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7562850" cx="10693400"/>
  <p:notesSz cx="10693400" cy="75628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9" roundtripDataSignature="AMtx7mhf+SsgfFg9h2S/8IYzfJSu56s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customschemas.google.com/relationships/presentationmetadata" Target="metadata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21cb2bfff8_0_0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21cb2bfff8_0_0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21cb2bfff8_0_3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21cb2bfff8_0_3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21cb2bfff8_0_6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21cb2bfff8_0_6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21cb2bfff8_0_9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21cb2bfff8_0_9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21cb2bfff8_0_12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21cb2bfff8_0_12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21cb2bfff8_0_15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21cb2bfff8_0_15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21cb2bfff8_0_18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21cb2bfff8_0_18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21cb2bfff8_0_21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21cb2bfff8_0_21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21cb2bfff8_0_24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21cb2bfff8_0_24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21cb2bfff8_0_27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21cb2bfff8_0_27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21cb2bfff8_0_30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21cb2bfff8_0_30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21cb2bfff8_0_33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21cb2bfff8_0_33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21cb2bfff8_0_36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21cb2bfff8_0_36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21cb2bfff8_0_39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21cb2bfff8_0_39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1cb2bfff8_0_42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21cb2bfff8_0_42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21cb2bfff8_0_45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21cb2bfff8_0_45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21cb2bfff8_0_48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21cb2bfff8_0_48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21cb2bfff8_0_51:notes"/>
          <p:cNvSpPr/>
          <p:nvPr>
            <p:ph idx="2" type="sldImg"/>
          </p:nvPr>
        </p:nvSpPr>
        <p:spPr>
          <a:xfrm>
            <a:off x="1782575" y="567200"/>
            <a:ext cx="7129200" cy="283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21cb2bfff8_0_51:notes"/>
          <p:cNvSpPr txBox="1"/>
          <p:nvPr>
            <p:ph idx="1" type="body"/>
          </p:nvPr>
        </p:nvSpPr>
        <p:spPr>
          <a:xfrm>
            <a:off x="1069325" y="3592350"/>
            <a:ext cx="85548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0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6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6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7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9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9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0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0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2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2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2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26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26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7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27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8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28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9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29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30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30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3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3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3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3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3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3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36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6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7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37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38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38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39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39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40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40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4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4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4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4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4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4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4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4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4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4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46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46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47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47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48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48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49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49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50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50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51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51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52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52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53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53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54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54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55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55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:notes"/>
          <p:cNvSpPr txBox="1"/>
          <p:nvPr>
            <p:ph idx="1" type="body"/>
          </p:nvPr>
        </p:nvSpPr>
        <p:spPr>
          <a:xfrm>
            <a:off x="1069325" y="3592350"/>
            <a:ext cx="8554700" cy="3403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9:notes"/>
          <p:cNvSpPr/>
          <p:nvPr>
            <p:ph idx="2" type="sldImg"/>
          </p:nvPr>
        </p:nvSpPr>
        <p:spPr>
          <a:xfrm>
            <a:off x="1782575" y="567200"/>
            <a:ext cx="7129275" cy="283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7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7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7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8"/>
          <p:cNvSpPr txBox="1"/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8"/>
          <p:cNvSpPr txBox="1"/>
          <p:nvPr>
            <p:ph idx="1" type="subTitle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9"/>
          <p:cNvSpPr txBox="1"/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1" type="body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9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2" type="body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0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0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/>
          <p:nvPr/>
        </p:nvSpPr>
        <p:spPr>
          <a:xfrm>
            <a:off x="0" y="1523"/>
            <a:ext cx="9150350" cy="5154295"/>
          </a:xfrm>
          <a:custGeom>
            <a:rect b="b" l="l" r="r" t="t"/>
            <a:pathLst>
              <a:path extrusionOk="0" h="5154295" w="9150350">
                <a:moveTo>
                  <a:pt x="0" y="5154168"/>
                </a:moveTo>
                <a:lnTo>
                  <a:pt x="0" y="0"/>
                </a:lnTo>
                <a:lnTo>
                  <a:pt x="9150096" y="0"/>
                </a:lnTo>
                <a:lnTo>
                  <a:pt x="9150096" y="5154168"/>
                </a:lnTo>
                <a:lnTo>
                  <a:pt x="0" y="5154168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56"/>
          <p:cNvSpPr txBox="1"/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56"/>
          <p:cNvSpPr txBox="1"/>
          <p:nvPr>
            <p:ph idx="1" type="body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6"/>
          <p:cNvSpPr txBox="1"/>
          <p:nvPr>
            <p:ph idx="11" type="ft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56"/>
          <p:cNvSpPr txBox="1"/>
          <p:nvPr>
            <p:ph idx="10" type="dt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6"/>
          <p:cNvSpPr txBox="1"/>
          <p:nvPr>
            <p:ph idx="12" type="sldNum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.png"/><Relationship Id="rId42" Type="http://schemas.openxmlformats.org/officeDocument/2006/relationships/image" Target="../media/image37.png"/><Relationship Id="rId41" Type="http://schemas.openxmlformats.org/officeDocument/2006/relationships/image" Target="../media/image33.png"/><Relationship Id="rId44" Type="http://schemas.openxmlformats.org/officeDocument/2006/relationships/image" Target="../media/image42.png"/><Relationship Id="rId43" Type="http://schemas.openxmlformats.org/officeDocument/2006/relationships/image" Target="../media/image62.png"/><Relationship Id="rId46" Type="http://schemas.openxmlformats.org/officeDocument/2006/relationships/image" Target="../media/image77.png"/><Relationship Id="rId45" Type="http://schemas.openxmlformats.org/officeDocument/2006/relationships/image" Target="../media/image34.png"/><Relationship Id="rId107" Type="http://schemas.openxmlformats.org/officeDocument/2006/relationships/image" Target="../media/image114.png"/><Relationship Id="rId106" Type="http://schemas.openxmlformats.org/officeDocument/2006/relationships/image" Target="../media/image103.png"/><Relationship Id="rId105" Type="http://schemas.openxmlformats.org/officeDocument/2006/relationships/image" Target="../media/image106.png"/><Relationship Id="rId104" Type="http://schemas.openxmlformats.org/officeDocument/2006/relationships/image" Target="../media/image99.png"/><Relationship Id="rId109" Type="http://schemas.openxmlformats.org/officeDocument/2006/relationships/image" Target="../media/image101.png"/><Relationship Id="rId108" Type="http://schemas.openxmlformats.org/officeDocument/2006/relationships/image" Target="../media/image102.png"/><Relationship Id="rId48" Type="http://schemas.openxmlformats.org/officeDocument/2006/relationships/image" Target="../media/image51.png"/><Relationship Id="rId47" Type="http://schemas.openxmlformats.org/officeDocument/2006/relationships/image" Target="../media/image35.png"/><Relationship Id="rId49" Type="http://schemas.openxmlformats.org/officeDocument/2006/relationships/image" Target="../media/image73.png"/><Relationship Id="rId103" Type="http://schemas.openxmlformats.org/officeDocument/2006/relationships/image" Target="../media/image100.png"/><Relationship Id="rId102" Type="http://schemas.openxmlformats.org/officeDocument/2006/relationships/image" Target="../media/image96.png"/><Relationship Id="rId101" Type="http://schemas.openxmlformats.org/officeDocument/2006/relationships/image" Target="../media/image124.png"/><Relationship Id="rId100" Type="http://schemas.openxmlformats.org/officeDocument/2006/relationships/image" Target="../media/image94.png"/><Relationship Id="rId31" Type="http://schemas.openxmlformats.org/officeDocument/2006/relationships/image" Target="../media/image28.png"/><Relationship Id="rId30" Type="http://schemas.openxmlformats.org/officeDocument/2006/relationships/image" Target="../media/image41.png"/><Relationship Id="rId33" Type="http://schemas.openxmlformats.org/officeDocument/2006/relationships/image" Target="../media/image18.png"/><Relationship Id="rId32" Type="http://schemas.openxmlformats.org/officeDocument/2006/relationships/image" Target="../media/image22.png"/><Relationship Id="rId35" Type="http://schemas.openxmlformats.org/officeDocument/2006/relationships/image" Target="../media/image43.png"/><Relationship Id="rId34" Type="http://schemas.openxmlformats.org/officeDocument/2006/relationships/image" Target="../media/image23.png"/><Relationship Id="rId37" Type="http://schemas.openxmlformats.org/officeDocument/2006/relationships/image" Target="../media/image31.png"/><Relationship Id="rId36" Type="http://schemas.openxmlformats.org/officeDocument/2006/relationships/image" Target="../media/image29.png"/><Relationship Id="rId39" Type="http://schemas.openxmlformats.org/officeDocument/2006/relationships/image" Target="../media/image36.png"/><Relationship Id="rId38" Type="http://schemas.openxmlformats.org/officeDocument/2006/relationships/image" Target="../media/image32.png"/><Relationship Id="rId20" Type="http://schemas.openxmlformats.org/officeDocument/2006/relationships/image" Target="../media/image12.png"/><Relationship Id="rId22" Type="http://schemas.openxmlformats.org/officeDocument/2006/relationships/image" Target="../media/image30.png"/><Relationship Id="rId21" Type="http://schemas.openxmlformats.org/officeDocument/2006/relationships/image" Target="../media/image1.png"/><Relationship Id="rId24" Type="http://schemas.openxmlformats.org/officeDocument/2006/relationships/image" Target="../media/image24.png"/><Relationship Id="rId23" Type="http://schemas.openxmlformats.org/officeDocument/2006/relationships/image" Target="../media/image49.png"/><Relationship Id="rId129" Type="http://schemas.openxmlformats.org/officeDocument/2006/relationships/image" Target="../media/image121.png"/><Relationship Id="rId128" Type="http://schemas.openxmlformats.org/officeDocument/2006/relationships/image" Target="../media/image142.png"/><Relationship Id="rId127" Type="http://schemas.openxmlformats.org/officeDocument/2006/relationships/image" Target="../media/image132.png"/><Relationship Id="rId126" Type="http://schemas.openxmlformats.org/officeDocument/2006/relationships/image" Target="../media/image129.png"/><Relationship Id="rId26" Type="http://schemas.openxmlformats.org/officeDocument/2006/relationships/image" Target="../media/image21.png"/><Relationship Id="rId121" Type="http://schemas.openxmlformats.org/officeDocument/2006/relationships/image" Target="../media/image116.png"/><Relationship Id="rId25" Type="http://schemas.openxmlformats.org/officeDocument/2006/relationships/image" Target="../media/image19.png"/><Relationship Id="rId120" Type="http://schemas.openxmlformats.org/officeDocument/2006/relationships/image" Target="../media/image131.png"/><Relationship Id="rId28" Type="http://schemas.openxmlformats.org/officeDocument/2006/relationships/image" Target="../media/image15.png"/><Relationship Id="rId27" Type="http://schemas.openxmlformats.org/officeDocument/2006/relationships/image" Target="../media/image16.png"/><Relationship Id="rId125" Type="http://schemas.openxmlformats.org/officeDocument/2006/relationships/image" Target="../media/image119.png"/><Relationship Id="rId29" Type="http://schemas.openxmlformats.org/officeDocument/2006/relationships/image" Target="../media/image25.png"/><Relationship Id="rId124" Type="http://schemas.openxmlformats.org/officeDocument/2006/relationships/image" Target="../media/image123.png"/><Relationship Id="rId123" Type="http://schemas.openxmlformats.org/officeDocument/2006/relationships/image" Target="../media/image117.png"/><Relationship Id="rId122" Type="http://schemas.openxmlformats.org/officeDocument/2006/relationships/image" Target="../media/image111.png"/><Relationship Id="rId95" Type="http://schemas.openxmlformats.org/officeDocument/2006/relationships/image" Target="../media/image86.png"/><Relationship Id="rId94" Type="http://schemas.openxmlformats.org/officeDocument/2006/relationships/image" Target="../media/image88.png"/><Relationship Id="rId97" Type="http://schemas.openxmlformats.org/officeDocument/2006/relationships/image" Target="../media/image95.png"/><Relationship Id="rId96" Type="http://schemas.openxmlformats.org/officeDocument/2006/relationships/image" Target="../media/image97.png"/><Relationship Id="rId11" Type="http://schemas.openxmlformats.org/officeDocument/2006/relationships/image" Target="../media/image3.png"/><Relationship Id="rId99" Type="http://schemas.openxmlformats.org/officeDocument/2006/relationships/image" Target="../media/image89.png"/><Relationship Id="rId10" Type="http://schemas.openxmlformats.org/officeDocument/2006/relationships/image" Target="../media/image20.png"/><Relationship Id="rId98" Type="http://schemas.openxmlformats.org/officeDocument/2006/relationships/image" Target="../media/image93.png"/><Relationship Id="rId13" Type="http://schemas.openxmlformats.org/officeDocument/2006/relationships/image" Target="../media/image9.png"/><Relationship Id="rId12" Type="http://schemas.openxmlformats.org/officeDocument/2006/relationships/image" Target="../media/image44.png"/><Relationship Id="rId91" Type="http://schemas.openxmlformats.org/officeDocument/2006/relationships/image" Target="../media/image98.png"/><Relationship Id="rId90" Type="http://schemas.openxmlformats.org/officeDocument/2006/relationships/image" Target="../media/image81.png"/><Relationship Id="rId93" Type="http://schemas.openxmlformats.org/officeDocument/2006/relationships/image" Target="../media/image85.png"/><Relationship Id="rId92" Type="http://schemas.openxmlformats.org/officeDocument/2006/relationships/image" Target="../media/image92.png"/><Relationship Id="rId118" Type="http://schemas.openxmlformats.org/officeDocument/2006/relationships/image" Target="../media/image112.png"/><Relationship Id="rId117" Type="http://schemas.openxmlformats.org/officeDocument/2006/relationships/image" Target="../media/image107.png"/><Relationship Id="rId116" Type="http://schemas.openxmlformats.org/officeDocument/2006/relationships/image" Target="../media/image143.png"/><Relationship Id="rId115" Type="http://schemas.openxmlformats.org/officeDocument/2006/relationships/image" Target="../media/image125.png"/><Relationship Id="rId119" Type="http://schemas.openxmlformats.org/officeDocument/2006/relationships/image" Target="../media/image115.png"/><Relationship Id="rId15" Type="http://schemas.openxmlformats.org/officeDocument/2006/relationships/image" Target="../media/image4.png"/><Relationship Id="rId110" Type="http://schemas.openxmlformats.org/officeDocument/2006/relationships/image" Target="../media/image108.png"/><Relationship Id="rId14" Type="http://schemas.openxmlformats.org/officeDocument/2006/relationships/image" Target="../media/image10.png"/><Relationship Id="rId17" Type="http://schemas.openxmlformats.org/officeDocument/2006/relationships/image" Target="../media/image5.png"/><Relationship Id="rId16" Type="http://schemas.openxmlformats.org/officeDocument/2006/relationships/image" Target="../media/image14.png"/><Relationship Id="rId19" Type="http://schemas.openxmlformats.org/officeDocument/2006/relationships/image" Target="../media/image27.png"/><Relationship Id="rId114" Type="http://schemas.openxmlformats.org/officeDocument/2006/relationships/image" Target="../media/image122.png"/><Relationship Id="rId18" Type="http://schemas.openxmlformats.org/officeDocument/2006/relationships/image" Target="../media/image8.png"/><Relationship Id="rId113" Type="http://schemas.openxmlformats.org/officeDocument/2006/relationships/image" Target="../media/image105.png"/><Relationship Id="rId112" Type="http://schemas.openxmlformats.org/officeDocument/2006/relationships/image" Target="../media/image109.png"/><Relationship Id="rId111" Type="http://schemas.openxmlformats.org/officeDocument/2006/relationships/image" Target="../media/image104.png"/><Relationship Id="rId84" Type="http://schemas.openxmlformats.org/officeDocument/2006/relationships/image" Target="../media/image80.png"/><Relationship Id="rId83" Type="http://schemas.openxmlformats.org/officeDocument/2006/relationships/image" Target="../media/image79.png"/><Relationship Id="rId86" Type="http://schemas.openxmlformats.org/officeDocument/2006/relationships/image" Target="../media/image84.png"/><Relationship Id="rId85" Type="http://schemas.openxmlformats.org/officeDocument/2006/relationships/image" Target="../media/image71.png"/><Relationship Id="rId88" Type="http://schemas.openxmlformats.org/officeDocument/2006/relationships/image" Target="../media/image113.png"/><Relationship Id="rId150" Type="http://schemas.openxmlformats.org/officeDocument/2006/relationships/image" Target="../media/image151.png"/><Relationship Id="rId87" Type="http://schemas.openxmlformats.org/officeDocument/2006/relationships/image" Target="../media/image82.png"/><Relationship Id="rId89" Type="http://schemas.openxmlformats.org/officeDocument/2006/relationships/image" Target="../media/image83.png"/><Relationship Id="rId80" Type="http://schemas.openxmlformats.org/officeDocument/2006/relationships/image" Target="../media/image76.png"/><Relationship Id="rId82" Type="http://schemas.openxmlformats.org/officeDocument/2006/relationships/image" Target="../media/image78.png"/><Relationship Id="rId81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149" Type="http://schemas.openxmlformats.org/officeDocument/2006/relationships/image" Target="../media/image160.png"/><Relationship Id="rId4" Type="http://schemas.openxmlformats.org/officeDocument/2006/relationships/image" Target="../media/image6.png"/><Relationship Id="rId148" Type="http://schemas.openxmlformats.org/officeDocument/2006/relationships/image" Target="../media/image145.png"/><Relationship Id="rId9" Type="http://schemas.openxmlformats.org/officeDocument/2006/relationships/image" Target="../media/image13.png"/><Relationship Id="rId143" Type="http://schemas.openxmlformats.org/officeDocument/2006/relationships/image" Target="../media/image135.png"/><Relationship Id="rId142" Type="http://schemas.openxmlformats.org/officeDocument/2006/relationships/image" Target="../media/image149.png"/><Relationship Id="rId141" Type="http://schemas.openxmlformats.org/officeDocument/2006/relationships/image" Target="../media/image127.png"/><Relationship Id="rId140" Type="http://schemas.openxmlformats.org/officeDocument/2006/relationships/image" Target="../media/image130.png"/><Relationship Id="rId5" Type="http://schemas.openxmlformats.org/officeDocument/2006/relationships/image" Target="../media/image7.png"/><Relationship Id="rId147" Type="http://schemas.openxmlformats.org/officeDocument/2006/relationships/image" Target="../media/image140.png"/><Relationship Id="rId6" Type="http://schemas.openxmlformats.org/officeDocument/2006/relationships/image" Target="../media/image11.png"/><Relationship Id="rId146" Type="http://schemas.openxmlformats.org/officeDocument/2006/relationships/image" Target="../media/image141.png"/><Relationship Id="rId7" Type="http://schemas.openxmlformats.org/officeDocument/2006/relationships/image" Target="../media/image26.png"/><Relationship Id="rId145" Type="http://schemas.openxmlformats.org/officeDocument/2006/relationships/image" Target="../media/image167.png"/><Relationship Id="rId8" Type="http://schemas.openxmlformats.org/officeDocument/2006/relationships/image" Target="../media/image17.png"/><Relationship Id="rId144" Type="http://schemas.openxmlformats.org/officeDocument/2006/relationships/image" Target="../media/image136.png"/><Relationship Id="rId73" Type="http://schemas.openxmlformats.org/officeDocument/2006/relationships/image" Target="../media/image68.png"/><Relationship Id="rId72" Type="http://schemas.openxmlformats.org/officeDocument/2006/relationships/image" Target="../media/image69.png"/><Relationship Id="rId75" Type="http://schemas.openxmlformats.org/officeDocument/2006/relationships/image" Target="../media/image91.png"/><Relationship Id="rId74" Type="http://schemas.openxmlformats.org/officeDocument/2006/relationships/image" Target="../media/image87.png"/><Relationship Id="rId77" Type="http://schemas.openxmlformats.org/officeDocument/2006/relationships/image" Target="../media/image66.png"/><Relationship Id="rId76" Type="http://schemas.openxmlformats.org/officeDocument/2006/relationships/image" Target="../media/image75.png"/><Relationship Id="rId79" Type="http://schemas.openxmlformats.org/officeDocument/2006/relationships/image" Target="../media/image110.png"/><Relationship Id="rId78" Type="http://schemas.openxmlformats.org/officeDocument/2006/relationships/image" Target="../media/image74.png"/><Relationship Id="rId71" Type="http://schemas.openxmlformats.org/officeDocument/2006/relationships/image" Target="../media/image65.png"/><Relationship Id="rId70" Type="http://schemas.openxmlformats.org/officeDocument/2006/relationships/image" Target="../media/image64.png"/><Relationship Id="rId139" Type="http://schemas.openxmlformats.org/officeDocument/2006/relationships/image" Target="../media/image133.png"/><Relationship Id="rId138" Type="http://schemas.openxmlformats.org/officeDocument/2006/relationships/image" Target="../media/image148.png"/><Relationship Id="rId137" Type="http://schemas.openxmlformats.org/officeDocument/2006/relationships/image" Target="../media/image137.png"/><Relationship Id="rId132" Type="http://schemas.openxmlformats.org/officeDocument/2006/relationships/image" Target="../media/image147.png"/><Relationship Id="rId131" Type="http://schemas.openxmlformats.org/officeDocument/2006/relationships/image" Target="../media/image152.png"/><Relationship Id="rId130" Type="http://schemas.openxmlformats.org/officeDocument/2006/relationships/image" Target="../media/image118.png"/><Relationship Id="rId136" Type="http://schemas.openxmlformats.org/officeDocument/2006/relationships/image" Target="../media/image120.png"/><Relationship Id="rId135" Type="http://schemas.openxmlformats.org/officeDocument/2006/relationships/image" Target="../media/image126.png"/><Relationship Id="rId134" Type="http://schemas.openxmlformats.org/officeDocument/2006/relationships/image" Target="../media/image128.png"/><Relationship Id="rId133" Type="http://schemas.openxmlformats.org/officeDocument/2006/relationships/image" Target="../media/image134.png"/><Relationship Id="rId62" Type="http://schemas.openxmlformats.org/officeDocument/2006/relationships/image" Target="../media/image63.png"/><Relationship Id="rId61" Type="http://schemas.openxmlformats.org/officeDocument/2006/relationships/image" Target="../media/image55.png"/><Relationship Id="rId64" Type="http://schemas.openxmlformats.org/officeDocument/2006/relationships/image" Target="../media/image57.png"/><Relationship Id="rId63" Type="http://schemas.openxmlformats.org/officeDocument/2006/relationships/image" Target="../media/image67.png"/><Relationship Id="rId66" Type="http://schemas.openxmlformats.org/officeDocument/2006/relationships/image" Target="../media/image56.png"/><Relationship Id="rId65" Type="http://schemas.openxmlformats.org/officeDocument/2006/relationships/image" Target="../media/image59.png"/><Relationship Id="rId68" Type="http://schemas.openxmlformats.org/officeDocument/2006/relationships/image" Target="../media/image60.png"/><Relationship Id="rId67" Type="http://schemas.openxmlformats.org/officeDocument/2006/relationships/image" Target="../media/image61.png"/><Relationship Id="rId60" Type="http://schemas.openxmlformats.org/officeDocument/2006/relationships/image" Target="../media/image58.png"/><Relationship Id="rId69" Type="http://schemas.openxmlformats.org/officeDocument/2006/relationships/image" Target="../media/image72.png"/><Relationship Id="rId162" Type="http://schemas.openxmlformats.org/officeDocument/2006/relationships/image" Target="../media/image155.png"/><Relationship Id="rId51" Type="http://schemas.openxmlformats.org/officeDocument/2006/relationships/image" Target="../media/image45.png"/><Relationship Id="rId50" Type="http://schemas.openxmlformats.org/officeDocument/2006/relationships/image" Target="../media/image47.png"/><Relationship Id="rId53" Type="http://schemas.openxmlformats.org/officeDocument/2006/relationships/image" Target="../media/image40.png"/><Relationship Id="rId52" Type="http://schemas.openxmlformats.org/officeDocument/2006/relationships/image" Target="../media/image38.png"/><Relationship Id="rId55" Type="http://schemas.openxmlformats.org/officeDocument/2006/relationships/image" Target="../media/image46.png"/><Relationship Id="rId161" Type="http://schemas.openxmlformats.org/officeDocument/2006/relationships/image" Target="../media/image153.png"/><Relationship Id="rId54" Type="http://schemas.openxmlformats.org/officeDocument/2006/relationships/image" Target="../media/image70.png"/><Relationship Id="rId160" Type="http://schemas.openxmlformats.org/officeDocument/2006/relationships/image" Target="../media/image146.png"/><Relationship Id="rId57" Type="http://schemas.openxmlformats.org/officeDocument/2006/relationships/image" Target="../media/image53.png"/><Relationship Id="rId56" Type="http://schemas.openxmlformats.org/officeDocument/2006/relationships/image" Target="../media/image48.png"/><Relationship Id="rId159" Type="http://schemas.openxmlformats.org/officeDocument/2006/relationships/image" Target="../media/image154.png"/><Relationship Id="rId59" Type="http://schemas.openxmlformats.org/officeDocument/2006/relationships/image" Target="../media/image50.png"/><Relationship Id="rId154" Type="http://schemas.openxmlformats.org/officeDocument/2006/relationships/image" Target="../media/image170.png"/><Relationship Id="rId58" Type="http://schemas.openxmlformats.org/officeDocument/2006/relationships/image" Target="../media/image52.png"/><Relationship Id="rId153" Type="http://schemas.openxmlformats.org/officeDocument/2006/relationships/image" Target="../media/image172.png"/><Relationship Id="rId152" Type="http://schemas.openxmlformats.org/officeDocument/2006/relationships/image" Target="../media/image150.png"/><Relationship Id="rId151" Type="http://schemas.openxmlformats.org/officeDocument/2006/relationships/image" Target="../media/image138.png"/><Relationship Id="rId158" Type="http://schemas.openxmlformats.org/officeDocument/2006/relationships/image" Target="../media/image144.png"/><Relationship Id="rId157" Type="http://schemas.openxmlformats.org/officeDocument/2006/relationships/image" Target="../media/image177.png"/><Relationship Id="rId156" Type="http://schemas.openxmlformats.org/officeDocument/2006/relationships/image" Target="../media/image166.png"/><Relationship Id="rId155" Type="http://schemas.openxmlformats.org/officeDocument/2006/relationships/image" Target="../media/image1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1.png"/><Relationship Id="rId22" Type="http://schemas.openxmlformats.org/officeDocument/2006/relationships/image" Target="../media/image413.png"/><Relationship Id="rId21" Type="http://schemas.openxmlformats.org/officeDocument/2006/relationships/image" Target="../media/image423.png"/><Relationship Id="rId24" Type="http://schemas.openxmlformats.org/officeDocument/2006/relationships/image" Target="../media/image426.jpg"/><Relationship Id="rId23" Type="http://schemas.openxmlformats.org/officeDocument/2006/relationships/image" Target="../media/image418.png"/><Relationship Id="rId11" Type="http://schemas.openxmlformats.org/officeDocument/2006/relationships/image" Target="../media/image377.png"/><Relationship Id="rId10" Type="http://schemas.openxmlformats.org/officeDocument/2006/relationships/image" Target="../media/image374.png"/><Relationship Id="rId13" Type="http://schemas.openxmlformats.org/officeDocument/2006/relationships/image" Target="../media/image420.png"/><Relationship Id="rId12" Type="http://schemas.openxmlformats.org/officeDocument/2006/relationships/image" Target="../media/image389.png"/><Relationship Id="rId15" Type="http://schemas.openxmlformats.org/officeDocument/2006/relationships/image" Target="../media/image424.png"/><Relationship Id="rId14" Type="http://schemas.openxmlformats.org/officeDocument/2006/relationships/image" Target="../media/image404.png"/><Relationship Id="rId17" Type="http://schemas.openxmlformats.org/officeDocument/2006/relationships/image" Target="../media/image405.png"/><Relationship Id="rId16" Type="http://schemas.openxmlformats.org/officeDocument/2006/relationships/image" Target="../media/image443.png"/><Relationship Id="rId19" Type="http://schemas.openxmlformats.org/officeDocument/2006/relationships/image" Target="../media/image415.png"/><Relationship Id="rId18" Type="http://schemas.openxmlformats.org/officeDocument/2006/relationships/image" Target="../media/image4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3.png"/><Relationship Id="rId4" Type="http://schemas.openxmlformats.org/officeDocument/2006/relationships/image" Target="../media/image400.png"/><Relationship Id="rId9" Type="http://schemas.openxmlformats.org/officeDocument/2006/relationships/image" Target="../media/image368.png"/><Relationship Id="rId5" Type="http://schemas.openxmlformats.org/officeDocument/2006/relationships/image" Target="../media/image402.png"/><Relationship Id="rId6" Type="http://schemas.openxmlformats.org/officeDocument/2006/relationships/image" Target="../media/image408.png"/><Relationship Id="rId7" Type="http://schemas.openxmlformats.org/officeDocument/2006/relationships/image" Target="../media/image414.png"/><Relationship Id="rId8" Type="http://schemas.openxmlformats.org/officeDocument/2006/relationships/image" Target="../media/image384.png"/></Relationships>
</file>

<file path=ppt/slides/_rels/slide29.xml.rels><?xml version="1.0" encoding="UTF-8" standalone="yes"?><Relationships xmlns="http://schemas.openxmlformats.org/package/2006/relationships"><Relationship Id="rId31" Type="http://schemas.openxmlformats.org/officeDocument/2006/relationships/image" Target="../media/image444.png"/><Relationship Id="rId30" Type="http://schemas.openxmlformats.org/officeDocument/2006/relationships/image" Target="../media/image429.png"/><Relationship Id="rId33" Type="http://schemas.openxmlformats.org/officeDocument/2006/relationships/image" Target="../media/image445.png"/><Relationship Id="rId32" Type="http://schemas.openxmlformats.org/officeDocument/2006/relationships/image" Target="../media/image434.png"/><Relationship Id="rId35" Type="http://schemas.openxmlformats.org/officeDocument/2006/relationships/image" Target="../media/image453.png"/><Relationship Id="rId34" Type="http://schemas.openxmlformats.org/officeDocument/2006/relationships/image" Target="../media/image410.png"/><Relationship Id="rId37" Type="http://schemas.openxmlformats.org/officeDocument/2006/relationships/image" Target="../media/image475.png"/><Relationship Id="rId36" Type="http://schemas.openxmlformats.org/officeDocument/2006/relationships/image" Target="../media/image468.jpg"/><Relationship Id="rId39" Type="http://schemas.openxmlformats.org/officeDocument/2006/relationships/image" Target="../media/image452.png"/><Relationship Id="rId38" Type="http://schemas.openxmlformats.org/officeDocument/2006/relationships/image" Target="../media/image439.png"/><Relationship Id="rId20" Type="http://schemas.openxmlformats.org/officeDocument/2006/relationships/image" Target="../media/image432.png"/><Relationship Id="rId22" Type="http://schemas.openxmlformats.org/officeDocument/2006/relationships/image" Target="../media/image391.png"/><Relationship Id="rId21" Type="http://schemas.openxmlformats.org/officeDocument/2006/relationships/image" Target="../media/image438.png"/><Relationship Id="rId24" Type="http://schemas.openxmlformats.org/officeDocument/2006/relationships/image" Target="../media/image449.png"/><Relationship Id="rId23" Type="http://schemas.openxmlformats.org/officeDocument/2006/relationships/image" Target="../media/image431.png"/><Relationship Id="rId26" Type="http://schemas.openxmlformats.org/officeDocument/2006/relationships/image" Target="../media/image435.png"/><Relationship Id="rId25" Type="http://schemas.openxmlformats.org/officeDocument/2006/relationships/image" Target="../media/image427.png"/><Relationship Id="rId28" Type="http://schemas.openxmlformats.org/officeDocument/2006/relationships/image" Target="../media/image457.png"/><Relationship Id="rId27" Type="http://schemas.openxmlformats.org/officeDocument/2006/relationships/image" Target="../media/image454.png"/><Relationship Id="rId29" Type="http://schemas.openxmlformats.org/officeDocument/2006/relationships/image" Target="../media/image441.png"/><Relationship Id="rId11" Type="http://schemas.openxmlformats.org/officeDocument/2006/relationships/image" Target="../media/image420.png"/><Relationship Id="rId10" Type="http://schemas.openxmlformats.org/officeDocument/2006/relationships/image" Target="../media/image389.png"/><Relationship Id="rId13" Type="http://schemas.openxmlformats.org/officeDocument/2006/relationships/image" Target="../media/image424.png"/><Relationship Id="rId12" Type="http://schemas.openxmlformats.org/officeDocument/2006/relationships/image" Target="../media/image404.png"/><Relationship Id="rId15" Type="http://schemas.openxmlformats.org/officeDocument/2006/relationships/image" Target="../media/image433.png"/><Relationship Id="rId14" Type="http://schemas.openxmlformats.org/officeDocument/2006/relationships/image" Target="../media/image443.png"/><Relationship Id="rId17" Type="http://schemas.openxmlformats.org/officeDocument/2006/relationships/image" Target="../media/image446.png"/><Relationship Id="rId16" Type="http://schemas.openxmlformats.org/officeDocument/2006/relationships/image" Target="../media/image405.png"/><Relationship Id="rId19" Type="http://schemas.openxmlformats.org/officeDocument/2006/relationships/image" Target="../media/image437.png"/><Relationship Id="rId18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2.png"/><Relationship Id="rId4" Type="http://schemas.openxmlformats.org/officeDocument/2006/relationships/image" Target="../media/image408.png"/><Relationship Id="rId9" Type="http://schemas.openxmlformats.org/officeDocument/2006/relationships/image" Target="../media/image377.png"/><Relationship Id="rId5" Type="http://schemas.openxmlformats.org/officeDocument/2006/relationships/image" Target="../media/image414.png"/><Relationship Id="rId6" Type="http://schemas.openxmlformats.org/officeDocument/2006/relationships/image" Target="../media/image384.png"/><Relationship Id="rId7" Type="http://schemas.openxmlformats.org/officeDocument/2006/relationships/image" Target="../media/image368.png"/><Relationship Id="rId8" Type="http://schemas.openxmlformats.org/officeDocument/2006/relationships/image" Target="../media/image3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9.png"/><Relationship Id="rId22" Type="http://schemas.openxmlformats.org/officeDocument/2006/relationships/image" Target="../media/image465.png"/><Relationship Id="rId21" Type="http://schemas.openxmlformats.org/officeDocument/2006/relationships/image" Target="../media/image466.png"/><Relationship Id="rId24" Type="http://schemas.openxmlformats.org/officeDocument/2006/relationships/image" Target="../media/image387.png"/><Relationship Id="rId23" Type="http://schemas.openxmlformats.org/officeDocument/2006/relationships/image" Target="../media/image471.png"/><Relationship Id="rId11" Type="http://schemas.openxmlformats.org/officeDocument/2006/relationships/image" Target="../media/image456.png"/><Relationship Id="rId10" Type="http://schemas.openxmlformats.org/officeDocument/2006/relationships/image" Target="../media/image473.png"/><Relationship Id="rId13" Type="http://schemas.openxmlformats.org/officeDocument/2006/relationships/image" Target="../media/image447.png"/><Relationship Id="rId12" Type="http://schemas.openxmlformats.org/officeDocument/2006/relationships/image" Target="../media/image503.png"/><Relationship Id="rId15" Type="http://schemas.openxmlformats.org/officeDocument/2006/relationships/image" Target="../media/image461.png"/><Relationship Id="rId14" Type="http://schemas.openxmlformats.org/officeDocument/2006/relationships/image" Target="../media/image435.png"/><Relationship Id="rId17" Type="http://schemas.openxmlformats.org/officeDocument/2006/relationships/image" Target="../media/image450.png"/><Relationship Id="rId16" Type="http://schemas.openxmlformats.org/officeDocument/2006/relationships/image" Target="../media/image424.png"/><Relationship Id="rId19" Type="http://schemas.openxmlformats.org/officeDocument/2006/relationships/image" Target="../media/image508.png"/><Relationship Id="rId18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5.png"/><Relationship Id="rId4" Type="http://schemas.openxmlformats.org/officeDocument/2006/relationships/image" Target="../media/image462.png"/><Relationship Id="rId9" Type="http://schemas.openxmlformats.org/officeDocument/2006/relationships/image" Target="../media/image477.png"/><Relationship Id="rId5" Type="http://schemas.openxmlformats.org/officeDocument/2006/relationships/image" Target="../media/image460.png"/><Relationship Id="rId6" Type="http://schemas.openxmlformats.org/officeDocument/2006/relationships/image" Target="../media/image463.jpg"/><Relationship Id="rId7" Type="http://schemas.openxmlformats.org/officeDocument/2006/relationships/image" Target="../media/image408.png"/><Relationship Id="rId8" Type="http://schemas.openxmlformats.org/officeDocument/2006/relationships/image" Target="../media/image458.png"/></Relationships>
</file>

<file path=ppt/slides/_rels/slide31.xml.rels><?xml version="1.0" encoding="UTF-8" standalone="yes"?><Relationships xmlns="http://schemas.openxmlformats.org/package/2006/relationships"><Relationship Id="rId30" Type="http://schemas.openxmlformats.org/officeDocument/2006/relationships/image" Target="../media/image492.jpg"/><Relationship Id="rId20" Type="http://schemas.openxmlformats.org/officeDocument/2006/relationships/image" Target="../media/image507.png"/><Relationship Id="rId22" Type="http://schemas.openxmlformats.org/officeDocument/2006/relationships/image" Target="../media/image501.png"/><Relationship Id="rId21" Type="http://schemas.openxmlformats.org/officeDocument/2006/relationships/image" Target="../media/image481.png"/><Relationship Id="rId24" Type="http://schemas.openxmlformats.org/officeDocument/2006/relationships/image" Target="../media/image487.png"/><Relationship Id="rId23" Type="http://schemas.openxmlformats.org/officeDocument/2006/relationships/image" Target="../media/image483.png"/><Relationship Id="rId26" Type="http://schemas.openxmlformats.org/officeDocument/2006/relationships/image" Target="../media/image522.png"/><Relationship Id="rId25" Type="http://schemas.openxmlformats.org/officeDocument/2006/relationships/image" Target="../media/image493.png"/><Relationship Id="rId28" Type="http://schemas.openxmlformats.org/officeDocument/2006/relationships/image" Target="../media/image511.png"/><Relationship Id="rId27" Type="http://schemas.openxmlformats.org/officeDocument/2006/relationships/image" Target="../media/image494.png"/><Relationship Id="rId29" Type="http://schemas.openxmlformats.org/officeDocument/2006/relationships/image" Target="../media/image499.png"/><Relationship Id="rId11" Type="http://schemas.openxmlformats.org/officeDocument/2006/relationships/image" Target="../media/image488.png"/><Relationship Id="rId10" Type="http://schemas.openxmlformats.org/officeDocument/2006/relationships/image" Target="../media/image485.png"/><Relationship Id="rId13" Type="http://schemas.openxmlformats.org/officeDocument/2006/relationships/image" Target="../media/image491.png"/><Relationship Id="rId12" Type="http://schemas.openxmlformats.org/officeDocument/2006/relationships/image" Target="../media/image415.png"/><Relationship Id="rId15" Type="http://schemas.openxmlformats.org/officeDocument/2006/relationships/image" Target="../media/image470.png"/><Relationship Id="rId14" Type="http://schemas.openxmlformats.org/officeDocument/2006/relationships/image" Target="../media/image490.png"/><Relationship Id="rId17" Type="http://schemas.openxmlformats.org/officeDocument/2006/relationships/image" Target="../media/image486.png"/><Relationship Id="rId16" Type="http://schemas.openxmlformats.org/officeDocument/2006/relationships/image" Target="../media/image478.png"/><Relationship Id="rId19" Type="http://schemas.openxmlformats.org/officeDocument/2006/relationships/image" Target="../media/image480.png"/><Relationship Id="rId18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2.png"/><Relationship Id="rId4" Type="http://schemas.openxmlformats.org/officeDocument/2006/relationships/image" Target="../media/image489.png"/><Relationship Id="rId9" Type="http://schemas.openxmlformats.org/officeDocument/2006/relationships/image" Target="../media/image474.png"/><Relationship Id="rId5" Type="http://schemas.openxmlformats.org/officeDocument/2006/relationships/image" Target="../media/image479.png"/><Relationship Id="rId6" Type="http://schemas.openxmlformats.org/officeDocument/2006/relationships/image" Target="../media/image288.png"/><Relationship Id="rId7" Type="http://schemas.openxmlformats.org/officeDocument/2006/relationships/image" Target="../media/image408.png"/><Relationship Id="rId8" Type="http://schemas.openxmlformats.org/officeDocument/2006/relationships/image" Target="../media/image476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9.png"/><Relationship Id="rId22" Type="http://schemas.openxmlformats.org/officeDocument/2006/relationships/image" Target="../media/image535.png"/><Relationship Id="rId21" Type="http://schemas.openxmlformats.org/officeDocument/2006/relationships/image" Target="../media/image514.png"/><Relationship Id="rId24" Type="http://schemas.openxmlformats.org/officeDocument/2006/relationships/image" Target="../media/image513.png"/><Relationship Id="rId23" Type="http://schemas.openxmlformats.org/officeDocument/2006/relationships/image" Target="../media/image525.png"/><Relationship Id="rId26" Type="http://schemas.openxmlformats.org/officeDocument/2006/relationships/image" Target="../media/image523.png"/><Relationship Id="rId25" Type="http://schemas.openxmlformats.org/officeDocument/2006/relationships/image" Target="../media/image530.png"/><Relationship Id="rId27" Type="http://schemas.openxmlformats.org/officeDocument/2006/relationships/image" Target="../media/image526.jpg"/><Relationship Id="rId11" Type="http://schemas.openxmlformats.org/officeDocument/2006/relationships/image" Target="../media/image505.png"/><Relationship Id="rId10" Type="http://schemas.openxmlformats.org/officeDocument/2006/relationships/image" Target="../media/image509.png"/><Relationship Id="rId13" Type="http://schemas.openxmlformats.org/officeDocument/2006/relationships/image" Target="../media/image543.png"/><Relationship Id="rId12" Type="http://schemas.openxmlformats.org/officeDocument/2006/relationships/image" Target="../media/image517.png"/><Relationship Id="rId15" Type="http://schemas.openxmlformats.org/officeDocument/2006/relationships/image" Target="../media/image510.png"/><Relationship Id="rId14" Type="http://schemas.openxmlformats.org/officeDocument/2006/relationships/image" Target="../media/image520.png"/><Relationship Id="rId17" Type="http://schemas.openxmlformats.org/officeDocument/2006/relationships/image" Target="../media/image521.png"/><Relationship Id="rId16" Type="http://schemas.openxmlformats.org/officeDocument/2006/relationships/image" Target="../media/image515.png"/><Relationship Id="rId19" Type="http://schemas.openxmlformats.org/officeDocument/2006/relationships/image" Target="../media/image516.png"/><Relationship Id="rId18" Type="http://schemas.openxmlformats.org/officeDocument/2006/relationships/image" Target="../media/image5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8.png"/><Relationship Id="rId4" Type="http://schemas.openxmlformats.org/officeDocument/2006/relationships/image" Target="../media/image495.png"/><Relationship Id="rId9" Type="http://schemas.openxmlformats.org/officeDocument/2006/relationships/image" Target="../media/image497.png"/><Relationship Id="rId5" Type="http://schemas.openxmlformats.org/officeDocument/2006/relationships/image" Target="../media/image496.png"/><Relationship Id="rId6" Type="http://schemas.openxmlformats.org/officeDocument/2006/relationships/image" Target="../media/image506.png"/><Relationship Id="rId7" Type="http://schemas.openxmlformats.org/officeDocument/2006/relationships/image" Target="../media/image504.png"/><Relationship Id="rId8" Type="http://schemas.openxmlformats.org/officeDocument/2006/relationships/image" Target="../media/image500.png"/></Relationships>
</file>

<file path=ppt/slides/_rels/slide33.xml.rels><?xml version="1.0" encoding="UTF-8" standalone="yes"?><Relationships xmlns="http://schemas.openxmlformats.org/package/2006/relationships"><Relationship Id="rId40" Type="http://schemas.openxmlformats.org/officeDocument/2006/relationships/image" Target="../media/image563.png"/><Relationship Id="rId42" Type="http://schemas.openxmlformats.org/officeDocument/2006/relationships/image" Target="../media/image553.png"/><Relationship Id="rId41" Type="http://schemas.openxmlformats.org/officeDocument/2006/relationships/image" Target="../media/image564.png"/><Relationship Id="rId44" Type="http://schemas.openxmlformats.org/officeDocument/2006/relationships/image" Target="../media/image555.png"/><Relationship Id="rId43" Type="http://schemas.openxmlformats.org/officeDocument/2006/relationships/image" Target="../media/image552.png"/><Relationship Id="rId46" Type="http://schemas.openxmlformats.org/officeDocument/2006/relationships/image" Target="../media/image568.png"/><Relationship Id="rId45" Type="http://schemas.openxmlformats.org/officeDocument/2006/relationships/image" Target="../media/image559.png"/><Relationship Id="rId48" Type="http://schemas.openxmlformats.org/officeDocument/2006/relationships/image" Target="../media/image562.png"/><Relationship Id="rId47" Type="http://schemas.openxmlformats.org/officeDocument/2006/relationships/image" Target="../media/image561.png"/><Relationship Id="rId49" Type="http://schemas.openxmlformats.org/officeDocument/2006/relationships/image" Target="../media/image566.png"/><Relationship Id="rId31" Type="http://schemas.openxmlformats.org/officeDocument/2006/relationships/image" Target="../media/image542.png"/><Relationship Id="rId30" Type="http://schemas.openxmlformats.org/officeDocument/2006/relationships/image" Target="../media/image550.png"/><Relationship Id="rId33" Type="http://schemas.openxmlformats.org/officeDocument/2006/relationships/image" Target="../media/image557.png"/><Relationship Id="rId32" Type="http://schemas.openxmlformats.org/officeDocument/2006/relationships/image" Target="../media/image539.png"/><Relationship Id="rId35" Type="http://schemas.openxmlformats.org/officeDocument/2006/relationships/image" Target="../media/image590.png"/><Relationship Id="rId34" Type="http://schemas.openxmlformats.org/officeDocument/2006/relationships/image" Target="../media/image560.png"/><Relationship Id="rId37" Type="http://schemas.openxmlformats.org/officeDocument/2006/relationships/image" Target="../media/image554.png"/><Relationship Id="rId36" Type="http://schemas.openxmlformats.org/officeDocument/2006/relationships/image" Target="../media/image549.png"/><Relationship Id="rId39" Type="http://schemas.openxmlformats.org/officeDocument/2006/relationships/image" Target="../media/image556.png"/><Relationship Id="rId38" Type="http://schemas.openxmlformats.org/officeDocument/2006/relationships/image" Target="../media/image584.png"/><Relationship Id="rId20" Type="http://schemas.openxmlformats.org/officeDocument/2006/relationships/image" Target="../media/image548.png"/><Relationship Id="rId22" Type="http://schemas.openxmlformats.org/officeDocument/2006/relationships/image" Target="../media/image537.png"/><Relationship Id="rId21" Type="http://schemas.openxmlformats.org/officeDocument/2006/relationships/image" Target="../media/image551.png"/><Relationship Id="rId24" Type="http://schemas.openxmlformats.org/officeDocument/2006/relationships/image" Target="../media/image544.png"/><Relationship Id="rId23" Type="http://schemas.openxmlformats.org/officeDocument/2006/relationships/image" Target="../media/image538.png"/><Relationship Id="rId26" Type="http://schemas.openxmlformats.org/officeDocument/2006/relationships/image" Target="../media/image547.png"/><Relationship Id="rId25" Type="http://schemas.openxmlformats.org/officeDocument/2006/relationships/image" Target="../media/image540.png"/><Relationship Id="rId28" Type="http://schemas.openxmlformats.org/officeDocument/2006/relationships/image" Target="../media/image570.png"/><Relationship Id="rId27" Type="http://schemas.openxmlformats.org/officeDocument/2006/relationships/image" Target="../media/image541.png"/><Relationship Id="rId29" Type="http://schemas.openxmlformats.org/officeDocument/2006/relationships/image" Target="../media/image546.png"/><Relationship Id="rId11" Type="http://schemas.openxmlformats.org/officeDocument/2006/relationships/image" Target="../media/image524.png"/><Relationship Id="rId10" Type="http://schemas.openxmlformats.org/officeDocument/2006/relationships/image" Target="../media/image374.png"/><Relationship Id="rId13" Type="http://schemas.openxmlformats.org/officeDocument/2006/relationships/image" Target="../media/image529.png"/><Relationship Id="rId12" Type="http://schemas.openxmlformats.org/officeDocument/2006/relationships/image" Target="../media/image518.png"/><Relationship Id="rId15" Type="http://schemas.openxmlformats.org/officeDocument/2006/relationships/image" Target="../media/image532.png"/><Relationship Id="rId14" Type="http://schemas.openxmlformats.org/officeDocument/2006/relationships/image" Target="../media/image533.png"/><Relationship Id="rId17" Type="http://schemas.openxmlformats.org/officeDocument/2006/relationships/image" Target="../media/image531.png"/><Relationship Id="rId16" Type="http://schemas.openxmlformats.org/officeDocument/2006/relationships/image" Target="../media/image558.png"/><Relationship Id="rId19" Type="http://schemas.openxmlformats.org/officeDocument/2006/relationships/image" Target="../media/image534.png"/><Relationship Id="rId18" Type="http://schemas.openxmlformats.org/officeDocument/2006/relationships/image" Target="../media/image5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6.png"/><Relationship Id="rId4" Type="http://schemas.openxmlformats.org/officeDocument/2006/relationships/image" Target="../media/image527.png"/><Relationship Id="rId9" Type="http://schemas.openxmlformats.org/officeDocument/2006/relationships/image" Target="../media/image368.png"/><Relationship Id="rId5" Type="http://schemas.openxmlformats.org/officeDocument/2006/relationships/image" Target="../media/image528.png"/><Relationship Id="rId6" Type="http://schemas.openxmlformats.org/officeDocument/2006/relationships/image" Target="../media/image408.png"/><Relationship Id="rId7" Type="http://schemas.openxmlformats.org/officeDocument/2006/relationships/image" Target="../media/image414.png"/><Relationship Id="rId8" Type="http://schemas.openxmlformats.org/officeDocument/2006/relationships/image" Target="../media/image384.png"/><Relationship Id="rId51" Type="http://schemas.openxmlformats.org/officeDocument/2006/relationships/image" Target="../media/image578.png"/><Relationship Id="rId50" Type="http://schemas.openxmlformats.org/officeDocument/2006/relationships/image" Target="../media/image571.png"/><Relationship Id="rId53" Type="http://schemas.openxmlformats.org/officeDocument/2006/relationships/image" Target="../media/image580.jpg"/><Relationship Id="rId52" Type="http://schemas.openxmlformats.org/officeDocument/2006/relationships/image" Target="../media/image599.png"/></Relationships>
</file>

<file path=ppt/slides/_rels/slide34.xml.rels><?xml version="1.0" encoding="UTF-8" standalone="yes"?><Relationships xmlns="http://schemas.openxmlformats.org/package/2006/relationships"><Relationship Id="rId40" Type="http://schemas.openxmlformats.org/officeDocument/2006/relationships/image" Target="../media/image610.png"/><Relationship Id="rId42" Type="http://schemas.openxmlformats.org/officeDocument/2006/relationships/image" Target="../media/image614.png"/><Relationship Id="rId41" Type="http://schemas.openxmlformats.org/officeDocument/2006/relationships/image" Target="../media/image633.png"/><Relationship Id="rId44" Type="http://schemas.openxmlformats.org/officeDocument/2006/relationships/image" Target="../media/image598.png"/><Relationship Id="rId43" Type="http://schemas.openxmlformats.org/officeDocument/2006/relationships/image" Target="../media/image600.png"/><Relationship Id="rId46" Type="http://schemas.openxmlformats.org/officeDocument/2006/relationships/image" Target="../media/image612.png"/><Relationship Id="rId45" Type="http://schemas.openxmlformats.org/officeDocument/2006/relationships/image" Target="../media/image606.png"/><Relationship Id="rId47" Type="http://schemas.openxmlformats.org/officeDocument/2006/relationships/image" Target="../media/image617.jpg"/><Relationship Id="rId31" Type="http://schemas.openxmlformats.org/officeDocument/2006/relationships/image" Target="../media/image601.png"/><Relationship Id="rId30" Type="http://schemas.openxmlformats.org/officeDocument/2006/relationships/image" Target="../media/image537.png"/><Relationship Id="rId33" Type="http://schemas.openxmlformats.org/officeDocument/2006/relationships/image" Target="../media/image228.png"/><Relationship Id="rId32" Type="http://schemas.openxmlformats.org/officeDocument/2006/relationships/image" Target="../media/image583.png"/><Relationship Id="rId35" Type="http://schemas.openxmlformats.org/officeDocument/2006/relationships/image" Target="../media/image618.png"/><Relationship Id="rId34" Type="http://schemas.openxmlformats.org/officeDocument/2006/relationships/image" Target="../media/image603.png"/><Relationship Id="rId37" Type="http://schemas.openxmlformats.org/officeDocument/2006/relationships/image" Target="../media/image602.png"/><Relationship Id="rId36" Type="http://schemas.openxmlformats.org/officeDocument/2006/relationships/image" Target="../media/image630.png"/><Relationship Id="rId39" Type="http://schemas.openxmlformats.org/officeDocument/2006/relationships/image" Target="../media/image593.png"/><Relationship Id="rId38" Type="http://schemas.openxmlformats.org/officeDocument/2006/relationships/image" Target="../media/image604.png"/><Relationship Id="rId20" Type="http://schemas.openxmlformats.org/officeDocument/2006/relationships/image" Target="../media/image586.png"/><Relationship Id="rId22" Type="http://schemas.openxmlformats.org/officeDocument/2006/relationships/image" Target="../media/image576.png"/><Relationship Id="rId21" Type="http://schemas.openxmlformats.org/officeDocument/2006/relationships/image" Target="../media/image587.png"/><Relationship Id="rId24" Type="http://schemas.openxmlformats.org/officeDocument/2006/relationships/image" Target="../media/image589.png"/><Relationship Id="rId23" Type="http://schemas.openxmlformats.org/officeDocument/2006/relationships/image" Target="../media/image444.png"/><Relationship Id="rId26" Type="http://schemas.openxmlformats.org/officeDocument/2006/relationships/image" Target="../media/image591.png"/><Relationship Id="rId25" Type="http://schemas.openxmlformats.org/officeDocument/2006/relationships/image" Target="../media/image585.png"/><Relationship Id="rId28" Type="http://schemas.openxmlformats.org/officeDocument/2006/relationships/image" Target="../media/image594.png"/><Relationship Id="rId27" Type="http://schemas.openxmlformats.org/officeDocument/2006/relationships/image" Target="../media/image616.png"/><Relationship Id="rId29" Type="http://schemas.openxmlformats.org/officeDocument/2006/relationships/image" Target="../media/image595.png"/><Relationship Id="rId11" Type="http://schemas.openxmlformats.org/officeDocument/2006/relationships/image" Target="../media/image374.png"/><Relationship Id="rId10" Type="http://schemas.openxmlformats.org/officeDocument/2006/relationships/image" Target="../media/image368.png"/><Relationship Id="rId13" Type="http://schemas.openxmlformats.org/officeDocument/2006/relationships/image" Target="../media/image577.png"/><Relationship Id="rId12" Type="http://schemas.openxmlformats.org/officeDocument/2006/relationships/image" Target="../media/image524.png"/><Relationship Id="rId15" Type="http://schemas.openxmlformats.org/officeDocument/2006/relationships/image" Target="../media/image533.png"/><Relationship Id="rId14" Type="http://schemas.openxmlformats.org/officeDocument/2006/relationships/image" Target="../media/image529.png"/><Relationship Id="rId17" Type="http://schemas.openxmlformats.org/officeDocument/2006/relationships/image" Target="../media/image574.png"/><Relationship Id="rId16" Type="http://schemas.openxmlformats.org/officeDocument/2006/relationships/image" Target="../media/image582.png"/><Relationship Id="rId19" Type="http://schemas.openxmlformats.org/officeDocument/2006/relationships/image" Target="../media/image592.png"/><Relationship Id="rId18" Type="http://schemas.openxmlformats.org/officeDocument/2006/relationships/image" Target="../media/image5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2.png"/><Relationship Id="rId4" Type="http://schemas.openxmlformats.org/officeDocument/2006/relationships/image" Target="../media/image597.png"/><Relationship Id="rId9" Type="http://schemas.openxmlformats.org/officeDocument/2006/relationships/image" Target="../media/image384.png"/><Relationship Id="rId5" Type="http://schemas.openxmlformats.org/officeDocument/2006/relationships/image" Target="../media/image596.png"/><Relationship Id="rId6" Type="http://schemas.openxmlformats.org/officeDocument/2006/relationships/image" Target="../media/image575.png"/><Relationship Id="rId7" Type="http://schemas.openxmlformats.org/officeDocument/2006/relationships/image" Target="../media/image408.png"/><Relationship Id="rId8" Type="http://schemas.openxmlformats.org/officeDocument/2006/relationships/image" Target="../media/image414.png"/></Relationships>
</file>

<file path=ppt/slides/_rels/slide3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77.png"/><Relationship Id="rId42" Type="http://schemas.openxmlformats.org/officeDocument/2006/relationships/image" Target="../media/image690.png"/><Relationship Id="rId41" Type="http://schemas.openxmlformats.org/officeDocument/2006/relationships/image" Target="../media/image644.png"/><Relationship Id="rId44" Type="http://schemas.openxmlformats.org/officeDocument/2006/relationships/image" Target="../media/image647.png"/><Relationship Id="rId43" Type="http://schemas.openxmlformats.org/officeDocument/2006/relationships/image" Target="../media/image645.png"/><Relationship Id="rId46" Type="http://schemas.openxmlformats.org/officeDocument/2006/relationships/image" Target="../media/image651.png"/><Relationship Id="rId45" Type="http://schemas.openxmlformats.org/officeDocument/2006/relationships/image" Target="../media/image652.png"/><Relationship Id="rId48" Type="http://schemas.openxmlformats.org/officeDocument/2006/relationships/image" Target="../media/image646.png"/><Relationship Id="rId47" Type="http://schemas.openxmlformats.org/officeDocument/2006/relationships/image" Target="../media/image650.png"/><Relationship Id="rId49" Type="http://schemas.openxmlformats.org/officeDocument/2006/relationships/image" Target="../media/image661.png"/><Relationship Id="rId31" Type="http://schemas.openxmlformats.org/officeDocument/2006/relationships/image" Target="../media/image635.png"/><Relationship Id="rId30" Type="http://schemas.openxmlformats.org/officeDocument/2006/relationships/image" Target="../media/image653.png"/><Relationship Id="rId33" Type="http://schemas.openxmlformats.org/officeDocument/2006/relationships/image" Target="../media/image659.png"/><Relationship Id="rId32" Type="http://schemas.openxmlformats.org/officeDocument/2006/relationships/image" Target="../media/image643.png"/><Relationship Id="rId35" Type="http://schemas.openxmlformats.org/officeDocument/2006/relationships/image" Target="../media/image642.png"/><Relationship Id="rId34" Type="http://schemas.openxmlformats.org/officeDocument/2006/relationships/image" Target="../media/image691.png"/><Relationship Id="rId37" Type="http://schemas.openxmlformats.org/officeDocument/2006/relationships/image" Target="../media/image638.png"/><Relationship Id="rId36" Type="http://schemas.openxmlformats.org/officeDocument/2006/relationships/image" Target="../media/image634.png"/><Relationship Id="rId39" Type="http://schemas.openxmlformats.org/officeDocument/2006/relationships/image" Target="../media/image670.png"/><Relationship Id="rId38" Type="http://schemas.openxmlformats.org/officeDocument/2006/relationships/image" Target="../media/image640.png"/><Relationship Id="rId20" Type="http://schemas.openxmlformats.org/officeDocument/2006/relationships/image" Target="../media/image620.png"/><Relationship Id="rId22" Type="http://schemas.openxmlformats.org/officeDocument/2006/relationships/image" Target="../media/image628.png"/><Relationship Id="rId21" Type="http://schemas.openxmlformats.org/officeDocument/2006/relationships/image" Target="../media/image626.png"/><Relationship Id="rId24" Type="http://schemas.openxmlformats.org/officeDocument/2006/relationships/image" Target="../media/image636.png"/><Relationship Id="rId23" Type="http://schemas.openxmlformats.org/officeDocument/2006/relationships/image" Target="../media/image649.png"/><Relationship Id="rId26" Type="http://schemas.openxmlformats.org/officeDocument/2006/relationships/image" Target="../media/image627.png"/><Relationship Id="rId25" Type="http://schemas.openxmlformats.org/officeDocument/2006/relationships/image" Target="../media/image622.png"/><Relationship Id="rId28" Type="http://schemas.openxmlformats.org/officeDocument/2006/relationships/image" Target="../media/image632.png"/><Relationship Id="rId27" Type="http://schemas.openxmlformats.org/officeDocument/2006/relationships/image" Target="../media/image631.png"/><Relationship Id="rId29" Type="http://schemas.openxmlformats.org/officeDocument/2006/relationships/image" Target="../media/image637.png"/><Relationship Id="rId11" Type="http://schemas.openxmlformats.org/officeDocument/2006/relationships/image" Target="../media/image609.png"/><Relationship Id="rId10" Type="http://schemas.openxmlformats.org/officeDocument/2006/relationships/image" Target="../media/image607.png"/><Relationship Id="rId13" Type="http://schemas.openxmlformats.org/officeDocument/2006/relationships/image" Target="../media/image615.png"/><Relationship Id="rId12" Type="http://schemas.openxmlformats.org/officeDocument/2006/relationships/image" Target="../media/image619.png"/><Relationship Id="rId15" Type="http://schemas.openxmlformats.org/officeDocument/2006/relationships/image" Target="../media/image621.png"/><Relationship Id="rId14" Type="http://schemas.openxmlformats.org/officeDocument/2006/relationships/image" Target="../media/image613.png"/><Relationship Id="rId17" Type="http://schemas.openxmlformats.org/officeDocument/2006/relationships/image" Target="../media/image641.png"/><Relationship Id="rId16" Type="http://schemas.openxmlformats.org/officeDocument/2006/relationships/image" Target="../media/image624.png"/><Relationship Id="rId19" Type="http://schemas.openxmlformats.org/officeDocument/2006/relationships/image" Target="../media/image629.png"/><Relationship Id="rId18" Type="http://schemas.openxmlformats.org/officeDocument/2006/relationships/image" Target="../media/image6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625.png"/><Relationship Id="rId5" Type="http://schemas.openxmlformats.org/officeDocument/2006/relationships/image" Target="../media/image162.png"/><Relationship Id="rId6" Type="http://schemas.openxmlformats.org/officeDocument/2006/relationships/image" Target="../media/image608.png"/><Relationship Id="rId7" Type="http://schemas.openxmlformats.org/officeDocument/2006/relationships/image" Target="../media/image611.png"/><Relationship Id="rId8" Type="http://schemas.openxmlformats.org/officeDocument/2006/relationships/image" Target="../media/image605.png"/><Relationship Id="rId73" Type="http://schemas.openxmlformats.org/officeDocument/2006/relationships/image" Target="../media/image682.png"/><Relationship Id="rId72" Type="http://schemas.openxmlformats.org/officeDocument/2006/relationships/image" Target="../media/image675.png"/><Relationship Id="rId75" Type="http://schemas.openxmlformats.org/officeDocument/2006/relationships/image" Target="../media/image696.png"/><Relationship Id="rId74" Type="http://schemas.openxmlformats.org/officeDocument/2006/relationships/image" Target="../media/image672.png"/><Relationship Id="rId77" Type="http://schemas.openxmlformats.org/officeDocument/2006/relationships/image" Target="../media/image697.png"/><Relationship Id="rId76" Type="http://schemas.openxmlformats.org/officeDocument/2006/relationships/image" Target="../media/image711.png"/><Relationship Id="rId79" Type="http://schemas.openxmlformats.org/officeDocument/2006/relationships/image" Target="../media/image686.png"/><Relationship Id="rId78" Type="http://schemas.openxmlformats.org/officeDocument/2006/relationships/image" Target="../media/image702.png"/><Relationship Id="rId71" Type="http://schemas.openxmlformats.org/officeDocument/2006/relationships/image" Target="../media/image684.png"/><Relationship Id="rId70" Type="http://schemas.openxmlformats.org/officeDocument/2006/relationships/image" Target="../media/image685.png"/><Relationship Id="rId62" Type="http://schemas.openxmlformats.org/officeDocument/2006/relationships/image" Target="../media/image666.png"/><Relationship Id="rId61" Type="http://schemas.openxmlformats.org/officeDocument/2006/relationships/image" Target="../media/image674.png"/><Relationship Id="rId64" Type="http://schemas.openxmlformats.org/officeDocument/2006/relationships/image" Target="../media/image671.png"/><Relationship Id="rId63" Type="http://schemas.openxmlformats.org/officeDocument/2006/relationships/image" Target="../media/image667.png"/><Relationship Id="rId66" Type="http://schemas.openxmlformats.org/officeDocument/2006/relationships/image" Target="../media/image679.png"/><Relationship Id="rId65" Type="http://schemas.openxmlformats.org/officeDocument/2006/relationships/image" Target="../media/image676.png"/><Relationship Id="rId68" Type="http://schemas.openxmlformats.org/officeDocument/2006/relationships/image" Target="../media/image689.png"/><Relationship Id="rId67" Type="http://schemas.openxmlformats.org/officeDocument/2006/relationships/image" Target="../media/image683.png"/><Relationship Id="rId60" Type="http://schemas.openxmlformats.org/officeDocument/2006/relationships/image" Target="../media/image669.png"/><Relationship Id="rId69" Type="http://schemas.openxmlformats.org/officeDocument/2006/relationships/image" Target="../media/image665.png"/><Relationship Id="rId51" Type="http://schemas.openxmlformats.org/officeDocument/2006/relationships/image" Target="../media/image654.png"/><Relationship Id="rId50" Type="http://schemas.openxmlformats.org/officeDocument/2006/relationships/image" Target="../media/image660.png"/><Relationship Id="rId53" Type="http://schemas.openxmlformats.org/officeDocument/2006/relationships/image" Target="../media/image657.png"/><Relationship Id="rId52" Type="http://schemas.openxmlformats.org/officeDocument/2006/relationships/image" Target="../media/image648.png"/><Relationship Id="rId55" Type="http://schemas.openxmlformats.org/officeDocument/2006/relationships/image" Target="../media/image656.png"/><Relationship Id="rId54" Type="http://schemas.openxmlformats.org/officeDocument/2006/relationships/image" Target="../media/image655.png"/><Relationship Id="rId57" Type="http://schemas.openxmlformats.org/officeDocument/2006/relationships/image" Target="../media/image663.png"/><Relationship Id="rId56" Type="http://schemas.openxmlformats.org/officeDocument/2006/relationships/image" Target="../media/image664.png"/><Relationship Id="rId59" Type="http://schemas.openxmlformats.org/officeDocument/2006/relationships/image" Target="../media/image668.png"/><Relationship Id="rId58" Type="http://schemas.openxmlformats.org/officeDocument/2006/relationships/image" Target="../media/image662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9.jpg"/><Relationship Id="rId10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625.png"/><Relationship Id="rId5" Type="http://schemas.openxmlformats.org/officeDocument/2006/relationships/image" Target="../media/image162.png"/><Relationship Id="rId6" Type="http://schemas.openxmlformats.org/officeDocument/2006/relationships/image" Target="../media/image608.png"/><Relationship Id="rId7" Type="http://schemas.openxmlformats.org/officeDocument/2006/relationships/image" Target="../media/image611.png"/><Relationship Id="rId8" Type="http://schemas.openxmlformats.org/officeDocument/2006/relationships/image" Target="../media/image605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3.jpg"/><Relationship Id="rId10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625.png"/><Relationship Id="rId5" Type="http://schemas.openxmlformats.org/officeDocument/2006/relationships/image" Target="../media/image162.png"/><Relationship Id="rId6" Type="http://schemas.openxmlformats.org/officeDocument/2006/relationships/image" Target="../media/image608.png"/><Relationship Id="rId7" Type="http://schemas.openxmlformats.org/officeDocument/2006/relationships/image" Target="../media/image611.png"/><Relationship Id="rId8" Type="http://schemas.openxmlformats.org/officeDocument/2006/relationships/image" Target="../media/image605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2.jpg"/><Relationship Id="rId10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625.png"/><Relationship Id="rId5" Type="http://schemas.openxmlformats.org/officeDocument/2006/relationships/image" Target="../media/image162.png"/><Relationship Id="rId6" Type="http://schemas.openxmlformats.org/officeDocument/2006/relationships/image" Target="../media/image608.png"/><Relationship Id="rId7" Type="http://schemas.openxmlformats.org/officeDocument/2006/relationships/image" Target="../media/image611.png"/><Relationship Id="rId8" Type="http://schemas.openxmlformats.org/officeDocument/2006/relationships/image" Target="../media/image6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8.jp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92.png"/><Relationship Id="rId42" Type="http://schemas.openxmlformats.org/officeDocument/2006/relationships/image" Target="../media/image221.png"/><Relationship Id="rId41" Type="http://schemas.openxmlformats.org/officeDocument/2006/relationships/image" Target="../media/image194.png"/><Relationship Id="rId44" Type="http://schemas.openxmlformats.org/officeDocument/2006/relationships/image" Target="../media/image198.png"/><Relationship Id="rId43" Type="http://schemas.openxmlformats.org/officeDocument/2006/relationships/image" Target="../media/image199.png"/><Relationship Id="rId46" Type="http://schemas.openxmlformats.org/officeDocument/2006/relationships/image" Target="../media/image215.png"/><Relationship Id="rId45" Type="http://schemas.openxmlformats.org/officeDocument/2006/relationships/image" Target="../media/image201.png"/><Relationship Id="rId48" Type="http://schemas.openxmlformats.org/officeDocument/2006/relationships/image" Target="../media/image204.png"/><Relationship Id="rId47" Type="http://schemas.openxmlformats.org/officeDocument/2006/relationships/image" Target="../media/image202.png"/><Relationship Id="rId49" Type="http://schemas.openxmlformats.org/officeDocument/2006/relationships/image" Target="../media/image203.png"/><Relationship Id="rId31" Type="http://schemas.openxmlformats.org/officeDocument/2006/relationships/image" Target="../media/image191.png"/><Relationship Id="rId30" Type="http://schemas.openxmlformats.org/officeDocument/2006/relationships/image" Target="../media/image193.png"/><Relationship Id="rId33" Type="http://schemas.openxmlformats.org/officeDocument/2006/relationships/image" Target="../media/image186.png"/><Relationship Id="rId32" Type="http://schemas.openxmlformats.org/officeDocument/2006/relationships/image" Target="../media/image189.png"/><Relationship Id="rId35" Type="http://schemas.openxmlformats.org/officeDocument/2006/relationships/image" Target="../media/image207.png"/><Relationship Id="rId34" Type="http://schemas.openxmlformats.org/officeDocument/2006/relationships/image" Target="../media/image190.png"/><Relationship Id="rId37" Type="http://schemas.openxmlformats.org/officeDocument/2006/relationships/image" Target="../media/image195.png"/><Relationship Id="rId36" Type="http://schemas.openxmlformats.org/officeDocument/2006/relationships/image" Target="../media/image196.png"/><Relationship Id="rId39" Type="http://schemas.openxmlformats.org/officeDocument/2006/relationships/image" Target="../media/image216.png"/><Relationship Id="rId38" Type="http://schemas.openxmlformats.org/officeDocument/2006/relationships/image" Target="../media/image187.png"/><Relationship Id="rId20" Type="http://schemas.openxmlformats.org/officeDocument/2006/relationships/image" Target="../media/image176.png"/><Relationship Id="rId22" Type="http://schemas.openxmlformats.org/officeDocument/2006/relationships/image" Target="../media/image184.png"/><Relationship Id="rId21" Type="http://schemas.openxmlformats.org/officeDocument/2006/relationships/image" Target="../media/image179.png"/><Relationship Id="rId24" Type="http://schemas.openxmlformats.org/officeDocument/2006/relationships/image" Target="../media/image188.png"/><Relationship Id="rId23" Type="http://schemas.openxmlformats.org/officeDocument/2006/relationships/image" Target="../media/image180.png"/><Relationship Id="rId26" Type="http://schemas.openxmlformats.org/officeDocument/2006/relationships/image" Target="../media/image210.png"/><Relationship Id="rId25" Type="http://schemas.openxmlformats.org/officeDocument/2006/relationships/image" Target="../media/image183.png"/><Relationship Id="rId28" Type="http://schemas.openxmlformats.org/officeDocument/2006/relationships/image" Target="../media/image185.png"/><Relationship Id="rId27" Type="http://schemas.openxmlformats.org/officeDocument/2006/relationships/image" Target="../media/image178.png"/><Relationship Id="rId29" Type="http://schemas.openxmlformats.org/officeDocument/2006/relationships/image" Target="../media/image175.png"/><Relationship Id="rId11" Type="http://schemas.openxmlformats.org/officeDocument/2006/relationships/image" Target="../media/image165.png"/><Relationship Id="rId10" Type="http://schemas.openxmlformats.org/officeDocument/2006/relationships/image" Target="../media/image157.png"/><Relationship Id="rId13" Type="http://schemas.openxmlformats.org/officeDocument/2006/relationships/image" Target="../media/image181.png"/><Relationship Id="rId12" Type="http://schemas.openxmlformats.org/officeDocument/2006/relationships/image" Target="../media/image163.png"/><Relationship Id="rId15" Type="http://schemas.openxmlformats.org/officeDocument/2006/relationships/image" Target="../media/image169.png"/><Relationship Id="rId14" Type="http://schemas.openxmlformats.org/officeDocument/2006/relationships/image" Target="../media/image164.png"/><Relationship Id="rId17" Type="http://schemas.openxmlformats.org/officeDocument/2006/relationships/image" Target="../media/image174.png"/><Relationship Id="rId16" Type="http://schemas.openxmlformats.org/officeDocument/2006/relationships/image" Target="../media/image182.png"/><Relationship Id="rId19" Type="http://schemas.openxmlformats.org/officeDocument/2006/relationships/image" Target="../media/image171.png"/><Relationship Id="rId18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159.png"/><Relationship Id="rId5" Type="http://schemas.openxmlformats.org/officeDocument/2006/relationships/image" Target="../media/image162.png"/><Relationship Id="rId6" Type="http://schemas.openxmlformats.org/officeDocument/2006/relationships/image" Target="../media/image161.png"/><Relationship Id="rId7" Type="http://schemas.openxmlformats.org/officeDocument/2006/relationships/image" Target="../media/image200.jpg"/><Relationship Id="rId8" Type="http://schemas.openxmlformats.org/officeDocument/2006/relationships/image" Target="../media/image156.png"/><Relationship Id="rId60" Type="http://schemas.openxmlformats.org/officeDocument/2006/relationships/image" Target="../media/image227.png"/><Relationship Id="rId51" Type="http://schemas.openxmlformats.org/officeDocument/2006/relationships/image" Target="../media/image197.png"/><Relationship Id="rId50" Type="http://schemas.openxmlformats.org/officeDocument/2006/relationships/image" Target="../media/image213.png"/><Relationship Id="rId53" Type="http://schemas.openxmlformats.org/officeDocument/2006/relationships/image" Target="../media/image222.png"/><Relationship Id="rId52" Type="http://schemas.openxmlformats.org/officeDocument/2006/relationships/image" Target="../media/image206.png"/><Relationship Id="rId55" Type="http://schemas.openxmlformats.org/officeDocument/2006/relationships/image" Target="../media/image209.png"/><Relationship Id="rId54" Type="http://schemas.openxmlformats.org/officeDocument/2006/relationships/image" Target="../media/image220.png"/><Relationship Id="rId57" Type="http://schemas.openxmlformats.org/officeDocument/2006/relationships/image" Target="../media/image245.png"/><Relationship Id="rId56" Type="http://schemas.openxmlformats.org/officeDocument/2006/relationships/image" Target="../media/image219.png"/><Relationship Id="rId59" Type="http://schemas.openxmlformats.org/officeDocument/2006/relationships/image" Target="../media/image217.png"/><Relationship Id="rId58" Type="http://schemas.openxmlformats.org/officeDocument/2006/relationships/image" Target="../media/image218.png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739.png"/><Relationship Id="rId42" Type="http://schemas.openxmlformats.org/officeDocument/2006/relationships/image" Target="../media/image733.png"/><Relationship Id="rId41" Type="http://schemas.openxmlformats.org/officeDocument/2006/relationships/image" Target="../media/image747.png"/><Relationship Id="rId44" Type="http://schemas.openxmlformats.org/officeDocument/2006/relationships/image" Target="../media/image732.png"/><Relationship Id="rId43" Type="http://schemas.openxmlformats.org/officeDocument/2006/relationships/image" Target="../media/image752.png"/><Relationship Id="rId46" Type="http://schemas.openxmlformats.org/officeDocument/2006/relationships/image" Target="../media/image743.png"/><Relationship Id="rId45" Type="http://schemas.openxmlformats.org/officeDocument/2006/relationships/image" Target="../media/image734.png"/><Relationship Id="rId107" Type="http://schemas.openxmlformats.org/officeDocument/2006/relationships/image" Target="../media/image800.png"/><Relationship Id="rId106" Type="http://schemas.openxmlformats.org/officeDocument/2006/relationships/image" Target="../media/image801.png"/><Relationship Id="rId105" Type="http://schemas.openxmlformats.org/officeDocument/2006/relationships/image" Target="../media/image805.png"/><Relationship Id="rId104" Type="http://schemas.openxmlformats.org/officeDocument/2006/relationships/image" Target="../media/image802.png"/><Relationship Id="rId109" Type="http://schemas.openxmlformats.org/officeDocument/2006/relationships/image" Target="../media/image804.png"/><Relationship Id="rId108" Type="http://schemas.openxmlformats.org/officeDocument/2006/relationships/image" Target="../media/image808.png"/><Relationship Id="rId48" Type="http://schemas.openxmlformats.org/officeDocument/2006/relationships/image" Target="../media/image744.png"/><Relationship Id="rId47" Type="http://schemas.openxmlformats.org/officeDocument/2006/relationships/image" Target="../media/image756.png"/><Relationship Id="rId49" Type="http://schemas.openxmlformats.org/officeDocument/2006/relationships/image" Target="../media/image750.png"/><Relationship Id="rId103" Type="http://schemas.openxmlformats.org/officeDocument/2006/relationships/image" Target="../media/image798.png"/><Relationship Id="rId102" Type="http://schemas.openxmlformats.org/officeDocument/2006/relationships/image" Target="../media/image797.png"/><Relationship Id="rId101" Type="http://schemas.openxmlformats.org/officeDocument/2006/relationships/image" Target="../media/image790.png"/><Relationship Id="rId100" Type="http://schemas.openxmlformats.org/officeDocument/2006/relationships/image" Target="../media/image793.png"/><Relationship Id="rId31" Type="http://schemas.openxmlformats.org/officeDocument/2006/relationships/image" Target="../media/image727.png"/><Relationship Id="rId30" Type="http://schemas.openxmlformats.org/officeDocument/2006/relationships/image" Target="../media/image735.png"/><Relationship Id="rId33" Type="http://schemas.openxmlformats.org/officeDocument/2006/relationships/image" Target="../media/image721.png"/><Relationship Id="rId32" Type="http://schemas.openxmlformats.org/officeDocument/2006/relationships/image" Target="../media/image719.png"/><Relationship Id="rId35" Type="http://schemas.openxmlformats.org/officeDocument/2006/relationships/image" Target="../media/image738.png"/><Relationship Id="rId34" Type="http://schemas.openxmlformats.org/officeDocument/2006/relationships/image" Target="../media/image729.png"/><Relationship Id="rId37" Type="http://schemas.openxmlformats.org/officeDocument/2006/relationships/image" Target="../media/image737.png"/><Relationship Id="rId36" Type="http://schemas.openxmlformats.org/officeDocument/2006/relationships/image" Target="../media/image726.png"/><Relationship Id="rId39" Type="http://schemas.openxmlformats.org/officeDocument/2006/relationships/image" Target="../media/image740.png"/><Relationship Id="rId38" Type="http://schemas.openxmlformats.org/officeDocument/2006/relationships/image" Target="../media/image758.png"/><Relationship Id="rId20" Type="http://schemas.openxmlformats.org/officeDocument/2006/relationships/image" Target="../media/image715.png"/><Relationship Id="rId22" Type="http://schemas.openxmlformats.org/officeDocument/2006/relationships/image" Target="../media/image724.png"/><Relationship Id="rId21" Type="http://schemas.openxmlformats.org/officeDocument/2006/relationships/image" Target="../media/image707.png"/><Relationship Id="rId24" Type="http://schemas.openxmlformats.org/officeDocument/2006/relationships/image" Target="../media/image706.png"/><Relationship Id="rId23" Type="http://schemas.openxmlformats.org/officeDocument/2006/relationships/image" Target="../media/image718.png"/><Relationship Id="rId129" Type="http://schemas.openxmlformats.org/officeDocument/2006/relationships/image" Target="../media/image825.png"/><Relationship Id="rId128" Type="http://schemas.openxmlformats.org/officeDocument/2006/relationships/image" Target="../media/image828.png"/><Relationship Id="rId127" Type="http://schemas.openxmlformats.org/officeDocument/2006/relationships/image" Target="../media/image815.png"/><Relationship Id="rId126" Type="http://schemas.openxmlformats.org/officeDocument/2006/relationships/image" Target="../media/image818.png"/><Relationship Id="rId26" Type="http://schemas.openxmlformats.org/officeDocument/2006/relationships/image" Target="../media/image723.png"/><Relationship Id="rId121" Type="http://schemas.openxmlformats.org/officeDocument/2006/relationships/image" Target="../media/image840.png"/><Relationship Id="rId25" Type="http://schemas.openxmlformats.org/officeDocument/2006/relationships/image" Target="../media/image725.png"/><Relationship Id="rId120" Type="http://schemas.openxmlformats.org/officeDocument/2006/relationships/image" Target="../media/image806.png"/><Relationship Id="rId28" Type="http://schemas.openxmlformats.org/officeDocument/2006/relationships/image" Target="../media/image720.png"/><Relationship Id="rId27" Type="http://schemas.openxmlformats.org/officeDocument/2006/relationships/image" Target="../media/image731.png"/><Relationship Id="rId125" Type="http://schemas.openxmlformats.org/officeDocument/2006/relationships/image" Target="../media/image816.png"/><Relationship Id="rId29" Type="http://schemas.openxmlformats.org/officeDocument/2006/relationships/image" Target="../media/image736.png"/><Relationship Id="rId124" Type="http://schemas.openxmlformats.org/officeDocument/2006/relationships/image" Target="../media/image817.png"/><Relationship Id="rId123" Type="http://schemas.openxmlformats.org/officeDocument/2006/relationships/image" Target="../media/image824.png"/><Relationship Id="rId122" Type="http://schemas.openxmlformats.org/officeDocument/2006/relationships/image" Target="../media/image821.png"/><Relationship Id="rId95" Type="http://schemas.openxmlformats.org/officeDocument/2006/relationships/image" Target="../media/image787.png"/><Relationship Id="rId94" Type="http://schemas.openxmlformats.org/officeDocument/2006/relationships/image" Target="../media/image784.png"/><Relationship Id="rId97" Type="http://schemas.openxmlformats.org/officeDocument/2006/relationships/image" Target="../media/image785.png"/><Relationship Id="rId96" Type="http://schemas.openxmlformats.org/officeDocument/2006/relationships/image" Target="../media/image795.png"/><Relationship Id="rId11" Type="http://schemas.openxmlformats.org/officeDocument/2006/relationships/image" Target="../media/image699.png"/><Relationship Id="rId99" Type="http://schemas.openxmlformats.org/officeDocument/2006/relationships/image" Target="../media/image789.png"/><Relationship Id="rId10" Type="http://schemas.openxmlformats.org/officeDocument/2006/relationships/image" Target="../media/image701.png"/><Relationship Id="rId98" Type="http://schemas.openxmlformats.org/officeDocument/2006/relationships/image" Target="../media/image792.png"/><Relationship Id="rId13" Type="http://schemas.openxmlformats.org/officeDocument/2006/relationships/image" Target="../media/image351.png"/><Relationship Id="rId12" Type="http://schemas.openxmlformats.org/officeDocument/2006/relationships/image" Target="../media/image705.png"/><Relationship Id="rId91" Type="http://schemas.openxmlformats.org/officeDocument/2006/relationships/image" Target="../media/image788.png"/><Relationship Id="rId90" Type="http://schemas.openxmlformats.org/officeDocument/2006/relationships/image" Target="../media/image796.png"/><Relationship Id="rId93" Type="http://schemas.openxmlformats.org/officeDocument/2006/relationships/image" Target="../media/image812.png"/><Relationship Id="rId92" Type="http://schemas.openxmlformats.org/officeDocument/2006/relationships/image" Target="../media/image809.png"/><Relationship Id="rId118" Type="http://schemas.openxmlformats.org/officeDocument/2006/relationships/image" Target="../media/image810.png"/><Relationship Id="rId117" Type="http://schemas.openxmlformats.org/officeDocument/2006/relationships/image" Target="../media/image814.png"/><Relationship Id="rId116" Type="http://schemas.openxmlformats.org/officeDocument/2006/relationships/image" Target="../media/image819.png"/><Relationship Id="rId115" Type="http://schemas.openxmlformats.org/officeDocument/2006/relationships/image" Target="../media/image823.png"/><Relationship Id="rId119" Type="http://schemas.openxmlformats.org/officeDocument/2006/relationships/image" Target="../media/image811.png"/><Relationship Id="rId15" Type="http://schemas.openxmlformats.org/officeDocument/2006/relationships/image" Target="../media/image708.png"/><Relationship Id="rId110" Type="http://schemas.openxmlformats.org/officeDocument/2006/relationships/image" Target="../media/image803.png"/><Relationship Id="rId14" Type="http://schemas.openxmlformats.org/officeDocument/2006/relationships/image" Target="../media/image717.png"/><Relationship Id="rId17" Type="http://schemas.openxmlformats.org/officeDocument/2006/relationships/image" Target="../media/image730.png"/><Relationship Id="rId16" Type="http://schemas.openxmlformats.org/officeDocument/2006/relationships/image" Target="../media/image714.png"/><Relationship Id="rId19" Type="http://schemas.openxmlformats.org/officeDocument/2006/relationships/image" Target="../media/image710.png"/><Relationship Id="rId114" Type="http://schemas.openxmlformats.org/officeDocument/2006/relationships/image" Target="../media/image822.png"/><Relationship Id="rId18" Type="http://schemas.openxmlformats.org/officeDocument/2006/relationships/image" Target="../media/image722.png"/><Relationship Id="rId113" Type="http://schemas.openxmlformats.org/officeDocument/2006/relationships/image" Target="../media/image835.png"/><Relationship Id="rId112" Type="http://schemas.openxmlformats.org/officeDocument/2006/relationships/image" Target="../media/image813.png"/><Relationship Id="rId111" Type="http://schemas.openxmlformats.org/officeDocument/2006/relationships/image" Target="../media/image807.png"/><Relationship Id="rId84" Type="http://schemas.openxmlformats.org/officeDocument/2006/relationships/image" Target="../media/image782.png"/><Relationship Id="rId83" Type="http://schemas.openxmlformats.org/officeDocument/2006/relationships/image" Target="../media/image786.png"/><Relationship Id="rId86" Type="http://schemas.openxmlformats.org/officeDocument/2006/relationships/image" Target="../media/image774.png"/><Relationship Id="rId85" Type="http://schemas.openxmlformats.org/officeDocument/2006/relationships/image" Target="../media/image791.png"/><Relationship Id="rId88" Type="http://schemas.openxmlformats.org/officeDocument/2006/relationships/image" Target="../media/image794.png"/><Relationship Id="rId87" Type="http://schemas.openxmlformats.org/officeDocument/2006/relationships/image" Target="../media/image13.png"/><Relationship Id="rId89" Type="http://schemas.openxmlformats.org/officeDocument/2006/relationships/image" Target="../media/image783.png"/><Relationship Id="rId80" Type="http://schemas.openxmlformats.org/officeDocument/2006/relationships/image" Target="../media/image500.png"/><Relationship Id="rId82" Type="http://schemas.openxmlformats.org/officeDocument/2006/relationships/image" Target="../media/image776.png"/><Relationship Id="rId81" Type="http://schemas.openxmlformats.org/officeDocument/2006/relationships/image" Target="../media/image7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2.png"/><Relationship Id="rId4" Type="http://schemas.openxmlformats.org/officeDocument/2006/relationships/image" Target="../media/image698.png"/><Relationship Id="rId9" Type="http://schemas.openxmlformats.org/officeDocument/2006/relationships/image" Target="../media/image713.png"/><Relationship Id="rId5" Type="http://schemas.openxmlformats.org/officeDocument/2006/relationships/image" Target="../media/image700.png"/><Relationship Id="rId6" Type="http://schemas.openxmlformats.org/officeDocument/2006/relationships/image" Target="../media/image704.png"/><Relationship Id="rId7" Type="http://schemas.openxmlformats.org/officeDocument/2006/relationships/image" Target="../media/image694.png"/><Relationship Id="rId8" Type="http://schemas.openxmlformats.org/officeDocument/2006/relationships/image" Target="../media/image693.png"/><Relationship Id="rId73" Type="http://schemas.openxmlformats.org/officeDocument/2006/relationships/image" Target="../media/image768.png"/><Relationship Id="rId72" Type="http://schemas.openxmlformats.org/officeDocument/2006/relationships/image" Target="../media/image761.png"/><Relationship Id="rId75" Type="http://schemas.openxmlformats.org/officeDocument/2006/relationships/image" Target="../media/image770.png"/><Relationship Id="rId74" Type="http://schemas.openxmlformats.org/officeDocument/2006/relationships/image" Target="../media/image769.png"/><Relationship Id="rId77" Type="http://schemas.openxmlformats.org/officeDocument/2006/relationships/image" Target="../media/image775.png"/><Relationship Id="rId76" Type="http://schemas.openxmlformats.org/officeDocument/2006/relationships/image" Target="../media/image772.png"/><Relationship Id="rId79" Type="http://schemas.openxmlformats.org/officeDocument/2006/relationships/image" Target="../media/image780.png"/><Relationship Id="rId78" Type="http://schemas.openxmlformats.org/officeDocument/2006/relationships/image" Target="../media/image799.png"/><Relationship Id="rId71" Type="http://schemas.openxmlformats.org/officeDocument/2006/relationships/image" Target="../media/image765.png"/><Relationship Id="rId70" Type="http://schemas.openxmlformats.org/officeDocument/2006/relationships/image" Target="../media/image760.png"/><Relationship Id="rId132" Type="http://schemas.openxmlformats.org/officeDocument/2006/relationships/image" Target="../media/image834.png"/><Relationship Id="rId131" Type="http://schemas.openxmlformats.org/officeDocument/2006/relationships/image" Target="../media/image827.png"/><Relationship Id="rId130" Type="http://schemas.openxmlformats.org/officeDocument/2006/relationships/image" Target="../media/image820.png"/><Relationship Id="rId62" Type="http://schemas.openxmlformats.org/officeDocument/2006/relationships/image" Target="../media/image777.png"/><Relationship Id="rId61" Type="http://schemas.openxmlformats.org/officeDocument/2006/relationships/image" Target="../media/image754.png"/><Relationship Id="rId64" Type="http://schemas.openxmlformats.org/officeDocument/2006/relationships/image" Target="../media/image759.png"/><Relationship Id="rId63" Type="http://schemas.openxmlformats.org/officeDocument/2006/relationships/image" Target="../media/image751.png"/><Relationship Id="rId66" Type="http://schemas.openxmlformats.org/officeDocument/2006/relationships/image" Target="../media/image778.png"/><Relationship Id="rId65" Type="http://schemas.openxmlformats.org/officeDocument/2006/relationships/image" Target="../media/image755.png"/><Relationship Id="rId68" Type="http://schemas.openxmlformats.org/officeDocument/2006/relationships/image" Target="../media/image764.png"/><Relationship Id="rId67" Type="http://schemas.openxmlformats.org/officeDocument/2006/relationships/image" Target="../media/image766.png"/><Relationship Id="rId60" Type="http://schemas.openxmlformats.org/officeDocument/2006/relationships/image" Target="../media/image749.png"/><Relationship Id="rId69" Type="http://schemas.openxmlformats.org/officeDocument/2006/relationships/image" Target="../media/image773.png"/><Relationship Id="rId51" Type="http://schemas.openxmlformats.org/officeDocument/2006/relationships/image" Target="../media/image741.png"/><Relationship Id="rId50" Type="http://schemas.openxmlformats.org/officeDocument/2006/relationships/image" Target="../media/image745.png"/><Relationship Id="rId53" Type="http://schemas.openxmlformats.org/officeDocument/2006/relationships/image" Target="../media/image763.png"/><Relationship Id="rId52" Type="http://schemas.openxmlformats.org/officeDocument/2006/relationships/image" Target="../media/image748.png"/><Relationship Id="rId55" Type="http://schemas.openxmlformats.org/officeDocument/2006/relationships/image" Target="../media/image746.png"/><Relationship Id="rId54" Type="http://schemas.openxmlformats.org/officeDocument/2006/relationships/image" Target="../media/image781.png"/><Relationship Id="rId57" Type="http://schemas.openxmlformats.org/officeDocument/2006/relationships/image" Target="../media/image767.png"/><Relationship Id="rId56" Type="http://schemas.openxmlformats.org/officeDocument/2006/relationships/image" Target="../media/image742.png"/><Relationship Id="rId59" Type="http://schemas.openxmlformats.org/officeDocument/2006/relationships/image" Target="../media/image753.png"/><Relationship Id="rId58" Type="http://schemas.openxmlformats.org/officeDocument/2006/relationships/image" Target="../media/image7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6.png"/><Relationship Id="rId4" Type="http://schemas.openxmlformats.org/officeDocument/2006/relationships/image" Target="../media/image832.png"/><Relationship Id="rId5" Type="http://schemas.openxmlformats.org/officeDocument/2006/relationships/image" Target="../media/image829.png"/><Relationship Id="rId6" Type="http://schemas.openxmlformats.org/officeDocument/2006/relationships/image" Target="../media/image836.png"/><Relationship Id="rId7" Type="http://schemas.openxmlformats.org/officeDocument/2006/relationships/image" Target="../media/image87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3.jpg"/><Relationship Id="rId4" Type="http://schemas.openxmlformats.org/officeDocument/2006/relationships/image" Target="../media/image830.png"/><Relationship Id="rId9" Type="http://schemas.openxmlformats.org/officeDocument/2006/relationships/image" Target="../media/image838.png"/><Relationship Id="rId5" Type="http://schemas.openxmlformats.org/officeDocument/2006/relationships/image" Target="../media/image841.png"/><Relationship Id="rId6" Type="http://schemas.openxmlformats.org/officeDocument/2006/relationships/image" Target="../media/image831.png"/><Relationship Id="rId7" Type="http://schemas.openxmlformats.org/officeDocument/2006/relationships/image" Target="../media/image837.png"/><Relationship Id="rId8" Type="http://schemas.openxmlformats.org/officeDocument/2006/relationships/image" Target="../media/image8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0.png"/><Relationship Id="rId4" Type="http://schemas.openxmlformats.org/officeDocument/2006/relationships/image" Target="../media/image847.png"/><Relationship Id="rId5" Type="http://schemas.openxmlformats.org/officeDocument/2006/relationships/image" Target="../media/image842.png"/><Relationship Id="rId6" Type="http://schemas.openxmlformats.org/officeDocument/2006/relationships/image" Target="../media/image863.png"/><Relationship Id="rId7" Type="http://schemas.openxmlformats.org/officeDocument/2006/relationships/image" Target="../media/image845.png"/><Relationship Id="rId8" Type="http://schemas.openxmlformats.org/officeDocument/2006/relationships/image" Target="../media/image851.jpg"/></Relationships>
</file>

<file path=ppt/slides/_rels/slide44.xml.rels><?xml version="1.0" encoding="UTF-8" standalone="yes"?><Relationships xmlns="http://schemas.openxmlformats.org/package/2006/relationships"><Relationship Id="rId40" Type="http://schemas.openxmlformats.org/officeDocument/2006/relationships/image" Target="../media/image875.png"/><Relationship Id="rId42" Type="http://schemas.openxmlformats.org/officeDocument/2006/relationships/image" Target="../media/image882.png"/><Relationship Id="rId41" Type="http://schemas.openxmlformats.org/officeDocument/2006/relationships/image" Target="../media/image883.png"/><Relationship Id="rId44" Type="http://schemas.openxmlformats.org/officeDocument/2006/relationships/image" Target="../media/image886.png"/><Relationship Id="rId43" Type="http://schemas.openxmlformats.org/officeDocument/2006/relationships/image" Target="../media/image894.png"/><Relationship Id="rId46" Type="http://schemas.openxmlformats.org/officeDocument/2006/relationships/image" Target="../media/image891.png"/><Relationship Id="rId45" Type="http://schemas.openxmlformats.org/officeDocument/2006/relationships/image" Target="../media/image892.png"/><Relationship Id="rId107" Type="http://schemas.openxmlformats.org/officeDocument/2006/relationships/image" Target="../media/image952.png"/><Relationship Id="rId106" Type="http://schemas.openxmlformats.org/officeDocument/2006/relationships/image" Target="../media/image949.png"/><Relationship Id="rId105" Type="http://schemas.openxmlformats.org/officeDocument/2006/relationships/image" Target="../media/image505.png"/><Relationship Id="rId104" Type="http://schemas.openxmlformats.org/officeDocument/2006/relationships/image" Target="../media/image944.png"/><Relationship Id="rId109" Type="http://schemas.openxmlformats.org/officeDocument/2006/relationships/image" Target="../media/image963.png"/><Relationship Id="rId108" Type="http://schemas.openxmlformats.org/officeDocument/2006/relationships/image" Target="../media/image957.png"/><Relationship Id="rId48" Type="http://schemas.openxmlformats.org/officeDocument/2006/relationships/image" Target="../media/image895.png"/><Relationship Id="rId47" Type="http://schemas.openxmlformats.org/officeDocument/2006/relationships/image" Target="../media/image890.png"/><Relationship Id="rId49" Type="http://schemas.openxmlformats.org/officeDocument/2006/relationships/image" Target="../media/image899.png"/><Relationship Id="rId103" Type="http://schemas.openxmlformats.org/officeDocument/2006/relationships/image" Target="../media/image941.png"/><Relationship Id="rId102" Type="http://schemas.openxmlformats.org/officeDocument/2006/relationships/image" Target="../media/image951.png"/><Relationship Id="rId101" Type="http://schemas.openxmlformats.org/officeDocument/2006/relationships/image" Target="../media/image814.png"/><Relationship Id="rId100" Type="http://schemas.openxmlformats.org/officeDocument/2006/relationships/image" Target="../media/image935.png"/><Relationship Id="rId31" Type="http://schemas.openxmlformats.org/officeDocument/2006/relationships/image" Target="../media/image873.png"/><Relationship Id="rId30" Type="http://schemas.openxmlformats.org/officeDocument/2006/relationships/image" Target="../media/image869.png"/><Relationship Id="rId33" Type="http://schemas.openxmlformats.org/officeDocument/2006/relationships/image" Target="../media/image872.png"/><Relationship Id="rId32" Type="http://schemas.openxmlformats.org/officeDocument/2006/relationships/image" Target="../media/image880.png"/><Relationship Id="rId35" Type="http://schemas.openxmlformats.org/officeDocument/2006/relationships/image" Target="../media/image876.png"/><Relationship Id="rId34" Type="http://schemas.openxmlformats.org/officeDocument/2006/relationships/image" Target="../media/image884.png"/><Relationship Id="rId37" Type="http://schemas.openxmlformats.org/officeDocument/2006/relationships/image" Target="../media/image878.png"/><Relationship Id="rId36" Type="http://schemas.openxmlformats.org/officeDocument/2006/relationships/image" Target="../media/image881.png"/><Relationship Id="rId39" Type="http://schemas.openxmlformats.org/officeDocument/2006/relationships/image" Target="../media/image879.png"/><Relationship Id="rId38" Type="http://schemas.openxmlformats.org/officeDocument/2006/relationships/image" Target="../media/image887.png"/><Relationship Id="rId20" Type="http://schemas.openxmlformats.org/officeDocument/2006/relationships/image" Target="../media/image856.png"/><Relationship Id="rId22" Type="http://schemas.openxmlformats.org/officeDocument/2006/relationships/image" Target="../media/image871.png"/><Relationship Id="rId21" Type="http://schemas.openxmlformats.org/officeDocument/2006/relationships/image" Target="../media/image694.png"/><Relationship Id="rId24" Type="http://schemas.openxmlformats.org/officeDocument/2006/relationships/image" Target="../media/image866.png"/><Relationship Id="rId23" Type="http://schemas.openxmlformats.org/officeDocument/2006/relationships/image" Target="../media/image865.png"/><Relationship Id="rId129" Type="http://schemas.openxmlformats.org/officeDocument/2006/relationships/image" Target="../media/image968.png"/><Relationship Id="rId128" Type="http://schemas.openxmlformats.org/officeDocument/2006/relationships/image" Target="../media/image969.png"/><Relationship Id="rId127" Type="http://schemas.openxmlformats.org/officeDocument/2006/relationships/image" Target="../media/image996.png"/><Relationship Id="rId126" Type="http://schemas.openxmlformats.org/officeDocument/2006/relationships/image" Target="../media/image959.png"/><Relationship Id="rId26" Type="http://schemas.openxmlformats.org/officeDocument/2006/relationships/image" Target="../media/image885.png"/><Relationship Id="rId121" Type="http://schemas.openxmlformats.org/officeDocument/2006/relationships/image" Target="../media/image983.png"/><Relationship Id="rId25" Type="http://schemas.openxmlformats.org/officeDocument/2006/relationships/image" Target="../media/image750.png"/><Relationship Id="rId120" Type="http://schemas.openxmlformats.org/officeDocument/2006/relationships/image" Target="../media/image965.png"/><Relationship Id="rId28" Type="http://schemas.openxmlformats.org/officeDocument/2006/relationships/image" Target="../media/image867.png"/><Relationship Id="rId27" Type="http://schemas.openxmlformats.org/officeDocument/2006/relationships/image" Target="../media/image868.png"/><Relationship Id="rId125" Type="http://schemas.openxmlformats.org/officeDocument/2006/relationships/image" Target="../media/image978.png"/><Relationship Id="rId29" Type="http://schemas.openxmlformats.org/officeDocument/2006/relationships/image" Target="../media/image877.png"/><Relationship Id="rId124" Type="http://schemas.openxmlformats.org/officeDocument/2006/relationships/image" Target="../media/image960.png"/><Relationship Id="rId123" Type="http://schemas.openxmlformats.org/officeDocument/2006/relationships/image" Target="../media/image962.png"/><Relationship Id="rId122" Type="http://schemas.openxmlformats.org/officeDocument/2006/relationships/image" Target="../media/image966.png"/><Relationship Id="rId95" Type="http://schemas.openxmlformats.org/officeDocument/2006/relationships/image" Target="../media/image945.png"/><Relationship Id="rId94" Type="http://schemas.openxmlformats.org/officeDocument/2006/relationships/image" Target="../media/image937.png"/><Relationship Id="rId97" Type="http://schemas.openxmlformats.org/officeDocument/2006/relationships/image" Target="../media/image953.png"/><Relationship Id="rId96" Type="http://schemas.openxmlformats.org/officeDocument/2006/relationships/image" Target="../media/image946.png"/><Relationship Id="rId11" Type="http://schemas.openxmlformats.org/officeDocument/2006/relationships/image" Target="../media/image852.png"/><Relationship Id="rId99" Type="http://schemas.openxmlformats.org/officeDocument/2006/relationships/image" Target="../media/image936.png"/><Relationship Id="rId10" Type="http://schemas.openxmlformats.org/officeDocument/2006/relationships/image" Target="../media/image870.png"/><Relationship Id="rId98" Type="http://schemas.openxmlformats.org/officeDocument/2006/relationships/image" Target="../media/image933.png"/><Relationship Id="rId13" Type="http://schemas.openxmlformats.org/officeDocument/2006/relationships/image" Target="../media/image853.png"/><Relationship Id="rId12" Type="http://schemas.openxmlformats.org/officeDocument/2006/relationships/image" Target="../media/image857.png"/><Relationship Id="rId91" Type="http://schemas.openxmlformats.org/officeDocument/2006/relationships/image" Target="../media/image939.png"/><Relationship Id="rId90" Type="http://schemas.openxmlformats.org/officeDocument/2006/relationships/image" Target="../media/image947.png"/><Relationship Id="rId93" Type="http://schemas.openxmlformats.org/officeDocument/2006/relationships/image" Target="../media/image943.png"/><Relationship Id="rId92" Type="http://schemas.openxmlformats.org/officeDocument/2006/relationships/image" Target="../media/image938.png"/><Relationship Id="rId118" Type="http://schemas.openxmlformats.org/officeDocument/2006/relationships/image" Target="../media/image961.png"/><Relationship Id="rId117" Type="http://schemas.openxmlformats.org/officeDocument/2006/relationships/image" Target="../media/image971.png"/><Relationship Id="rId116" Type="http://schemas.openxmlformats.org/officeDocument/2006/relationships/image" Target="../media/image958.png"/><Relationship Id="rId115" Type="http://schemas.openxmlformats.org/officeDocument/2006/relationships/image" Target="../media/image956.png"/><Relationship Id="rId119" Type="http://schemas.openxmlformats.org/officeDocument/2006/relationships/image" Target="../media/image967.png"/><Relationship Id="rId15" Type="http://schemas.openxmlformats.org/officeDocument/2006/relationships/image" Target="../media/image860.png"/><Relationship Id="rId110" Type="http://schemas.openxmlformats.org/officeDocument/2006/relationships/image" Target="../media/image950.png"/><Relationship Id="rId14" Type="http://schemas.openxmlformats.org/officeDocument/2006/relationships/image" Target="../media/image858.png"/><Relationship Id="rId17" Type="http://schemas.openxmlformats.org/officeDocument/2006/relationships/image" Target="../media/image864.png"/><Relationship Id="rId16" Type="http://schemas.openxmlformats.org/officeDocument/2006/relationships/image" Target="../media/image859.png"/><Relationship Id="rId19" Type="http://schemas.openxmlformats.org/officeDocument/2006/relationships/image" Target="../media/image862.png"/><Relationship Id="rId114" Type="http://schemas.openxmlformats.org/officeDocument/2006/relationships/image" Target="../media/image970.png"/><Relationship Id="rId18" Type="http://schemas.openxmlformats.org/officeDocument/2006/relationships/image" Target="../media/image351.png"/><Relationship Id="rId113" Type="http://schemas.openxmlformats.org/officeDocument/2006/relationships/image" Target="../media/image954.png"/><Relationship Id="rId112" Type="http://schemas.openxmlformats.org/officeDocument/2006/relationships/image" Target="../media/image964.png"/><Relationship Id="rId111" Type="http://schemas.openxmlformats.org/officeDocument/2006/relationships/image" Target="../media/image955.png"/><Relationship Id="rId84" Type="http://schemas.openxmlformats.org/officeDocument/2006/relationships/image" Target="../media/image926.png"/><Relationship Id="rId83" Type="http://schemas.openxmlformats.org/officeDocument/2006/relationships/image" Target="../media/image922.png"/><Relationship Id="rId86" Type="http://schemas.openxmlformats.org/officeDocument/2006/relationships/image" Target="../media/image920.png"/><Relationship Id="rId85" Type="http://schemas.openxmlformats.org/officeDocument/2006/relationships/image" Target="../media/image924.png"/><Relationship Id="rId88" Type="http://schemas.openxmlformats.org/officeDocument/2006/relationships/image" Target="../media/image923.png"/><Relationship Id="rId87" Type="http://schemas.openxmlformats.org/officeDocument/2006/relationships/image" Target="../media/image929.png"/><Relationship Id="rId89" Type="http://schemas.openxmlformats.org/officeDocument/2006/relationships/image" Target="../media/image942.png"/><Relationship Id="rId80" Type="http://schemas.openxmlformats.org/officeDocument/2006/relationships/image" Target="../media/image925.png"/><Relationship Id="rId82" Type="http://schemas.openxmlformats.org/officeDocument/2006/relationships/image" Target="../media/image930.png"/><Relationship Id="rId81" Type="http://schemas.openxmlformats.org/officeDocument/2006/relationships/image" Target="../media/image9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9.png"/><Relationship Id="rId4" Type="http://schemas.openxmlformats.org/officeDocument/2006/relationships/image" Target="../media/image844.png"/><Relationship Id="rId9" Type="http://schemas.openxmlformats.org/officeDocument/2006/relationships/image" Target="../media/image846.png"/><Relationship Id="rId5" Type="http://schemas.openxmlformats.org/officeDocument/2006/relationships/image" Target="../media/image849.png"/><Relationship Id="rId6" Type="http://schemas.openxmlformats.org/officeDocument/2006/relationships/image" Target="../media/image500.png"/><Relationship Id="rId7" Type="http://schemas.openxmlformats.org/officeDocument/2006/relationships/image" Target="../media/image843.png"/><Relationship Id="rId8" Type="http://schemas.openxmlformats.org/officeDocument/2006/relationships/image" Target="../media/image850.png"/><Relationship Id="rId73" Type="http://schemas.openxmlformats.org/officeDocument/2006/relationships/image" Target="../media/image912.png"/><Relationship Id="rId72" Type="http://schemas.openxmlformats.org/officeDocument/2006/relationships/image" Target="../media/image914.png"/><Relationship Id="rId75" Type="http://schemas.openxmlformats.org/officeDocument/2006/relationships/image" Target="../media/image784.png"/><Relationship Id="rId74" Type="http://schemas.openxmlformats.org/officeDocument/2006/relationships/image" Target="../media/image921.png"/><Relationship Id="rId77" Type="http://schemas.openxmlformats.org/officeDocument/2006/relationships/image" Target="../media/image919.png"/><Relationship Id="rId76" Type="http://schemas.openxmlformats.org/officeDocument/2006/relationships/image" Target="../media/image927.png"/><Relationship Id="rId79" Type="http://schemas.openxmlformats.org/officeDocument/2006/relationships/image" Target="../media/image917.png"/><Relationship Id="rId78" Type="http://schemas.openxmlformats.org/officeDocument/2006/relationships/image" Target="../media/image932.png"/><Relationship Id="rId71" Type="http://schemas.openxmlformats.org/officeDocument/2006/relationships/image" Target="../media/image910.png"/><Relationship Id="rId70" Type="http://schemas.openxmlformats.org/officeDocument/2006/relationships/image" Target="../media/image907.png"/><Relationship Id="rId62" Type="http://schemas.openxmlformats.org/officeDocument/2006/relationships/image" Target="../media/image900.png"/><Relationship Id="rId61" Type="http://schemas.openxmlformats.org/officeDocument/2006/relationships/image" Target="../media/image902.png"/><Relationship Id="rId64" Type="http://schemas.openxmlformats.org/officeDocument/2006/relationships/image" Target="../media/image904.png"/><Relationship Id="rId63" Type="http://schemas.openxmlformats.org/officeDocument/2006/relationships/image" Target="../media/image918.png"/><Relationship Id="rId66" Type="http://schemas.openxmlformats.org/officeDocument/2006/relationships/image" Target="../media/image915.png"/><Relationship Id="rId65" Type="http://schemas.openxmlformats.org/officeDocument/2006/relationships/image" Target="../media/image928.png"/><Relationship Id="rId68" Type="http://schemas.openxmlformats.org/officeDocument/2006/relationships/image" Target="../media/image909.png"/><Relationship Id="rId67" Type="http://schemas.openxmlformats.org/officeDocument/2006/relationships/image" Target="../media/image908.png"/><Relationship Id="rId60" Type="http://schemas.openxmlformats.org/officeDocument/2006/relationships/image" Target="../media/image901.png"/><Relationship Id="rId69" Type="http://schemas.openxmlformats.org/officeDocument/2006/relationships/image" Target="../media/image913.png"/><Relationship Id="rId51" Type="http://schemas.openxmlformats.org/officeDocument/2006/relationships/image" Target="../media/image898.png"/><Relationship Id="rId50" Type="http://schemas.openxmlformats.org/officeDocument/2006/relationships/image" Target="../media/image889.png"/><Relationship Id="rId53" Type="http://schemas.openxmlformats.org/officeDocument/2006/relationships/image" Target="../media/image888.png"/><Relationship Id="rId52" Type="http://schemas.openxmlformats.org/officeDocument/2006/relationships/image" Target="../media/image905.png"/><Relationship Id="rId55" Type="http://schemas.openxmlformats.org/officeDocument/2006/relationships/image" Target="../media/image896.png"/><Relationship Id="rId54" Type="http://schemas.openxmlformats.org/officeDocument/2006/relationships/image" Target="../media/image916.png"/><Relationship Id="rId57" Type="http://schemas.openxmlformats.org/officeDocument/2006/relationships/image" Target="../media/image897.png"/><Relationship Id="rId56" Type="http://schemas.openxmlformats.org/officeDocument/2006/relationships/image" Target="../media/image763.png"/><Relationship Id="rId59" Type="http://schemas.openxmlformats.org/officeDocument/2006/relationships/image" Target="../media/image906.png"/><Relationship Id="rId58" Type="http://schemas.openxmlformats.org/officeDocument/2006/relationships/image" Target="../media/image903.png"/></Relationships>
</file>

<file path=ppt/slides/_rels/slide4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09.png"/><Relationship Id="rId42" Type="http://schemas.openxmlformats.org/officeDocument/2006/relationships/image" Target="../media/image1010.png"/><Relationship Id="rId41" Type="http://schemas.openxmlformats.org/officeDocument/2006/relationships/image" Target="../media/image1041.png"/><Relationship Id="rId44" Type="http://schemas.openxmlformats.org/officeDocument/2006/relationships/image" Target="../media/image1027.png"/><Relationship Id="rId43" Type="http://schemas.openxmlformats.org/officeDocument/2006/relationships/image" Target="../media/image1014.png"/><Relationship Id="rId46" Type="http://schemas.openxmlformats.org/officeDocument/2006/relationships/image" Target="../media/image1011.png"/><Relationship Id="rId45" Type="http://schemas.openxmlformats.org/officeDocument/2006/relationships/image" Target="../media/image1024.png"/><Relationship Id="rId107" Type="http://schemas.openxmlformats.org/officeDocument/2006/relationships/image" Target="../media/image1092.png"/><Relationship Id="rId106" Type="http://schemas.openxmlformats.org/officeDocument/2006/relationships/image" Target="../media/image1073.png"/><Relationship Id="rId105" Type="http://schemas.openxmlformats.org/officeDocument/2006/relationships/image" Target="../media/image1070.png"/><Relationship Id="rId104" Type="http://schemas.openxmlformats.org/officeDocument/2006/relationships/image" Target="../media/image1063.png"/><Relationship Id="rId109" Type="http://schemas.openxmlformats.org/officeDocument/2006/relationships/image" Target="../media/image1080.png"/><Relationship Id="rId108" Type="http://schemas.openxmlformats.org/officeDocument/2006/relationships/image" Target="../media/image1075.png"/><Relationship Id="rId48" Type="http://schemas.openxmlformats.org/officeDocument/2006/relationships/image" Target="../media/image1013.png"/><Relationship Id="rId47" Type="http://schemas.openxmlformats.org/officeDocument/2006/relationships/image" Target="../media/image1008.png"/><Relationship Id="rId49" Type="http://schemas.openxmlformats.org/officeDocument/2006/relationships/image" Target="../media/image1020.png"/><Relationship Id="rId103" Type="http://schemas.openxmlformats.org/officeDocument/2006/relationships/image" Target="../media/image1083.png"/><Relationship Id="rId102" Type="http://schemas.openxmlformats.org/officeDocument/2006/relationships/image" Target="../media/image1072.png"/><Relationship Id="rId101" Type="http://schemas.openxmlformats.org/officeDocument/2006/relationships/image" Target="../media/image1071.png"/><Relationship Id="rId100" Type="http://schemas.openxmlformats.org/officeDocument/2006/relationships/image" Target="../media/image1069.png"/><Relationship Id="rId31" Type="http://schemas.openxmlformats.org/officeDocument/2006/relationships/image" Target="../media/image1006.png"/><Relationship Id="rId30" Type="http://schemas.openxmlformats.org/officeDocument/2006/relationships/image" Target="../media/image998.png"/><Relationship Id="rId33" Type="http://schemas.openxmlformats.org/officeDocument/2006/relationships/image" Target="../media/image1021.png"/><Relationship Id="rId32" Type="http://schemas.openxmlformats.org/officeDocument/2006/relationships/image" Target="../media/image1000.png"/><Relationship Id="rId35" Type="http://schemas.openxmlformats.org/officeDocument/2006/relationships/image" Target="../media/image999.png"/><Relationship Id="rId34" Type="http://schemas.openxmlformats.org/officeDocument/2006/relationships/image" Target="../media/image1012.png"/><Relationship Id="rId37" Type="http://schemas.openxmlformats.org/officeDocument/2006/relationships/image" Target="../media/image1028.png"/><Relationship Id="rId36" Type="http://schemas.openxmlformats.org/officeDocument/2006/relationships/image" Target="../media/image1002.png"/><Relationship Id="rId39" Type="http://schemas.openxmlformats.org/officeDocument/2006/relationships/image" Target="../media/image1007.png"/><Relationship Id="rId38" Type="http://schemas.openxmlformats.org/officeDocument/2006/relationships/image" Target="../media/image1001.png"/><Relationship Id="rId20" Type="http://schemas.openxmlformats.org/officeDocument/2006/relationships/image" Target="../media/image981.png"/><Relationship Id="rId22" Type="http://schemas.openxmlformats.org/officeDocument/2006/relationships/image" Target="../media/image990.png"/><Relationship Id="rId21" Type="http://schemas.openxmlformats.org/officeDocument/2006/relationships/image" Target="../media/image992.png"/><Relationship Id="rId24" Type="http://schemas.openxmlformats.org/officeDocument/2006/relationships/image" Target="../media/image991.png"/><Relationship Id="rId23" Type="http://schemas.openxmlformats.org/officeDocument/2006/relationships/image" Target="../media/image1005.png"/><Relationship Id="rId129" Type="http://schemas.openxmlformats.org/officeDocument/2006/relationships/image" Target="../media/image1095.png"/><Relationship Id="rId128" Type="http://schemas.openxmlformats.org/officeDocument/2006/relationships/image" Target="../media/image1099.png"/><Relationship Id="rId127" Type="http://schemas.openxmlformats.org/officeDocument/2006/relationships/image" Target="../media/image1104.png"/><Relationship Id="rId126" Type="http://schemas.openxmlformats.org/officeDocument/2006/relationships/image" Target="../media/image1090.png"/><Relationship Id="rId26" Type="http://schemas.openxmlformats.org/officeDocument/2006/relationships/image" Target="../media/image995.png"/><Relationship Id="rId121" Type="http://schemas.openxmlformats.org/officeDocument/2006/relationships/image" Target="../media/image1089.png"/><Relationship Id="rId25" Type="http://schemas.openxmlformats.org/officeDocument/2006/relationships/image" Target="../media/image994.png"/><Relationship Id="rId120" Type="http://schemas.openxmlformats.org/officeDocument/2006/relationships/image" Target="../media/image1088.png"/><Relationship Id="rId28" Type="http://schemas.openxmlformats.org/officeDocument/2006/relationships/image" Target="../media/image1017.png"/><Relationship Id="rId27" Type="http://schemas.openxmlformats.org/officeDocument/2006/relationships/image" Target="../media/image997.png"/><Relationship Id="rId125" Type="http://schemas.openxmlformats.org/officeDocument/2006/relationships/image" Target="../media/image1093.png"/><Relationship Id="rId29" Type="http://schemas.openxmlformats.org/officeDocument/2006/relationships/image" Target="../media/image1004.png"/><Relationship Id="rId124" Type="http://schemas.openxmlformats.org/officeDocument/2006/relationships/image" Target="../media/image1105.png"/><Relationship Id="rId123" Type="http://schemas.openxmlformats.org/officeDocument/2006/relationships/image" Target="../media/image1098.png"/><Relationship Id="rId122" Type="http://schemas.openxmlformats.org/officeDocument/2006/relationships/image" Target="../media/image1091.png"/><Relationship Id="rId95" Type="http://schemas.openxmlformats.org/officeDocument/2006/relationships/image" Target="../media/image1076.png"/><Relationship Id="rId94" Type="http://schemas.openxmlformats.org/officeDocument/2006/relationships/image" Target="../media/image1066.png"/><Relationship Id="rId97" Type="http://schemas.openxmlformats.org/officeDocument/2006/relationships/image" Target="../media/image1064.png"/><Relationship Id="rId96" Type="http://schemas.openxmlformats.org/officeDocument/2006/relationships/image" Target="../media/image1078.png"/><Relationship Id="rId11" Type="http://schemas.openxmlformats.org/officeDocument/2006/relationships/image" Target="../media/image973.png"/><Relationship Id="rId99" Type="http://schemas.openxmlformats.org/officeDocument/2006/relationships/image" Target="../media/image1068.png"/><Relationship Id="rId10" Type="http://schemas.openxmlformats.org/officeDocument/2006/relationships/image" Target="../media/image984.png"/><Relationship Id="rId98" Type="http://schemas.openxmlformats.org/officeDocument/2006/relationships/image" Target="../media/image1085.png"/><Relationship Id="rId13" Type="http://schemas.openxmlformats.org/officeDocument/2006/relationships/image" Target="../media/image975.png"/><Relationship Id="rId12" Type="http://schemas.openxmlformats.org/officeDocument/2006/relationships/image" Target="../media/image974.png"/><Relationship Id="rId91" Type="http://schemas.openxmlformats.org/officeDocument/2006/relationships/image" Target="../media/image1062.png"/><Relationship Id="rId90" Type="http://schemas.openxmlformats.org/officeDocument/2006/relationships/image" Target="../media/image1060.png"/><Relationship Id="rId93" Type="http://schemas.openxmlformats.org/officeDocument/2006/relationships/image" Target="../media/image1074.png"/><Relationship Id="rId92" Type="http://schemas.openxmlformats.org/officeDocument/2006/relationships/image" Target="../media/image1061.png"/><Relationship Id="rId118" Type="http://schemas.openxmlformats.org/officeDocument/2006/relationships/image" Target="../media/image1119.png"/><Relationship Id="rId117" Type="http://schemas.openxmlformats.org/officeDocument/2006/relationships/image" Target="../media/image1086.png"/><Relationship Id="rId116" Type="http://schemas.openxmlformats.org/officeDocument/2006/relationships/image" Target="../media/image1087.png"/><Relationship Id="rId115" Type="http://schemas.openxmlformats.org/officeDocument/2006/relationships/image" Target="../media/image1077.png"/><Relationship Id="rId119" Type="http://schemas.openxmlformats.org/officeDocument/2006/relationships/image" Target="../media/image1084.png"/><Relationship Id="rId15" Type="http://schemas.openxmlformats.org/officeDocument/2006/relationships/image" Target="../media/image988.png"/><Relationship Id="rId110" Type="http://schemas.openxmlformats.org/officeDocument/2006/relationships/image" Target="../media/image1082.png"/><Relationship Id="rId14" Type="http://schemas.openxmlformats.org/officeDocument/2006/relationships/image" Target="../media/image980.png"/><Relationship Id="rId17" Type="http://schemas.openxmlformats.org/officeDocument/2006/relationships/image" Target="../media/image993.png"/><Relationship Id="rId16" Type="http://schemas.openxmlformats.org/officeDocument/2006/relationships/image" Target="../media/image987.png"/><Relationship Id="rId19" Type="http://schemas.openxmlformats.org/officeDocument/2006/relationships/image" Target="../media/image982.png"/><Relationship Id="rId114" Type="http://schemas.openxmlformats.org/officeDocument/2006/relationships/image" Target="../media/image1079.png"/><Relationship Id="rId18" Type="http://schemas.openxmlformats.org/officeDocument/2006/relationships/image" Target="../media/image979.png"/><Relationship Id="rId113" Type="http://schemas.openxmlformats.org/officeDocument/2006/relationships/image" Target="../media/image1094.png"/><Relationship Id="rId112" Type="http://schemas.openxmlformats.org/officeDocument/2006/relationships/image" Target="../media/image1096.png"/><Relationship Id="rId111" Type="http://schemas.openxmlformats.org/officeDocument/2006/relationships/image" Target="../media/image1081.png"/><Relationship Id="rId84" Type="http://schemas.openxmlformats.org/officeDocument/2006/relationships/image" Target="../media/image1054.png"/><Relationship Id="rId83" Type="http://schemas.openxmlformats.org/officeDocument/2006/relationships/image" Target="../media/image1065.png"/><Relationship Id="rId86" Type="http://schemas.openxmlformats.org/officeDocument/2006/relationships/image" Target="../media/image1058.png"/><Relationship Id="rId85" Type="http://schemas.openxmlformats.org/officeDocument/2006/relationships/image" Target="../media/image1067.png"/><Relationship Id="rId88" Type="http://schemas.openxmlformats.org/officeDocument/2006/relationships/image" Target="../media/image1059.png"/><Relationship Id="rId87" Type="http://schemas.openxmlformats.org/officeDocument/2006/relationships/image" Target="../media/image1055.png"/><Relationship Id="rId89" Type="http://schemas.openxmlformats.org/officeDocument/2006/relationships/image" Target="../media/image1053.png"/><Relationship Id="rId80" Type="http://schemas.openxmlformats.org/officeDocument/2006/relationships/image" Target="../media/image1047.png"/><Relationship Id="rId82" Type="http://schemas.openxmlformats.org/officeDocument/2006/relationships/image" Target="../media/image1048.png"/><Relationship Id="rId81" Type="http://schemas.openxmlformats.org/officeDocument/2006/relationships/image" Target="../media/image10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2.png"/><Relationship Id="rId4" Type="http://schemas.openxmlformats.org/officeDocument/2006/relationships/image" Target="../media/image1003.png"/><Relationship Id="rId9" Type="http://schemas.openxmlformats.org/officeDocument/2006/relationships/image" Target="../media/image986.png"/><Relationship Id="rId5" Type="http://schemas.openxmlformats.org/officeDocument/2006/relationships/image" Target="../media/image976.png"/><Relationship Id="rId6" Type="http://schemas.openxmlformats.org/officeDocument/2006/relationships/image" Target="../media/image989.png"/><Relationship Id="rId7" Type="http://schemas.openxmlformats.org/officeDocument/2006/relationships/image" Target="../media/image977.png"/><Relationship Id="rId8" Type="http://schemas.openxmlformats.org/officeDocument/2006/relationships/image" Target="../media/image985.png"/><Relationship Id="rId73" Type="http://schemas.openxmlformats.org/officeDocument/2006/relationships/image" Target="../media/image1050.png"/><Relationship Id="rId72" Type="http://schemas.openxmlformats.org/officeDocument/2006/relationships/image" Target="../media/image1042.png"/><Relationship Id="rId75" Type="http://schemas.openxmlformats.org/officeDocument/2006/relationships/image" Target="../media/image1039.png"/><Relationship Id="rId74" Type="http://schemas.openxmlformats.org/officeDocument/2006/relationships/image" Target="../media/image1043.png"/><Relationship Id="rId77" Type="http://schemas.openxmlformats.org/officeDocument/2006/relationships/image" Target="../media/image1051.png"/><Relationship Id="rId76" Type="http://schemas.openxmlformats.org/officeDocument/2006/relationships/image" Target="../media/image1056.png"/><Relationship Id="rId79" Type="http://schemas.openxmlformats.org/officeDocument/2006/relationships/image" Target="../media/image1052.png"/><Relationship Id="rId78" Type="http://schemas.openxmlformats.org/officeDocument/2006/relationships/image" Target="../media/image1040.png"/><Relationship Id="rId71" Type="http://schemas.openxmlformats.org/officeDocument/2006/relationships/image" Target="../media/image1049.png"/><Relationship Id="rId70" Type="http://schemas.openxmlformats.org/officeDocument/2006/relationships/image" Target="../media/image1034.png"/><Relationship Id="rId62" Type="http://schemas.openxmlformats.org/officeDocument/2006/relationships/image" Target="../media/image1038.png"/><Relationship Id="rId61" Type="http://schemas.openxmlformats.org/officeDocument/2006/relationships/image" Target="../media/image1033.png"/><Relationship Id="rId64" Type="http://schemas.openxmlformats.org/officeDocument/2006/relationships/image" Target="../media/image1035.png"/><Relationship Id="rId63" Type="http://schemas.openxmlformats.org/officeDocument/2006/relationships/image" Target="../media/image1031.png"/><Relationship Id="rId66" Type="http://schemas.openxmlformats.org/officeDocument/2006/relationships/image" Target="../media/image1045.png"/><Relationship Id="rId65" Type="http://schemas.openxmlformats.org/officeDocument/2006/relationships/image" Target="../media/image1036.png"/><Relationship Id="rId68" Type="http://schemas.openxmlformats.org/officeDocument/2006/relationships/image" Target="../media/image1046.png"/><Relationship Id="rId67" Type="http://schemas.openxmlformats.org/officeDocument/2006/relationships/image" Target="../media/image1037.png"/><Relationship Id="rId60" Type="http://schemas.openxmlformats.org/officeDocument/2006/relationships/image" Target="../media/image1023.png"/><Relationship Id="rId69" Type="http://schemas.openxmlformats.org/officeDocument/2006/relationships/image" Target="../media/image1044.png"/><Relationship Id="rId51" Type="http://schemas.openxmlformats.org/officeDocument/2006/relationships/image" Target="../media/image1016.png"/><Relationship Id="rId50" Type="http://schemas.openxmlformats.org/officeDocument/2006/relationships/image" Target="../media/image1018.png"/><Relationship Id="rId53" Type="http://schemas.openxmlformats.org/officeDocument/2006/relationships/image" Target="../media/image1019.png"/><Relationship Id="rId52" Type="http://schemas.openxmlformats.org/officeDocument/2006/relationships/image" Target="../media/image1015.png"/><Relationship Id="rId55" Type="http://schemas.openxmlformats.org/officeDocument/2006/relationships/image" Target="../media/image1022.png"/><Relationship Id="rId54" Type="http://schemas.openxmlformats.org/officeDocument/2006/relationships/image" Target="../media/image1030.png"/><Relationship Id="rId57" Type="http://schemas.openxmlformats.org/officeDocument/2006/relationships/image" Target="../media/image1025.png"/><Relationship Id="rId56" Type="http://schemas.openxmlformats.org/officeDocument/2006/relationships/image" Target="../media/image1032.png"/><Relationship Id="rId59" Type="http://schemas.openxmlformats.org/officeDocument/2006/relationships/image" Target="../media/image1029.png"/><Relationship Id="rId58" Type="http://schemas.openxmlformats.org/officeDocument/2006/relationships/image" Target="../media/image1026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14.png"/><Relationship Id="rId10" Type="http://schemas.openxmlformats.org/officeDocument/2006/relationships/image" Target="../media/image1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01.png"/><Relationship Id="rId4" Type="http://schemas.openxmlformats.org/officeDocument/2006/relationships/image" Target="../media/image1097.png"/><Relationship Id="rId9" Type="http://schemas.openxmlformats.org/officeDocument/2006/relationships/image" Target="../media/image1111.jpg"/><Relationship Id="rId5" Type="http://schemas.openxmlformats.org/officeDocument/2006/relationships/image" Target="../media/image1116.png"/><Relationship Id="rId6" Type="http://schemas.openxmlformats.org/officeDocument/2006/relationships/image" Target="../media/image1106.png"/><Relationship Id="rId7" Type="http://schemas.openxmlformats.org/officeDocument/2006/relationships/image" Target="../media/image1122.jpg"/><Relationship Id="rId8" Type="http://schemas.openxmlformats.org/officeDocument/2006/relationships/image" Target="../media/image1102.png"/></Relationships>
</file>

<file path=ppt/slides/_rels/slide4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41.png"/><Relationship Id="rId42" Type="http://schemas.openxmlformats.org/officeDocument/2006/relationships/image" Target="../media/image1154.png"/><Relationship Id="rId41" Type="http://schemas.openxmlformats.org/officeDocument/2006/relationships/image" Target="../media/image1139.png"/><Relationship Id="rId44" Type="http://schemas.openxmlformats.org/officeDocument/2006/relationships/image" Target="../media/image1199.png"/><Relationship Id="rId43" Type="http://schemas.openxmlformats.org/officeDocument/2006/relationships/image" Target="../media/image1160.png"/><Relationship Id="rId46" Type="http://schemas.openxmlformats.org/officeDocument/2006/relationships/image" Target="../media/image1147.png"/><Relationship Id="rId45" Type="http://schemas.openxmlformats.org/officeDocument/2006/relationships/image" Target="../media/image1151.png"/><Relationship Id="rId107" Type="http://schemas.openxmlformats.org/officeDocument/2006/relationships/image" Target="../media/image1222.png"/><Relationship Id="rId106" Type="http://schemas.openxmlformats.org/officeDocument/2006/relationships/image" Target="../media/image1207.png"/><Relationship Id="rId105" Type="http://schemas.openxmlformats.org/officeDocument/2006/relationships/image" Target="../media/image1206.png"/><Relationship Id="rId104" Type="http://schemas.openxmlformats.org/officeDocument/2006/relationships/image" Target="../media/image1227.png"/><Relationship Id="rId109" Type="http://schemas.openxmlformats.org/officeDocument/2006/relationships/image" Target="../media/image1215.png"/><Relationship Id="rId108" Type="http://schemas.openxmlformats.org/officeDocument/2006/relationships/image" Target="../media/image1210.png"/><Relationship Id="rId48" Type="http://schemas.openxmlformats.org/officeDocument/2006/relationships/image" Target="../media/image1148.png"/><Relationship Id="rId47" Type="http://schemas.openxmlformats.org/officeDocument/2006/relationships/image" Target="../media/image1156.png"/><Relationship Id="rId49" Type="http://schemas.openxmlformats.org/officeDocument/2006/relationships/image" Target="../media/image1177.png"/><Relationship Id="rId103" Type="http://schemas.openxmlformats.org/officeDocument/2006/relationships/image" Target="../media/image1200.png"/><Relationship Id="rId102" Type="http://schemas.openxmlformats.org/officeDocument/2006/relationships/image" Target="../media/image1219.png"/><Relationship Id="rId101" Type="http://schemas.openxmlformats.org/officeDocument/2006/relationships/image" Target="../media/image1204.png"/><Relationship Id="rId100" Type="http://schemas.openxmlformats.org/officeDocument/2006/relationships/image" Target="../media/image1212.png"/><Relationship Id="rId31" Type="http://schemas.openxmlformats.org/officeDocument/2006/relationships/image" Target="../media/image1146.png"/><Relationship Id="rId30" Type="http://schemas.openxmlformats.org/officeDocument/2006/relationships/image" Target="../media/image1137.png"/><Relationship Id="rId33" Type="http://schemas.openxmlformats.org/officeDocument/2006/relationships/image" Target="../media/image1140.png"/><Relationship Id="rId32" Type="http://schemas.openxmlformats.org/officeDocument/2006/relationships/image" Target="../media/image1132.png"/><Relationship Id="rId35" Type="http://schemas.openxmlformats.org/officeDocument/2006/relationships/image" Target="../media/image1133.png"/><Relationship Id="rId34" Type="http://schemas.openxmlformats.org/officeDocument/2006/relationships/image" Target="../media/image1135.png"/><Relationship Id="rId37" Type="http://schemas.openxmlformats.org/officeDocument/2006/relationships/image" Target="../media/image1167.png"/><Relationship Id="rId36" Type="http://schemas.openxmlformats.org/officeDocument/2006/relationships/image" Target="../media/image1143.png"/><Relationship Id="rId39" Type="http://schemas.openxmlformats.org/officeDocument/2006/relationships/image" Target="../media/image1149.png"/><Relationship Id="rId38" Type="http://schemas.openxmlformats.org/officeDocument/2006/relationships/image" Target="../media/image1144.png"/><Relationship Id="rId20" Type="http://schemas.openxmlformats.org/officeDocument/2006/relationships/image" Target="../media/image1130.png"/><Relationship Id="rId22" Type="http://schemas.openxmlformats.org/officeDocument/2006/relationships/image" Target="../media/image1125.png"/><Relationship Id="rId21" Type="http://schemas.openxmlformats.org/officeDocument/2006/relationships/image" Target="../media/image1138.png"/><Relationship Id="rId24" Type="http://schemas.openxmlformats.org/officeDocument/2006/relationships/image" Target="../media/image1126.png"/><Relationship Id="rId23" Type="http://schemas.openxmlformats.org/officeDocument/2006/relationships/image" Target="../media/image1136.png"/><Relationship Id="rId129" Type="http://schemas.openxmlformats.org/officeDocument/2006/relationships/image" Target="../media/image1234.png"/><Relationship Id="rId128" Type="http://schemas.openxmlformats.org/officeDocument/2006/relationships/image" Target="../media/image1244.png"/><Relationship Id="rId127" Type="http://schemas.openxmlformats.org/officeDocument/2006/relationships/image" Target="../media/image1233.png"/><Relationship Id="rId126" Type="http://schemas.openxmlformats.org/officeDocument/2006/relationships/image" Target="../media/image1246.png"/><Relationship Id="rId26" Type="http://schemas.openxmlformats.org/officeDocument/2006/relationships/image" Target="../media/image1120.png"/><Relationship Id="rId121" Type="http://schemas.openxmlformats.org/officeDocument/2006/relationships/image" Target="../media/image1226.png"/><Relationship Id="rId25" Type="http://schemas.openxmlformats.org/officeDocument/2006/relationships/image" Target="../media/image1131.png"/><Relationship Id="rId120" Type="http://schemas.openxmlformats.org/officeDocument/2006/relationships/image" Target="../media/image1240.png"/><Relationship Id="rId28" Type="http://schemas.openxmlformats.org/officeDocument/2006/relationships/image" Target="../media/image1145.png"/><Relationship Id="rId27" Type="http://schemas.openxmlformats.org/officeDocument/2006/relationships/image" Target="../media/image1134.png"/><Relationship Id="rId125" Type="http://schemas.openxmlformats.org/officeDocument/2006/relationships/image" Target="../media/image1232.png"/><Relationship Id="rId29" Type="http://schemas.openxmlformats.org/officeDocument/2006/relationships/image" Target="../media/image1129.png"/><Relationship Id="rId124" Type="http://schemas.openxmlformats.org/officeDocument/2006/relationships/image" Target="../media/image1231.png"/><Relationship Id="rId123" Type="http://schemas.openxmlformats.org/officeDocument/2006/relationships/image" Target="../media/image1228.png"/><Relationship Id="rId122" Type="http://schemas.openxmlformats.org/officeDocument/2006/relationships/image" Target="../media/image1235.png"/><Relationship Id="rId95" Type="http://schemas.openxmlformats.org/officeDocument/2006/relationships/image" Target="../media/image1196.png"/><Relationship Id="rId94" Type="http://schemas.openxmlformats.org/officeDocument/2006/relationships/image" Target="../media/image1208.png"/><Relationship Id="rId97" Type="http://schemas.openxmlformats.org/officeDocument/2006/relationships/image" Target="../media/image1211.png"/><Relationship Id="rId96" Type="http://schemas.openxmlformats.org/officeDocument/2006/relationships/image" Target="../media/image1218.png"/><Relationship Id="rId11" Type="http://schemas.openxmlformats.org/officeDocument/2006/relationships/image" Target="../media/image1118.png"/><Relationship Id="rId99" Type="http://schemas.openxmlformats.org/officeDocument/2006/relationships/image" Target="../media/image1209.png"/><Relationship Id="rId10" Type="http://schemas.openxmlformats.org/officeDocument/2006/relationships/image" Target="../media/image1109.png"/><Relationship Id="rId98" Type="http://schemas.openxmlformats.org/officeDocument/2006/relationships/image" Target="../media/image1202.png"/><Relationship Id="rId13" Type="http://schemas.openxmlformats.org/officeDocument/2006/relationships/image" Target="../media/image1121.png"/><Relationship Id="rId12" Type="http://schemas.openxmlformats.org/officeDocument/2006/relationships/image" Target="../media/image1110.png"/><Relationship Id="rId91" Type="http://schemas.openxmlformats.org/officeDocument/2006/relationships/image" Target="../media/image1192.png"/><Relationship Id="rId90" Type="http://schemas.openxmlformats.org/officeDocument/2006/relationships/image" Target="../media/image1194.png"/><Relationship Id="rId93" Type="http://schemas.openxmlformats.org/officeDocument/2006/relationships/image" Target="../media/image1197.png"/><Relationship Id="rId92" Type="http://schemas.openxmlformats.org/officeDocument/2006/relationships/image" Target="../media/image1205.png"/><Relationship Id="rId118" Type="http://schemas.openxmlformats.org/officeDocument/2006/relationships/image" Target="../media/image1236.png"/><Relationship Id="rId117" Type="http://schemas.openxmlformats.org/officeDocument/2006/relationships/image" Target="../media/image1252.png"/><Relationship Id="rId116" Type="http://schemas.openxmlformats.org/officeDocument/2006/relationships/image" Target="../media/image1223.png"/><Relationship Id="rId115" Type="http://schemas.openxmlformats.org/officeDocument/2006/relationships/image" Target="../media/image1242.png"/><Relationship Id="rId119" Type="http://schemas.openxmlformats.org/officeDocument/2006/relationships/image" Target="../media/image1225.png"/><Relationship Id="rId15" Type="http://schemas.openxmlformats.org/officeDocument/2006/relationships/image" Target="../media/image1115.png"/><Relationship Id="rId110" Type="http://schemas.openxmlformats.org/officeDocument/2006/relationships/image" Target="../media/image1217.png"/><Relationship Id="rId14" Type="http://schemas.openxmlformats.org/officeDocument/2006/relationships/image" Target="../media/image1127.png"/><Relationship Id="rId17" Type="http://schemas.openxmlformats.org/officeDocument/2006/relationships/image" Target="../media/image1142.png"/><Relationship Id="rId16" Type="http://schemas.openxmlformats.org/officeDocument/2006/relationships/image" Target="../media/image1123.png"/><Relationship Id="rId19" Type="http://schemas.openxmlformats.org/officeDocument/2006/relationships/image" Target="../media/image1112.png"/><Relationship Id="rId114" Type="http://schemas.openxmlformats.org/officeDocument/2006/relationships/image" Target="../media/image1224.png"/><Relationship Id="rId18" Type="http://schemas.openxmlformats.org/officeDocument/2006/relationships/image" Target="../media/image1117.png"/><Relationship Id="rId113" Type="http://schemas.openxmlformats.org/officeDocument/2006/relationships/image" Target="../media/image1220.png"/><Relationship Id="rId112" Type="http://schemas.openxmlformats.org/officeDocument/2006/relationships/image" Target="../media/image1221.png"/><Relationship Id="rId111" Type="http://schemas.openxmlformats.org/officeDocument/2006/relationships/image" Target="../media/image1216.png"/><Relationship Id="rId84" Type="http://schemas.openxmlformats.org/officeDocument/2006/relationships/image" Target="../media/image1188.png"/><Relationship Id="rId83" Type="http://schemas.openxmlformats.org/officeDocument/2006/relationships/image" Target="../media/image1191.png"/><Relationship Id="rId86" Type="http://schemas.openxmlformats.org/officeDocument/2006/relationships/image" Target="../media/image1203.png"/><Relationship Id="rId85" Type="http://schemas.openxmlformats.org/officeDocument/2006/relationships/image" Target="../media/image1193.png"/><Relationship Id="rId88" Type="http://schemas.openxmlformats.org/officeDocument/2006/relationships/image" Target="../media/image1189.png"/><Relationship Id="rId87" Type="http://schemas.openxmlformats.org/officeDocument/2006/relationships/image" Target="../media/image1190.png"/><Relationship Id="rId89" Type="http://schemas.openxmlformats.org/officeDocument/2006/relationships/image" Target="../media/image1195.png"/><Relationship Id="rId80" Type="http://schemas.openxmlformats.org/officeDocument/2006/relationships/image" Target="../media/image1185.png"/><Relationship Id="rId82" Type="http://schemas.openxmlformats.org/officeDocument/2006/relationships/image" Target="../media/image1198.png"/><Relationship Id="rId81" Type="http://schemas.openxmlformats.org/officeDocument/2006/relationships/image" Target="../media/image1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52.png"/><Relationship Id="rId149" Type="http://schemas.openxmlformats.org/officeDocument/2006/relationships/image" Target="../media/image1255.png"/><Relationship Id="rId4" Type="http://schemas.openxmlformats.org/officeDocument/2006/relationships/image" Target="../media/image1124.png"/><Relationship Id="rId148" Type="http://schemas.openxmlformats.org/officeDocument/2006/relationships/image" Target="../media/image1254.png"/><Relationship Id="rId9" Type="http://schemas.openxmlformats.org/officeDocument/2006/relationships/image" Target="../media/image1128.png"/><Relationship Id="rId143" Type="http://schemas.openxmlformats.org/officeDocument/2006/relationships/image" Target="../media/image1258.png"/><Relationship Id="rId142" Type="http://schemas.openxmlformats.org/officeDocument/2006/relationships/image" Target="../media/image1251.png"/><Relationship Id="rId141" Type="http://schemas.openxmlformats.org/officeDocument/2006/relationships/image" Target="../media/image1259.png"/><Relationship Id="rId140" Type="http://schemas.openxmlformats.org/officeDocument/2006/relationships/image" Target="../media/image1249.png"/><Relationship Id="rId5" Type="http://schemas.openxmlformats.org/officeDocument/2006/relationships/image" Target="../media/image1107.png"/><Relationship Id="rId147" Type="http://schemas.openxmlformats.org/officeDocument/2006/relationships/image" Target="../media/image1256.png"/><Relationship Id="rId6" Type="http://schemas.openxmlformats.org/officeDocument/2006/relationships/image" Target="../media/image1113.png"/><Relationship Id="rId146" Type="http://schemas.openxmlformats.org/officeDocument/2006/relationships/image" Target="../media/image1250.png"/><Relationship Id="rId7" Type="http://schemas.openxmlformats.org/officeDocument/2006/relationships/image" Target="../media/image1103.png"/><Relationship Id="rId145" Type="http://schemas.openxmlformats.org/officeDocument/2006/relationships/image" Target="../media/image1261.png"/><Relationship Id="rId8" Type="http://schemas.openxmlformats.org/officeDocument/2006/relationships/image" Target="../media/image1108.png"/><Relationship Id="rId144" Type="http://schemas.openxmlformats.org/officeDocument/2006/relationships/image" Target="../media/image1257.png"/><Relationship Id="rId73" Type="http://schemas.openxmlformats.org/officeDocument/2006/relationships/image" Target="../media/image1180.png"/><Relationship Id="rId72" Type="http://schemas.openxmlformats.org/officeDocument/2006/relationships/image" Target="../media/image1213.png"/><Relationship Id="rId75" Type="http://schemas.openxmlformats.org/officeDocument/2006/relationships/image" Target="../media/image1183.png"/><Relationship Id="rId74" Type="http://schemas.openxmlformats.org/officeDocument/2006/relationships/image" Target="../media/image1181.png"/><Relationship Id="rId77" Type="http://schemas.openxmlformats.org/officeDocument/2006/relationships/image" Target="../media/image1184.png"/><Relationship Id="rId76" Type="http://schemas.openxmlformats.org/officeDocument/2006/relationships/image" Target="../media/image1178.png"/><Relationship Id="rId79" Type="http://schemas.openxmlformats.org/officeDocument/2006/relationships/image" Target="../media/image1187.png"/><Relationship Id="rId78" Type="http://schemas.openxmlformats.org/officeDocument/2006/relationships/image" Target="../media/image1182.png"/><Relationship Id="rId71" Type="http://schemas.openxmlformats.org/officeDocument/2006/relationships/image" Target="../media/image1176.png"/><Relationship Id="rId70" Type="http://schemas.openxmlformats.org/officeDocument/2006/relationships/image" Target="../media/image1179.png"/><Relationship Id="rId139" Type="http://schemas.openxmlformats.org/officeDocument/2006/relationships/image" Target="../media/image1245.png"/><Relationship Id="rId138" Type="http://schemas.openxmlformats.org/officeDocument/2006/relationships/image" Target="../media/image1253.png"/><Relationship Id="rId137" Type="http://schemas.openxmlformats.org/officeDocument/2006/relationships/image" Target="../media/image1247.png"/><Relationship Id="rId132" Type="http://schemas.openxmlformats.org/officeDocument/2006/relationships/image" Target="../media/image1237.png"/><Relationship Id="rId131" Type="http://schemas.openxmlformats.org/officeDocument/2006/relationships/image" Target="../media/image1238.png"/><Relationship Id="rId130" Type="http://schemas.openxmlformats.org/officeDocument/2006/relationships/image" Target="../media/image1243.png"/><Relationship Id="rId136" Type="http://schemas.openxmlformats.org/officeDocument/2006/relationships/image" Target="../media/image1271.png"/><Relationship Id="rId135" Type="http://schemas.openxmlformats.org/officeDocument/2006/relationships/image" Target="../media/image1248.png"/><Relationship Id="rId134" Type="http://schemas.openxmlformats.org/officeDocument/2006/relationships/image" Target="../media/image1241.png"/><Relationship Id="rId133" Type="http://schemas.openxmlformats.org/officeDocument/2006/relationships/image" Target="../media/image1239.png"/><Relationship Id="rId62" Type="http://schemas.openxmlformats.org/officeDocument/2006/relationships/image" Target="../media/image1161.png"/><Relationship Id="rId61" Type="http://schemas.openxmlformats.org/officeDocument/2006/relationships/image" Target="../media/image1157.png"/><Relationship Id="rId64" Type="http://schemas.openxmlformats.org/officeDocument/2006/relationships/image" Target="../media/image1163.png"/><Relationship Id="rId63" Type="http://schemas.openxmlformats.org/officeDocument/2006/relationships/image" Target="../media/image1170.png"/><Relationship Id="rId66" Type="http://schemas.openxmlformats.org/officeDocument/2006/relationships/image" Target="../media/image1174.png"/><Relationship Id="rId65" Type="http://schemas.openxmlformats.org/officeDocument/2006/relationships/image" Target="../media/image1171.png"/><Relationship Id="rId68" Type="http://schemas.openxmlformats.org/officeDocument/2006/relationships/image" Target="../media/image1169.png"/><Relationship Id="rId67" Type="http://schemas.openxmlformats.org/officeDocument/2006/relationships/image" Target="../media/image1168.png"/><Relationship Id="rId60" Type="http://schemas.openxmlformats.org/officeDocument/2006/relationships/image" Target="../media/image1173.png"/><Relationship Id="rId69" Type="http://schemas.openxmlformats.org/officeDocument/2006/relationships/image" Target="../media/image1175.png"/><Relationship Id="rId51" Type="http://schemas.openxmlformats.org/officeDocument/2006/relationships/image" Target="../media/image1150.png"/><Relationship Id="rId50" Type="http://schemas.openxmlformats.org/officeDocument/2006/relationships/image" Target="../media/image1158.png"/><Relationship Id="rId53" Type="http://schemas.openxmlformats.org/officeDocument/2006/relationships/image" Target="../media/image1155.png"/><Relationship Id="rId52" Type="http://schemas.openxmlformats.org/officeDocument/2006/relationships/image" Target="../media/image1162.png"/><Relationship Id="rId55" Type="http://schemas.openxmlformats.org/officeDocument/2006/relationships/image" Target="../media/image754.png"/><Relationship Id="rId54" Type="http://schemas.openxmlformats.org/officeDocument/2006/relationships/image" Target="../media/image1159.png"/><Relationship Id="rId57" Type="http://schemas.openxmlformats.org/officeDocument/2006/relationships/image" Target="../media/image1166.png"/><Relationship Id="rId56" Type="http://schemas.openxmlformats.org/officeDocument/2006/relationships/image" Target="../media/image1164.png"/><Relationship Id="rId59" Type="http://schemas.openxmlformats.org/officeDocument/2006/relationships/image" Target="../media/image1172.png"/><Relationship Id="rId58" Type="http://schemas.openxmlformats.org/officeDocument/2006/relationships/image" Target="../media/image1165.png"/></Relationships>
</file>

<file path=ppt/slides/_rels/slide4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07.png"/><Relationship Id="rId42" Type="http://schemas.openxmlformats.org/officeDocument/2006/relationships/image" Target="../media/image1293.png"/><Relationship Id="rId41" Type="http://schemas.openxmlformats.org/officeDocument/2006/relationships/image" Target="../media/image1308.png"/><Relationship Id="rId44" Type="http://schemas.openxmlformats.org/officeDocument/2006/relationships/image" Target="../media/image1304.png"/><Relationship Id="rId43" Type="http://schemas.openxmlformats.org/officeDocument/2006/relationships/image" Target="../media/image1300.png"/><Relationship Id="rId46" Type="http://schemas.openxmlformats.org/officeDocument/2006/relationships/image" Target="../media/image1296.png"/><Relationship Id="rId45" Type="http://schemas.openxmlformats.org/officeDocument/2006/relationships/image" Target="../media/image1309.png"/><Relationship Id="rId48" Type="http://schemas.openxmlformats.org/officeDocument/2006/relationships/image" Target="../media/image1312.png"/><Relationship Id="rId47" Type="http://schemas.openxmlformats.org/officeDocument/2006/relationships/image" Target="../media/image1316.png"/><Relationship Id="rId49" Type="http://schemas.openxmlformats.org/officeDocument/2006/relationships/image" Target="../media/image1313.png"/><Relationship Id="rId100" Type="http://schemas.openxmlformats.org/officeDocument/2006/relationships/image" Target="../media/image1362.png"/><Relationship Id="rId31" Type="http://schemas.openxmlformats.org/officeDocument/2006/relationships/image" Target="../media/image1292.png"/><Relationship Id="rId30" Type="http://schemas.openxmlformats.org/officeDocument/2006/relationships/image" Target="../media/image1278.png"/><Relationship Id="rId33" Type="http://schemas.openxmlformats.org/officeDocument/2006/relationships/image" Target="../media/image1289.png"/><Relationship Id="rId32" Type="http://schemas.openxmlformats.org/officeDocument/2006/relationships/image" Target="../media/image1302.png"/><Relationship Id="rId35" Type="http://schemas.openxmlformats.org/officeDocument/2006/relationships/image" Target="../media/image1299.png"/><Relationship Id="rId34" Type="http://schemas.openxmlformats.org/officeDocument/2006/relationships/image" Target="../media/image1281.png"/><Relationship Id="rId37" Type="http://schemas.openxmlformats.org/officeDocument/2006/relationships/image" Target="../media/image1338.png"/><Relationship Id="rId36" Type="http://schemas.openxmlformats.org/officeDocument/2006/relationships/image" Target="../media/image1291.png"/><Relationship Id="rId39" Type="http://schemas.openxmlformats.org/officeDocument/2006/relationships/image" Target="../media/image1295.png"/><Relationship Id="rId38" Type="http://schemas.openxmlformats.org/officeDocument/2006/relationships/image" Target="../media/image1301.png"/><Relationship Id="rId20" Type="http://schemas.openxmlformats.org/officeDocument/2006/relationships/image" Target="../media/image1288.png"/><Relationship Id="rId22" Type="http://schemas.openxmlformats.org/officeDocument/2006/relationships/image" Target="../media/image1290.png"/><Relationship Id="rId21" Type="http://schemas.openxmlformats.org/officeDocument/2006/relationships/image" Target="../media/image1275.png"/><Relationship Id="rId24" Type="http://schemas.openxmlformats.org/officeDocument/2006/relationships/image" Target="../media/image1286.png"/><Relationship Id="rId23" Type="http://schemas.openxmlformats.org/officeDocument/2006/relationships/image" Target="../media/image1283.png"/><Relationship Id="rId26" Type="http://schemas.openxmlformats.org/officeDocument/2006/relationships/image" Target="../media/image1282.png"/><Relationship Id="rId25" Type="http://schemas.openxmlformats.org/officeDocument/2006/relationships/image" Target="../media/image1280.png"/><Relationship Id="rId28" Type="http://schemas.openxmlformats.org/officeDocument/2006/relationships/image" Target="../media/image1284.png"/><Relationship Id="rId27" Type="http://schemas.openxmlformats.org/officeDocument/2006/relationships/image" Target="../media/image1285.png"/><Relationship Id="rId29" Type="http://schemas.openxmlformats.org/officeDocument/2006/relationships/image" Target="../media/image1294.png"/><Relationship Id="rId95" Type="http://schemas.openxmlformats.org/officeDocument/2006/relationships/image" Target="../media/image1359.png"/><Relationship Id="rId94" Type="http://schemas.openxmlformats.org/officeDocument/2006/relationships/image" Target="../media/image1351.png"/><Relationship Id="rId97" Type="http://schemas.openxmlformats.org/officeDocument/2006/relationships/image" Target="../media/image1364.png"/><Relationship Id="rId96" Type="http://schemas.openxmlformats.org/officeDocument/2006/relationships/image" Target="../media/image1350.png"/><Relationship Id="rId11" Type="http://schemas.openxmlformats.org/officeDocument/2006/relationships/image" Target="../media/image1268.png"/><Relationship Id="rId99" Type="http://schemas.openxmlformats.org/officeDocument/2006/relationships/image" Target="../media/image1353.png"/><Relationship Id="rId10" Type="http://schemas.openxmlformats.org/officeDocument/2006/relationships/image" Target="../media/image1273.png"/><Relationship Id="rId98" Type="http://schemas.openxmlformats.org/officeDocument/2006/relationships/image" Target="../media/image1345.png"/><Relationship Id="rId13" Type="http://schemas.openxmlformats.org/officeDocument/2006/relationships/image" Target="../media/image1265.png"/><Relationship Id="rId12" Type="http://schemas.openxmlformats.org/officeDocument/2006/relationships/image" Target="../media/image1267.png"/><Relationship Id="rId91" Type="http://schemas.openxmlformats.org/officeDocument/2006/relationships/image" Target="../media/image1356.png"/><Relationship Id="rId90" Type="http://schemas.openxmlformats.org/officeDocument/2006/relationships/image" Target="../media/image1371.png"/><Relationship Id="rId93" Type="http://schemas.openxmlformats.org/officeDocument/2006/relationships/image" Target="../media/image1347.png"/><Relationship Id="rId92" Type="http://schemas.openxmlformats.org/officeDocument/2006/relationships/image" Target="../media/image1357.png"/><Relationship Id="rId15" Type="http://schemas.openxmlformats.org/officeDocument/2006/relationships/image" Target="../media/image1272.png"/><Relationship Id="rId14" Type="http://schemas.openxmlformats.org/officeDocument/2006/relationships/image" Target="../media/image1287.png"/><Relationship Id="rId17" Type="http://schemas.openxmlformats.org/officeDocument/2006/relationships/image" Target="../media/image1276.png"/><Relationship Id="rId16" Type="http://schemas.openxmlformats.org/officeDocument/2006/relationships/image" Target="../media/image1266.png"/><Relationship Id="rId19" Type="http://schemas.openxmlformats.org/officeDocument/2006/relationships/image" Target="../media/image1277.png"/><Relationship Id="rId18" Type="http://schemas.openxmlformats.org/officeDocument/2006/relationships/image" Target="../media/image1270.png"/><Relationship Id="rId84" Type="http://schemas.openxmlformats.org/officeDocument/2006/relationships/image" Target="../media/image1380.png"/><Relationship Id="rId83" Type="http://schemas.openxmlformats.org/officeDocument/2006/relationships/image" Target="../media/image1340.png"/><Relationship Id="rId86" Type="http://schemas.openxmlformats.org/officeDocument/2006/relationships/image" Target="../media/image1355.png"/><Relationship Id="rId85" Type="http://schemas.openxmlformats.org/officeDocument/2006/relationships/image" Target="../media/image1341.png"/><Relationship Id="rId88" Type="http://schemas.openxmlformats.org/officeDocument/2006/relationships/image" Target="../media/image1336.png"/><Relationship Id="rId87" Type="http://schemas.openxmlformats.org/officeDocument/2006/relationships/image" Target="../media/image1365.png"/><Relationship Id="rId89" Type="http://schemas.openxmlformats.org/officeDocument/2006/relationships/image" Target="../media/image1348.png"/><Relationship Id="rId80" Type="http://schemas.openxmlformats.org/officeDocument/2006/relationships/image" Target="../media/image1337.png"/><Relationship Id="rId82" Type="http://schemas.openxmlformats.org/officeDocument/2006/relationships/image" Target="../media/image1360.png"/><Relationship Id="rId81" Type="http://schemas.openxmlformats.org/officeDocument/2006/relationships/image" Target="../media/image13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60.png"/><Relationship Id="rId4" Type="http://schemas.openxmlformats.org/officeDocument/2006/relationships/image" Target="../media/image1274.png"/><Relationship Id="rId9" Type="http://schemas.openxmlformats.org/officeDocument/2006/relationships/image" Target="../media/image1264.png"/><Relationship Id="rId5" Type="http://schemas.openxmlformats.org/officeDocument/2006/relationships/image" Target="../media/image1262.png"/><Relationship Id="rId6" Type="http://schemas.openxmlformats.org/officeDocument/2006/relationships/image" Target="../media/image1263.png"/><Relationship Id="rId7" Type="http://schemas.openxmlformats.org/officeDocument/2006/relationships/image" Target="../media/image1279.png"/><Relationship Id="rId8" Type="http://schemas.openxmlformats.org/officeDocument/2006/relationships/image" Target="../media/image1269.png"/><Relationship Id="rId73" Type="http://schemas.openxmlformats.org/officeDocument/2006/relationships/image" Target="../media/image1344.png"/><Relationship Id="rId72" Type="http://schemas.openxmlformats.org/officeDocument/2006/relationships/image" Target="../media/image1335.png"/><Relationship Id="rId75" Type="http://schemas.openxmlformats.org/officeDocument/2006/relationships/image" Target="../media/image1332.png"/><Relationship Id="rId74" Type="http://schemas.openxmlformats.org/officeDocument/2006/relationships/image" Target="../media/image1342.png"/><Relationship Id="rId77" Type="http://schemas.openxmlformats.org/officeDocument/2006/relationships/image" Target="../media/image1339.png"/><Relationship Id="rId76" Type="http://schemas.openxmlformats.org/officeDocument/2006/relationships/image" Target="../media/image1330.png"/><Relationship Id="rId79" Type="http://schemas.openxmlformats.org/officeDocument/2006/relationships/image" Target="../media/image1334.png"/><Relationship Id="rId78" Type="http://schemas.openxmlformats.org/officeDocument/2006/relationships/image" Target="../media/image1328.png"/><Relationship Id="rId71" Type="http://schemas.openxmlformats.org/officeDocument/2006/relationships/image" Target="../media/image1326.png"/><Relationship Id="rId70" Type="http://schemas.openxmlformats.org/officeDocument/2006/relationships/image" Target="../media/image1329.png"/><Relationship Id="rId62" Type="http://schemas.openxmlformats.org/officeDocument/2006/relationships/image" Target="../media/image1324.png"/><Relationship Id="rId61" Type="http://schemas.openxmlformats.org/officeDocument/2006/relationships/image" Target="../media/image1318.png"/><Relationship Id="rId64" Type="http://schemas.openxmlformats.org/officeDocument/2006/relationships/image" Target="../media/image1320.png"/><Relationship Id="rId63" Type="http://schemas.openxmlformats.org/officeDocument/2006/relationships/image" Target="../media/image1315.png"/><Relationship Id="rId66" Type="http://schemas.openxmlformats.org/officeDocument/2006/relationships/image" Target="../media/image1322.png"/><Relationship Id="rId65" Type="http://schemas.openxmlformats.org/officeDocument/2006/relationships/image" Target="../media/image1325.png"/><Relationship Id="rId68" Type="http://schemas.openxmlformats.org/officeDocument/2006/relationships/image" Target="../media/image1321.png"/><Relationship Id="rId67" Type="http://schemas.openxmlformats.org/officeDocument/2006/relationships/image" Target="../media/image1346.png"/><Relationship Id="rId60" Type="http://schemas.openxmlformats.org/officeDocument/2006/relationships/image" Target="../media/image1333.png"/><Relationship Id="rId69" Type="http://schemas.openxmlformats.org/officeDocument/2006/relationships/image" Target="../media/image1331.png"/><Relationship Id="rId51" Type="http://schemas.openxmlformats.org/officeDocument/2006/relationships/image" Target="../media/image1306.png"/><Relationship Id="rId50" Type="http://schemas.openxmlformats.org/officeDocument/2006/relationships/image" Target="../media/image1317.png"/><Relationship Id="rId53" Type="http://schemas.openxmlformats.org/officeDocument/2006/relationships/image" Target="../media/image1310.png"/><Relationship Id="rId52" Type="http://schemas.openxmlformats.org/officeDocument/2006/relationships/image" Target="../media/image1303.png"/><Relationship Id="rId55" Type="http://schemas.openxmlformats.org/officeDocument/2006/relationships/image" Target="../media/image1323.png"/><Relationship Id="rId54" Type="http://schemas.openxmlformats.org/officeDocument/2006/relationships/image" Target="../media/image1311.png"/><Relationship Id="rId57" Type="http://schemas.openxmlformats.org/officeDocument/2006/relationships/image" Target="../media/image1314.png"/><Relationship Id="rId56" Type="http://schemas.openxmlformats.org/officeDocument/2006/relationships/image" Target="../media/image1319.png"/><Relationship Id="rId59" Type="http://schemas.openxmlformats.org/officeDocument/2006/relationships/image" Target="../media/image1349.png"/><Relationship Id="rId58" Type="http://schemas.openxmlformats.org/officeDocument/2006/relationships/image" Target="../media/image1305.png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42.png"/><Relationship Id="rId42" Type="http://schemas.openxmlformats.org/officeDocument/2006/relationships/image" Target="../media/image1323.png"/><Relationship Id="rId41" Type="http://schemas.openxmlformats.org/officeDocument/2006/relationships/image" Target="../media/image1285.png"/><Relationship Id="rId44" Type="http://schemas.openxmlformats.org/officeDocument/2006/relationships/image" Target="../media/image1314.png"/><Relationship Id="rId43" Type="http://schemas.openxmlformats.org/officeDocument/2006/relationships/image" Target="../media/image1319.png"/><Relationship Id="rId46" Type="http://schemas.openxmlformats.org/officeDocument/2006/relationships/image" Target="../media/image1403.png"/><Relationship Id="rId45" Type="http://schemas.openxmlformats.org/officeDocument/2006/relationships/image" Target="../media/image1305.png"/><Relationship Id="rId48" Type="http://schemas.openxmlformats.org/officeDocument/2006/relationships/image" Target="../media/image1416.png"/><Relationship Id="rId47" Type="http://schemas.openxmlformats.org/officeDocument/2006/relationships/image" Target="../media/image1404.png"/><Relationship Id="rId49" Type="http://schemas.openxmlformats.org/officeDocument/2006/relationships/image" Target="../media/image1423.png"/><Relationship Id="rId31" Type="http://schemas.openxmlformats.org/officeDocument/2006/relationships/image" Target="../media/image1402.png"/><Relationship Id="rId30" Type="http://schemas.openxmlformats.org/officeDocument/2006/relationships/image" Target="../media/image1392.png"/><Relationship Id="rId33" Type="http://schemas.openxmlformats.org/officeDocument/2006/relationships/image" Target="../media/image1399.png"/><Relationship Id="rId32" Type="http://schemas.openxmlformats.org/officeDocument/2006/relationships/image" Target="../media/image1387.png"/><Relationship Id="rId35" Type="http://schemas.openxmlformats.org/officeDocument/2006/relationships/image" Target="../media/image1317.png"/><Relationship Id="rId34" Type="http://schemas.openxmlformats.org/officeDocument/2006/relationships/image" Target="../media/image1313.png"/><Relationship Id="rId37" Type="http://schemas.openxmlformats.org/officeDocument/2006/relationships/image" Target="../media/image1286.png"/><Relationship Id="rId36" Type="http://schemas.openxmlformats.org/officeDocument/2006/relationships/image" Target="../media/image1306.png"/><Relationship Id="rId39" Type="http://schemas.openxmlformats.org/officeDocument/2006/relationships/image" Target="../media/image1310.png"/><Relationship Id="rId38" Type="http://schemas.openxmlformats.org/officeDocument/2006/relationships/image" Target="../media/image1303.png"/><Relationship Id="rId20" Type="http://schemas.openxmlformats.org/officeDocument/2006/relationships/image" Target="../media/image1373.png"/><Relationship Id="rId22" Type="http://schemas.openxmlformats.org/officeDocument/2006/relationships/image" Target="../media/image1395.png"/><Relationship Id="rId21" Type="http://schemas.openxmlformats.org/officeDocument/2006/relationships/image" Target="../media/image1370.png"/><Relationship Id="rId24" Type="http://schemas.openxmlformats.org/officeDocument/2006/relationships/image" Target="../media/image1397.png"/><Relationship Id="rId23" Type="http://schemas.openxmlformats.org/officeDocument/2006/relationships/image" Target="../media/image1378.png"/><Relationship Id="rId26" Type="http://schemas.openxmlformats.org/officeDocument/2006/relationships/image" Target="../media/image1396.png"/><Relationship Id="rId25" Type="http://schemas.openxmlformats.org/officeDocument/2006/relationships/image" Target="../media/image1381.png"/><Relationship Id="rId28" Type="http://schemas.openxmlformats.org/officeDocument/2006/relationships/image" Target="../media/image1386.png"/><Relationship Id="rId27" Type="http://schemas.openxmlformats.org/officeDocument/2006/relationships/image" Target="../media/image1301.png"/><Relationship Id="rId29" Type="http://schemas.openxmlformats.org/officeDocument/2006/relationships/image" Target="../media/image1394.png"/><Relationship Id="rId11" Type="http://schemas.openxmlformats.org/officeDocument/2006/relationships/image" Target="../media/image1401.png"/><Relationship Id="rId10" Type="http://schemas.openxmlformats.org/officeDocument/2006/relationships/image" Target="../media/image1367.png"/><Relationship Id="rId13" Type="http://schemas.openxmlformats.org/officeDocument/2006/relationships/image" Target="../media/image1405.png"/><Relationship Id="rId12" Type="http://schemas.openxmlformats.org/officeDocument/2006/relationships/image" Target="../media/image1382.png"/><Relationship Id="rId15" Type="http://schemas.openxmlformats.org/officeDocument/2006/relationships/image" Target="../media/image1275.png"/><Relationship Id="rId14" Type="http://schemas.openxmlformats.org/officeDocument/2006/relationships/image" Target="../media/image1366.png"/><Relationship Id="rId17" Type="http://schemas.openxmlformats.org/officeDocument/2006/relationships/image" Target="../media/image1376.png"/><Relationship Id="rId16" Type="http://schemas.openxmlformats.org/officeDocument/2006/relationships/image" Target="../media/image1368.png"/><Relationship Id="rId19" Type="http://schemas.openxmlformats.org/officeDocument/2006/relationships/image" Target="../media/image1400.png"/><Relationship Id="rId18" Type="http://schemas.openxmlformats.org/officeDocument/2006/relationships/image" Target="../media/image13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52.png"/><Relationship Id="rId4" Type="http://schemas.openxmlformats.org/officeDocument/2006/relationships/image" Target="../media/image1363.png"/><Relationship Id="rId9" Type="http://schemas.openxmlformats.org/officeDocument/2006/relationships/image" Target="../media/image1391.png"/><Relationship Id="rId5" Type="http://schemas.openxmlformats.org/officeDocument/2006/relationships/image" Target="../media/image1372.png"/><Relationship Id="rId6" Type="http://schemas.openxmlformats.org/officeDocument/2006/relationships/image" Target="../media/image1358.png"/><Relationship Id="rId7" Type="http://schemas.openxmlformats.org/officeDocument/2006/relationships/image" Target="../media/image1374.png"/><Relationship Id="rId8" Type="http://schemas.openxmlformats.org/officeDocument/2006/relationships/image" Target="../media/image1269.png"/><Relationship Id="rId50" Type="http://schemas.openxmlformats.org/officeDocument/2006/relationships/image" Target="../media/image1417.jp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256.png"/><Relationship Id="rId42" Type="http://schemas.openxmlformats.org/officeDocument/2006/relationships/image" Target="../media/image263.png"/><Relationship Id="rId41" Type="http://schemas.openxmlformats.org/officeDocument/2006/relationships/image" Target="../media/image255.png"/><Relationship Id="rId44" Type="http://schemas.openxmlformats.org/officeDocument/2006/relationships/image" Target="../media/image252.png"/><Relationship Id="rId43" Type="http://schemas.openxmlformats.org/officeDocument/2006/relationships/image" Target="../media/image268.png"/><Relationship Id="rId46" Type="http://schemas.openxmlformats.org/officeDocument/2006/relationships/image" Target="../media/image257.png"/><Relationship Id="rId45" Type="http://schemas.openxmlformats.org/officeDocument/2006/relationships/image" Target="../media/image282.png"/><Relationship Id="rId48" Type="http://schemas.openxmlformats.org/officeDocument/2006/relationships/image" Target="../media/image264.png"/><Relationship Id="rId47" Type="http://schemas.openxmlformats.org/officeDocument/2006/relationships/image" Target="../media/image270.png"/><Relationship Id="rId49" Type="http://schemas.openxmlformats.org/officeDocument/2006/relationships/image" Target="../media/image260.png"/><Relationship Id="rId31" Type="http://schemas.openxmlformats.org/officeDocument/2006/relationships/image" Target="../media/image238.png"/><Relationship Id="rId30" Type="http://schemas.openxmlformats.org/officeDocument/2006/relationships/image" Target="../media/image237.png"/><Relationship Id="rId33" Type="http://schemas.openxmlformats.org/officeDocument/2006/relationships/image" Target="../media/image261.png"/><Relationship Id="rId32" Type="http://schemas.openxmlformats.org/officeDocument/2006/relationships/image" Target="../media/image244.png"/><Relationship Id="rId35" Type="http://schemas.openxmlformats.org/officeDocument/2006/relationships/image" Target="../media/image241.png"/><Relationship Id="rId34" Type="http://schemas.openxmlformats.org/officeDocument/2006/relationships/image" Target="../media/image254.png"/><Relationship Id="rId37" Type="http://schemas.openxmlformats.org/officeDocument/2006/relationships/image" Target="../media/image253.png"/><Relationship Id="rId36" Type="http://schemas.openxmlformats.org/officeDocument/2006/relationships/image" Target="../media/image243.png"/><Relationship Id="rId39" Type="http://schemas.openxmlformats.org/officeDocument/2006/relationships/image" Target="../media/image251.png"/><Relationship Id="rId38" Type="http://schemas.openxmlformats.org/officeDocument/2006/relationships/image" Target="../media/image249.png"/><Relationship Id="rId20" Type="http://schemas.openxmlformats.org/officeDocument/2006/relationships/image" Target="../media/image232.png"/><Relationship Id="rId22" Type="http://schemas.openxmlformats.org/officeDocument/2006/relationships/image" Target="../media/image266.png"/><Relationship Id="rId21" Type="http://schemas.openxmlformats.org/officeDocument/2006/relationships/image" Target="../media/image242.png"/><Relationship Id="rId24" Type="http://schemas.openxmlformats.org/officeDocument/2006/relationships/image" Target="../media/image240.png"/><Relationship Id="rId23" Type="http://schemas.openxmlformats.org/officeDocument/2006/relationships/image" Target="../media/image239.png"/><Relationship Id="rId26" Type="http://schemas.openxmlformats.org/officeDocument/2006/relationships/image" Target="../media/image248.png"/><Relationship Id="rId25" Type="http://schemas.openxmlformats.org/officeDocument/2006/relationships/image" Target="../media/image246.png"/><Relationship Id="rId28" Type="http://schemas.openxmlformats.org/officeDocument/2006/relationships/image" Target="../media/image250.png"/><Relationship Id="rId27" Type="http://schemas.openxmlformats.org/officeDocument/2006/relationships/image" Target="../media/image258.png"/><Relationship Id="rId29" Type="http://schemas.openxmlformats.org/officeDocument/2006/relationships/image" Target="../media/image236.png"/><Relationship Id="rId11" Type="http://schemas.openxmlformats.org/officeDocument/2006/relationships/image" Target="../media/image231.png"/><Relationship Id="rId10" Type="http://schemas.openxmlformats.org/officeDocument/2006/relationships/image" Target="../media/image229.png"/><Relationship Id="rId13" Type="http://schemas.openxmlformats.org/officeDocument/2006/relationships/image" Target="../media/image225.png"/><Relationship Id="rId12" Type="http://schemas.openxmlformats.org/officeDocument/2006/relationships/image" Target="../media/image233.png"/><Relationship Id="rId15" Type="http://schemas.openxmlformats.org/officeDocument/2006/relationships/image" Target="../media/image226.png"/><Relationship Id="rId14" Type="http://schemas.openxmlformats.org/officeDocument/2006/relationships/image" Target="../media/image271.png"/><Relationship Id="rId17" Type="http://schemas.openxmlformats.org/officeDocument/2006/relationships/image" Target="../media/image224.png"/><Relationship Id="rId16" Type="http://schemas.openxmlformats.org/officeDocument/2006/relationships/image" Target="../media/image235.png"/><Relationship Id="rId19" Type="http://schemas.openxmlformats.org/officeDocument/2006/relationships/image" Target="../media/image223.png"/><Relationship Id="rId18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228.png"/><Relationship Id="rId5" Type="http://schemas.openxmlformats.org/officeDocument/2006/relationships/image" Target="../media/image162.png"/><Relationship Id="rId6" Type="http://schemas.openxmlformats.org/officeDocument/2006/relationships/image" Target="../media/image161.png"/><Relationship Id="rId7" Type="http://schemas.openxmlformats.org/officeDocument/2006/relationships/image" Target="../media/image194.png"/><Relationship Id="rId8" Type="http://schemas.openxmlformats.org/officeDocument/2006/relationships/image" Target="../media/image230.png"/><Relationship Id="rId71" Type="http://schemas.openxmlformats.org/officeDocument/2006/relationships/image" Target="../media/image346.jpg"/><Relationship Id="rId70" Type="http://schemas.openxmlformats.org/officeDocument/2006/relationships/image" Target="../media/image284.png"/><Relationship Id="rId62" Type="http://schemas.openxmlformats.org/officeDocument/2006/relationships/image" Target="../media/image274.png"/><Relationship Id="rId61" Type="http://schemas.openxmlformats.org/officeDocument/2006/relationships/image" Target="../media/image280.png"/><Relationship Id="rId64" Type="http://schemas.openxmlformats.org/officeDocument/2006/relationships/image" Target="../media/image276.png"/><Relationship Id="rId63" Type="http://schemas.openxmlformats.org/officeDocument/2006/relationships/image" Target="../media/image293.png"/><Relationship Id="rId66" Type="http://schemas.openxmlformats.org/officeDocument/2006/relationships/image" Target="../media/image285.png"/><Relationship Id="rId65" Type="http://schemas.openxmlformats.org/officeDocument/2006/relationships/image" Target="../media/image317.png"/><Relationship Id="rId68" Type="http://schemas.openxmlformats.org/officeDocument/2006/relationships/image" Target="../media/image281.png"/><Relationship Id="rId67" Type="http://schemas.openxmlformats.org/officeDocument/2006/relationships/image" Target="../media/image295.png"/><Relationship Id="rId60" Type="http://schemas.openxmlformats.org/officeDocument/2006/relationships/image" Target="../media/image292.png"/><Relationship Id="rId69" Type="http://schemas.openxmlformats.org/officeDocument/2006/relationships/image" Target="../media/image283.png"/><Relationship Id="rId51" Type="http://schemas.openxmlformats.org/officeDocument/2006/relationships/image" Target="../media/image275.png"/><Relationship Id="rId50" Type="http://schemas.openxmlformats.org/officeDocument/2006/relationships/image" Target="../media/image277.png"/><Relationship Id="rId53" Type="http://schemas.openxmlformats.org/officeDocument/2006/relationships/image" Target="../media/image262.png"/><Relationship Id="rId52" Type="http://schemas.openxmlformats.org/officeDocument/2006/relationships/image" Target="../media/image265.png"/><Relationship Id="rId55" Type="http://schemas.openxmlformats.org/officeDocument/2006/relationships/image" Target="../media/image267.png"/><Relationship Id="rId54" Type="http://schemas.openxmlformats.org/officeDocument/2006/relationships/image" Target="../media/image286.png"/><Relationship Id="rId57" Type="http://schemas.openxmlformats.org/officeDocument/2006/relationships/image" Target="../media/image273.png"/><Relationship Id="rId56" Type="http://schemas.openxmlformats.org/officeDocument/2006/relationships/image" Target="../media/image279.png"/><Relationship Id="rId59" Type="http://schemas.openxmlformats.org/officeDocument/2006/relationships/image" Target="../media/image272.png"/><Relationship Id="rId58" Type="http://schemas.openxmlformats.org/officeDocument/2006/relationships/image" Target="../media/image269.png"/></Relationships>
</file>

<file path=ppt/slides/_rels/slide5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43.png"/><Relationship Id="rId42" Type="http://schemas.openxmlformats.org/officeDocument/2006/relationships/image" Target="../media/image1439.png"/><Relationship Id="rId41" Type="http://schemas.openxmlformats.org/officeDocument/2006/relationships/image" Target="../media/image1458.png"/><Relationship Id="rId44" Type="http://schemas.openxmlformats.org/officeDocument/2006/relationships/image" Target="../media/image1452.png"/><Relationship Id="rId43" Type="http://schemas.openxmlformats.org/officeDocument/2006/relationships/image" Target="../media/image1447.png"/><Relationship Id="rId46" Type="http://schemas.openxmlformats.org/officeDocument/2006/relationships/image" Target="../media/image1474.png"/><Relationship Id="rId45" Type="http://schemas.openxmlformats.org/officeDocument/2006/relationships/image" Target="../media/image1444.png"/><Relationship Id="rId48" Type="http://schemas.openxmlformats.org/officeDocument/2006/relationships/image" Target="../media/image1445.png"/><Relationship Id="rId47" Type="http://schemas.openxmlformats.org/officeDocument/2006/relationships/image" Target="../media/image1459.png"/><Relationship Id="rId49" Type="http://schemas.openxmlformats.org/officeDocument/2006/relationships/image" Target="../media/image1451.png"/><Relationship Id="rId31" Type="http://schemas.openxmlformats.org/officeDocument/2006/relationships/image" Target="../media/image1429.png"/><Relationship Id="rId30" Type="http://schemas.openxmlformats.org/officeDocument/2006/relationships/image" Target="../media/image1425.png"/><Relationship Id="rId33" Type="http://schemas.openxmlformats.org/officeDocument/2006/relationships/image" Target="../media/image1433.png"/><Relationship Id="rId32" Type="http://schemas.openxmlformats.org/officeDocument/2006/relationships/image" Target="../media/image1426.png"/><Relationship Id="rId35" Type="http://schemas.openxmlformats.org/officeDocument/2006/relationships/image" Target="../media/image1434.png"/><Relationship Id="rId34" Type="http://schemas.openxmlformats.org/officeDocument/2006/relationships/image" Target="../media/image1427.png"/><Relationship Id="rId37" Type="http://schemas.openxmlformats.org/officeDocument/2006/relationships/image" Target="../media/image1438.png"/><Relationship Id="rId36" Type="http://schemas.openxmlformats.org/officeDocument/2006/relationships/image" Target="../media/image1467.png"/><Relationship Id="rId39" Type="http://schemas.openxmlformats.org/officeDocument/2006/relationships/image" Target="../media/image1454.png"/><Relationship Id="rId38" Type="http://schemas.openxmlformats.org/officeDocument/2006/relationships/image" Target="../media/image1440.png"/><Relationship Id="rId20" Type="http://schemas.openxmlformats.org/officeDocument/2006/relationships/image" Target="../media/image1413.png"/><Relationship Id="rId22" Type="http://schemas.openxmlformats.org/officeDocument/2006/relationships/image" Target="../media/image1424.png"/><Relationship Id="rId21" Type="http://schemas.openxmlformats.org/officeDocument/2006/relationships/image" Target="../media/image1449.png"/><Relationship Id="rId24" Type="http://schemas.openxmlformats.org/officeDocument/2006/relationships/image" Target="../media/image1460.png"/><Relationship Id="rId23" Type="http://schemas.openxmlformats.org/officeDocument/2006/relationships/image" Target="../media/image1435.png"/><Relationship Id="rId26" Type="http://schemas.openxmlformats.org/officeDocument/2006/relationships/image" Target="../media/image1430.png"/><Relationship Id="rId25" Type="http://schemas.openxmlformats.org/officeDocument/2006/relationships/image" Target="../media/image1437.png"/><Relationship Id="rId28" Type="http://schemas.openxmlformats.org/officeDocument/2006/relationships/image" Target="../media/image1441.png"/><Relationship Id="rId27" Type="http://schemas.openxmlformats.org/officeDocument/2006/relationships/image" Target="../media/image1431.png"/><Relationship Id="rId29" Type="http://schemas.openxmlformats.org/officeDocument/2006/relationships/image" Target="../media/image1432.png"/><Relationship Id="rId11" Type="http://schemas.openxmlformats.org/officeDocument/2006/relationships/image" Target="../media/image1409.png"/><Relationship Id="rId10" Type="http://schemas.openxmlformats.org/officeDocument/2006/relationships/image" Target="../media/image1406.png"/><Relationship Id="rId13" Type="http://schemas.openxmlformats.org/officeDocument/2006/relationships/image" Target="../media/image1422.png"/><Relationship Id="rId12" Type="http://schemas.openxmlformats.org/officeDocument/2006/relationships/image" Target="../media/image1436.png"/><Relationship Id="rId90" Type="http://schemas.openxmlformats.org/officeDocument/2006/relationships/image" Target="../media/image1495.png"/><Relationship Id="rId15" Type="http://schemas.openxmlformats.org/officeDocument/2006/relationships/image" Target="../media/image1418.png"/><Relationship Id="rId14" Type="http://schemas.openxmlformats.org/officeDocument/2006/relationships/image" Target="../media/image1421.png"/><Relationship Id="rId17" Type="http://schemas.openxmlformats.org/officeDocument/2006/relationships/image" Target="../media/image1412.png"/><Relationship Id="rId16" Type="http://schemas.openxmlformats.org/officeDocument/2006/relationships/image" Target="../media/image1419.png"/><Relationship Id="rId19" Type="http://schemas.openxmlformats.org/officeDocument/2006/relationships/image" Target="../media/image1446.png"/><Relationship Id="rId18" Type="http://schemas.openxmlformats.org/officeDocument/2006/relationships/image" Target="../media/image1420.png"/><Relationship Id="rId84" Type="http://schemas.openxmlformats.org/officeDocument/2006/relationships/image" Target="../media/image1493.png"/><Relationship Id="rId83" Type="http://schemas.openxmlformats.org/officeDocument/2006/relationships/image" Target="../media/image1507.png"/><Relationship Id="rId86" Type="http://schemas.openxmlformats.org/officeDocument/2006/relationships/image" Target="../media/image1490.png"/><Relationship Id="rId85" Type="http://schemas.openxmlformats.org/officeDocument/2006/relationships/image" Target="../media/image1487.png"/><Relationship Id="rId88" Type="http://schemas.openxmlformats.org/officeDocument/2006/relationships/image" Target="../media/image1496.png"/><Relationship Id="rId87" Type="http://schemas.openxmlformats.org/officeDocument/2006/relationships/image" Target="../media/image1488.png"/><Relationship Id="rId89" Type="http://schemas.openxmlformats.org/officeDocument/2006/relationships/image" Target="../media/image1502.png"/><Relationship Id="rId80" Type="http://schemas.openxmlformats.org/officeDocument/2006/relationships/image" Target="../media/image1499.png"/><Relationship Id="rId82" Type="http://schemas.openxmlformats.org/officeDocument/2006/relationships/image" Target="../media/image1492.png"/><Relationship Id="rId81" Type="http://schemas.openxmlformats.org/officeDocument/2006/relationships/image" Target="../media/image14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14.png"/><Relationship Id="rId4" Type="http://schemas.openxmlformats.org/officeDocument/2006/relationships/image" Target="../media/image1411.png"/><Relationship Id="rId9" Type="http://schemas.openxmlformats.org/officeDocument/2006/relationships/image" Target="../media/image1415.png"/><Relationship Id="rId5" Type="http://schemas.openxmlformats.org/officeDocument/2006/relationships/image" Target="../media/image1410.png"/><Relationship Id="rId6" Type="http://schemas.openxmlformats.org/officeDocument/2006/relationships/image" Target="../media/image1408.png"/><Relationship Id="rId7" Type="http://schemas.openxmlformats.org/officeDocument/2006/relationships/image" Target="../media/image1407.png"/><Relationship Id="rId8" Type="http://schemas.openxmlformats.org/officeDocument/2006/relationships/image" Target="../media/image1041.png"/><Relationship Id="rId73" Type="http://schemas.openxmlformats.org/officeDocument/2006/relationships/image" Target="../media/image1483.png"/><Relationship Id="rId72" Type="http://schemas.openxmlformats.org/officeDocument/2006/relationships/image" Target="../media/image1480.png"/><Relationship Id="rId75" Type="http://schemas.openxmlformats.org/officeDocument/2006/relationships/image" Target="../media/image1491.png"/><Relationship Id="rId74" Type="http://schemas.openxmlformats.org/officeDocument/2006/relationships/image" Target="../media/image1471.png"/><Relationship Id="rId77" Type="http://schemas.openxmlformats.org/officeDocument/2006/relationships/image" Target="../media/image1481.png"/><Relationship Id="rId76" Type="http://schemas.openxmlformats.org/officeDocument/2006/relationships/image" Target="../media/image1475.png"/><Relationship Id="rId79" Type="http://schemas.openxmlformats.org/officeDocument/2006/relationships/image" Target="../media/image1489.png"/><Relationship Id="rId78" Type="http://schemas.openxmlformats.org/officeDocument/2006/relationships/image" Target="../media/image1498.png"/><Relationship Id="rId71" Type="http://schemas.openxmlformats.org/officeDocument/2006/relationships/image" Target="../media/image1486.png"/><Relationship Id="rId70" Type="http://schemas.openxmlformats.org/officeDocument/2006/relationships/image" Target="../media/image994.png"/><Relationship Id="rId62" Type="http://schemas.openxmlformats.org/officeDocument/2006/relationships/image" Target="../media/image1478.png"/><Relationship Id="rId61" Type="http://schemas.openxmlformats.org/officeDocument/2006/relationships/image" Target="../media/image1465.png"/><Relationship Id="rId64" Type="http://schemas.openxmlformats.org/officeDocument/2006/relationships/image" Target="../media/image1472.png"/><Relationship Id="rId63" Type="http://schemas.openxmlformats.org/officeDocument/2006/relationships/image" Target="../media/image1469.png"/><Relationship Id="rId66" Type="http://schemas.openxmlformats.org/officeDocument/2006/relationships/image" Target="../media/image1476.png"/><Relationship Id="rId65" Type="http://schemas.openxmlformats.org/officeDocument/2006/relationships/image" Target="../media/image1468.png"/><Relationship Id="rId68" Type="http://schemas.openxmlformats.org/officeDocument/2006/relationships/image" Target="../media/image1473.png"/><Relationship Id="rId67" Type="http://schemas.openxmlformats.org/officeDocument/2006/relationships/image" Target="../media/image1470.png"/><Relationship Id="rId60" Type="http://schemas.openxmlformats.org/officeDocument/2006/relationships/image" Target="../media/image1477.png"/><Relationship Id="rId69" Type="http://schemas.openxmlformats.org/officeDocument/2006/relationships/image" Target="../media/image1485.png"/><Relationship Id="rId51" Type="http://schemas.openxmlformats.org/officeDocument/2006/relationships/image" Target="../media/image1457.png"/><Relationship Id="rId50" Type="http://schemas.openxmlformats.org/officeDocument/2006/relationships/image" Target="../media/image1450.png"/><Relationship Id="rId53" Type="http://schemas.openxmlformats.org/officeDocument/2006/relationships/image" Target="../media/image1462.png"/><Relationship Id="rId52" Type="http://schemas.openxmlformats.org/officeDocument/2006/relationships/image" Target="../media/image1448.png"/><Relationship Id="rId55" Type="http://schemas.openxmlformats.org/officeDocument/2006/relationships/image" Target="../media/image1479.png"/><Relationship Id="rId54" Type="http://schemas.openxmlformats.org/officeDocument/2006/relationships/image" Target="../media/image1466.png"/><Relationship Id="rId57" Type="http://schemas.openxmlformats.org/officeDocument/2006/relationships/image" Target="../media/image1456.png"/><Relationship Id="rId56" Type="http://schemas.openxmlformats.org/officeDocument/2006/relationships/image" Target="../media/image1463.png"/><Relationship Id="rId59" Type="http://schemas.openxmlformats.org/officeDocument/2006/relationships/image" Target="../media/image991.png"/><Relationship Id="rId58" Type="http://schemas.openxmlformats.org/officeDocument/2006/relationships/image" Target="../media/image14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97.png"/><Relationship Id="rId4" Type="http://schemas.openxmlformats.org/officeDocument/2006/relationships/image" Target="../media/image1494.png"/><Relationship Id="rId5" Type="http://schemas.openxmlformats.org/officeDocument/2006/relationships/image" Target="../media/image1518.png"/><Relationship Id="rId6" Type="http://schemas.openxmlformats.org/officeDocument/2006/relationships/image" Target="../media/image1501.jpg"/><Relationship Id="rId7" Type="http://schemas.openxmlformats.org/officeDocument/2006/relationships/image" Target="../media/image1510.jp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4.png"/><Relationship Id="rId22" Type="http://schemas.openxmlformats.org/officeDocument/2006/relationships/image" Target="../media/image1516.png"/><Relationship Id="rId21" Type="http://schemas.openxmlformats.org/officeDocument/2006/relationships/image" Target="../media/image1534.png"/><Relationship Id="rId24" Type="http://schemas.openxmlformats.org/officeDocument/2006/relationships/image" Target="../media/image1520.png"/><Relationship Id="rId23" Type="http://schemas.openxmlformats.org/officeDocument/2006/relationships/image" Target="../media/image1521.png"/><Relationship Id="rId26" Type="http://schemas.openxmlformats.org/officeDocument/2006/relationships/image" Target="../media/image1519.png"/><Relationship Id="rId25" Type="http://schemas.openxmlformats.org/officeDocument/2006/relationships/image" Target="../media/image408.png"/><Relationship Id="rId28" Type="http://schemas.openxmlformats.org/officeDocument/2006/relationships/image" Target="../media/image1538.png"/><Relationship Id="rId27" Type="http://schemas.openxmlformats.org/officeDocument/2006/relationships/image" Target="../media/image1522.png"/><Relationship Id="rId29" Type="http://schemas.openxmlformats.org/officeDocument/2006/relationships/image" Target="../media/image1529.jpg"/><Relationship Id="rId11" Type="http://schemas.openxmlformats.org/officeDocument/2006/relationships/image" Target="../media/image1517.png"/><Relationship Id="rId10" Type="http://schemas.openxmlformats.org/officeDocument/2006/relationships/image" Target="../media/image1508.png"/><Relationship Id="rId13" Type="http://schemas.openxmlformats.org/officeDocument/2006/relationships/image" Target="../media/image1511.png"/><Relationship Id="rId12" Type="http://schemas.openxmlformats.org/officeDocument/2006/relationships/image" Target="../media/image1514.png"/><Relationship Id="rId15" Type="http://schemas.openxmlformats.org/officeDocument/2006/relationships/image" Target="../media/image1526.png"/><Relationship Id="rId14" Type="http://schemas.openxmlformats.org/officeDocument/2006/relationships/image" Target="../media/image1528.png"/><Relationship Id="rId17" Type="http://schemas.openxmlformats.org/officeDocument/2006/relationships/image" Target="../media/image1512.png"/><Relationship Id="rId16" Type="http://schemas.openxmlformats.org/officeDocument/2006/relationships/image" Target="../media/image1523.png"/><Relationship Id="rId19" Type="http://schemas.openxmlformats.org/officeDocument/2006/relationships/image" Target="../media/image1513.png"/><Relationship Id="rId18" Type="http://schemas.openxmlformats.org/officeDocument/2006/relationships/image" Target="../media/image15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03.png"/><Relationship Id="rId4" Type="http://schemas.openxmlformats.org/officeDocument/2006/relationships/image" Target="../media/image1504.png"/><Relationship Id="rId9" Type="http://schemas.openxmlformats.org/officeDocument/2006/relationships/image" Target="../media/image1505.png"/><Relationship Id="rId5" Type="http://schemas.openxmlformats.org/officeDocument/2006/relationships/image" Target="../media/image1506.png"/><Relationship Id="rId6" Type="http://schemas.openxmlformats.org/officeDocument/2006/relationships/image" Target="../media/image1525.png"/><Relationship Id="rId7" Type="http://schemas.openxmlformats.org/officeDocument/2006/relationships/image" Target="../media/image1500.png"/><Relationship Id="rId8" Type="http://schemas.openxmlformats.org/officeDocument/2006/relationships/image" Target="../media/image1509.png"/></Relationships>
</file>

<file path=ppt/slides/_rels/slide5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50.png"/><Relationship Id="rId22" Type="http://schemas.openxmlformats.org/officeDocument/2006/relationships/image" Target="../media/image1547.png"/><Relationship Id="rId21" Type="http://schemas.openxmlformats.org/officeDocument/2006/relationships/image" Target="../media/image1546.png"/><Relationship Id="rId24" Type="http://schemas.openxmlformats.org/officeDocument/2006/relationships/image" Target="../media/image1553.png"/><Relationship Id="rId23" Type="http://schemas.openxmlformats.org/officeDocument/2006/relationships/image" Target="../media/image1567.png"/><Relationship Id="rId26" Type="http://schemas.openxmlformats.org/officeDocument/2006/relationships/image" Target="../media/image1555.jpg"/><Relationship Id="rId25" Type="http://schemas.openxmlformats.org/officeDocument/2006/relationships/image" Target="../media/image1565.png"/><Relationship Id="rId11" Type="http://schemas.openxmlformats.org/officeDocument/2006/relationships/image" Target="../media/image1543.png"/><Relationship Id="rId10" Type="http://schemas.openxmlformats.org/officeDocument/2006/relationships/image" Target="../media/image1539.png"/><Relationship Id="rId13" Type="http://schemas.openxmlformats.org/officeDocument/2006/relationships/image" Target="../media/image1556.png"/><Relationship Id="rId12" Type="http://schemas.openxmlformats.org/officeDocument/2006/relationships/image" Target="../media/image1544.png"/><Relationship Id="rId15" Type="http://schemas.openxmlformats.org/officeDocument/2006/relationships/image" Target="../media/image1536.png"/><Relationship Id="rId14" Type="http://schemas.openxmlformats.org/officeDocument/2006/relationships/image" Target="../media/image1545.png"/><Relationship Id="rId17" Type="http://schemas.openxmlformats.org/officeDocument/2006/relationships/image" Target="../media/image1540.png"/><Relationship Id="rId16" Type="http://schemas.openxmlformats.org/officeDocument/2006/relationships/image" Target="../media/image1542.png"/><Relationship Id="rId19" Type="http://schemas.openxmlformats.org/officeDocument/2006/relationships/image" Target="../media/image1551.png"/><Relationship Id="rId18" Type="http://schemas.openxmlformats.org/officeDocument/2006/relationships/image" Target="../media/image15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32.png"/><Relationship Id="rId4" Type="http://schemas.openxmlformats.org/officeDocument/2006/relationships/image" Target="../media/image1531.png"/><Relationship Id="rId9" Type="http://schemas.openxmlformats.org/officeDocument/2006/relationships/image" Target="../media/image1535.png"/><Relationship Id="rId5" Type="http://schemas.openxmlformats.org/officeDocument/2006/relationships/image" Target="../media/image1533.png"/><Relationship Id="rId6" Type="http://schemas.openxmlformats.org/officeDocument/2006/relationships/image" Target="../media/image1527.png"/><Relationship Id="rId7" Type="http://schemas.openxmlformats.org/officeDocument/2006/relationships/image" Target="../media/image1537.png"/><Relationship Id="rId8" Type="http://schemas.openxmlformats.org/officeDocument/2006/relationships/image" Target="../media/image15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58.png"/><Relationship Id="rId4" Type="http://schemas.openxmlformats.org/officeDocument/2006/relationships/image" Target="../media/image1548.png"/><Relationship Id="rId9" Type="http://schemas.openxmlformats.org/officeDocument/2006/relationships/image" Target="../media/image1560.jpg"/><Relationship Id="rId5" Type="http://schemas.openxmlformats.org/officeDocument/2006/relationships/image" Target="../media/image1549.png"/><Relationship Id="rId6" Type="http://schemas.openxmlformats.org/officeDocument/2006/relationships/image" Target="../media/image1568.png"/><Relationship Id="rId7" Type="http://schemas.openxmlformats.org/officeDocument/2006/relationships/image" Target="../media/image1552.png"/><Relationship Id="rId8" Type="http://schemas.openxmlformats.org/officeDocument/2006/relationships/image" Target="../media/image1559.jp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69.png"/><Relationship Id="rId22" Type="http://schemas.openxmlformats.org/officeDocument/2006/relationships/image" Target="../media/image1581.png"/><Relationship Id="rId21" Type="http://schemas.openxmlformats.org/officeDocument/2006/relationships/image" Target="../media/image1580.png"/><Relationship Id="rId24" Type="http://schemas.openxmlformats.org/officeDocument/2006/relationships/image" Target="../media/image1587.png"/><Relationship Id="rId23" Type="http://schemas.openxmlformats.org/officeDocument/2006/relationships/image" Target="../media/image1598.png"/><Relationship Id="rId26" Type="http://schemas.openxmlformats.org/officeDocument/2006/relationships/image" Target="../media/image1613.png"/><Relationship Id="rId25" Type="http://schemas.openxmlformats.org/officeDocument/2006/relationships/image" Target="../media/image1577.png"/><Relationship Id="rId28" Type="http://schemas.openxmlformats.org/officeDocument/2006/relationships/image" Target="../media/image1602.jpg"/><Relationship Id="rId27" Type="http://schemas.openxmlformats.org/officeDocument/2006/relationships/image" Target="../media/image1590.jpg"/><Relationship Id="rId11" Type="http://schemas.openxmlformats.org/officeDocument/2006/relationships/image" Target="../media/image1571.png"/><Relationship Id="rId10" Type="http://schemas.openxmlformats.org/officeDocument/2006/relationships/image" Target="../media/image1561.png"/><Relationship Id="rId13" Type="http://schemas.openxmlformats.org/officeDocument/2006/relationships/image" Target="../media/image1576.png"/><Relationship Id="rId12" Type="http://schemas.openxmlformats.org/officeDocument/2006/relationships/image" Target="../media/image1562.png"/><Relationship Id="rId15" Type="http://schemas.openxmlformats.org/officeDocument/2006/relationships/image" Target="../media/image1573.png"/><Relationship Id="rId14" Type="http://schemas.openxmlformats.org/officeDocument/2006/relationships/image" Target="../media/image1566.png"/><Relationship Id="rId17" Type="http://schemas.openxmlformats.org/officeDocument/2006/relationships/image" Target="../media/image1632.png"/><Relationship Id="rId16" Type="http://schemas.openxmlformats.org/officeDocument/2006/relationships/image" Target="../media/image1591.png"/><Relationship Id="rId19" Type="http://schemas.openxmlformats.org/officeDocument/2006/relationships/image" Target="../media/image1575.png"/><Relationship Id="rId18" Type="http://schemas.openxmlformats.org/officeDocument/2006/relationships/image" Target="../media/image15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70.png"/><Relationship Id="rId4" Type="http://schemas.openxmlformats.org/officeDocument/2006/relationships/image" Target="../media/image1531.png"/><Relationship Id="rId9" Type="http://schemas.openxmlformats.org/officeDocument/2006/relationships/image" Target="../media/image1563.png"/><Relationship Id="rId5" Type="http://schemas.openxmlformats.org/officeDocument/2006/relationships/image" Target="../media/image1564.png"/><Relationship Id="rId6" Type="http://schemas.openxmlformats.org/officeDocument/2006/relationships/image" Target="../media/image1554.png"/><Relationship Id="rId7" Type="http://schemas.openxmlformats.org/officeDocument/2006/relationships/image" Target="../media/image1578.png"/><Relationship Id="rId8" Type="http://schemas.openxmlformats.org/officeDocument/2006/relationships/image" Target="../media/image1583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25.png"/><Relationship Id="rId22" Type="http://schemas.openxmlformats.org/officeDocument/2006/relationships/image" Target="../media/image1609.png"/><Relationship Id="rId21" Type="http://schemas.openxmlformats.org/officeDocument/2006/relationships/image" Target="../media/image1594.png"/><Relationship Id="rId24" Type="http://schemas.openxmlformats.org/officeDocument/2006/relationships/image" Target="../media/image1603.jpg"/><Relationship Id="rId23" Type="http://schemas.openxmlformats.org/officeDocument/2006/relationships/image" Target="../media/image1611.jpg"/><Relationship Id="rId11" Type="http://schemas.openxmlformats.org/officeDocument/2006/relationships/image" Target="../media/image1582.png"/><Relationship Id="rId10" Type="http://schemas.openxmlformats.org/officeDocument/2006/relationships/image" Target="../media/image1586.png"/><Relationship Id="rId13" Type="http://schemas.openxmlformats.org/officeDocument/2006/relationships/image" Target="../media/image1599.png"/><Relationship Id="rId12" Type="http://schemas.openxmlformats.org/officeDocument/2006/relationships/image" Target="../media/image1597.png"/><Relationship Id="rId15" Type="http://schemas.openxmlformats.org/officeDocument/2006/relationships/image" Target="../media/image1588.png"/><Relationship Id="rId14" Type="http://schemas.openxmlformats.org/officeDocument/2006/relationships/image" Target="../media/image1589.png"/><Relationship Id="rId17" Type="http://schemas.openxmlformats.org/officeDocument/2006/relationships/image" Target="../media/image1593.png"/><Relationship Id="rId16" Type="http://schemas.openxmlformats.org/officeDocument/2006/relationships/image" Target="../media/image1596.png"/><Relationship Id="rId19" Type="http://schemas.openxmlformats.org/officeDocument/2006/relationships/image" Target="../media/image1601.png"/><Relationship Id="rId18" Type="http://schemas.openxmlformats.org/officeDocument/2006/relationships/image" Target="../media/image16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32.png"/><Relationship Id="rId4" Type="http://schemas.openxmlformats.org/officeDocument/2006/relationships/image" Target="../media/image1584.png"/><Relationship Id="rId9" Type="http://schemas.openxmlformats.org/officeDocument/2006/relationships/image" Target="../media/image1585.png"/><Relationship Id="rId5" Type="http://schemas.openxmlformats.org/officeDocument/2006/relationships/image" Target="../media/image1263.png"/><Relationship Id="rId6" Type="http://schemas.openxmlformats.org/officeDocument/2006/relationships/image" Target="../media/image1605.png"/><Relationship Id="rId7" Type="http://schemas.openxmlformats.org/officeDocument/2006/relationships/image" Target="../media/image1595.png"/><Relationship Id="rId8" Type="http://schemas.openxmlformats.org/officeDocument/2006/relationships/image" Target="../media/image15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06.png"/><Relationship Id="rId4" Type="http://schemas.openxmlformats.org/officeDocument/2006/relationships/image" Target="../media/image1622.png"/><Relationship Id="rId5" Type="http://schemas.openxmlformats.org/officeDocument/2006/relationships/image" Target="../media/image1626.png"/><Relationship Id="rId6" Type="http://schemas.openxmlformats.org/officeDocument/2006/relationships/image" Target="../media/image1630.jpg"/><Relationship Id="rId7" Type="http://schemas.openxmlformats.org/officeDocument/2006/relationships/image" Target="../media/image1624.jpg"/></Relationships>
</file>

<file path=ppt/slides/_rels/slide5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96.png"/><Relationship Id="rId22" Type="http://schemas.openxmlformats.org/officeDocument/2006/relationships/image" Target="../media/image1635.png"/><Relationship Id="rId21" Type="http://schemas.openxmlformats.org/officeDocument/2006/relationships/image" Target="../media/image1623.png"/><Relationship Id="rId24" Type="http://schemas.openxmlformats.org/officeDocument/2006/relationships/image" Target="../media/image1640.jpg"/><Relationship Id="rId23" Type="http://schemas.openxmlformats.org/officeDocument/2006/relationships/image" Target="../media/image1633.png"/><Relationship Id="rId26" Type="http://schemas.openxmlformats.org/officeDocument/2006/relationships/image" Target="../media/image1628.jpg"/><Relationship Id="rId25" Type="http://schemas.openxmlformats.org/officeDocument/2006/relationships/image" Target="../media/image1642.jpg"/><Relationship Id="rId28" Type="http://schemas.openxmlformats.org/officeDocument/2006/relationships/image" Target="../media/image1629.png"/><Relationship Id="rId27" Type="http://schemas.openxmlformats.org/officeDocument/2006/relationships/image" Target="../media/image1636.png"/><Relationship Id="rId11" Type="http://schemas.openxmlformats.org/officeDocument/2006/relationships/image" Target="../media/image1585.png"/><Relationship Id="rId10" Type="http://schemas.openxmlformats.org/officeDocument/2006/relationships/image" Target="../media/image1592.png"/><Relationship Id="rId13" Type="http://schemas.openxmlformats.org/officeDocument/2006/relationships/image" Target="../media/image1582.png"/><Relationship Id="rId12" Type="http://schemas.openxmlformats.org/officeDocument/2006/relationships/image" Target="../media/image1586.png"/><Relationship Id="rId15" Type="http://schemas.openxmlformats.org/officeDocument/2006/relationships/image" Target="../media/image1647.png"/><Relationship Id="rId14" Type="http://schemas.openxmlformats.org/officeDocument/2006/relationships/image" Target="../media/image1597.png"/><Relationship Id="rId17" Type="http://schemas.openxmlformats.org/officeDocument/2006/relationships/image" Target="../media/image1627.png"/><Relationship Id="rId16" Type="http://schemas.openxmlformats.org/officeDocument/2006/relationships/image" Target="../media/image1638.png"/><Relationship Id="rId19" Type="http://schemas.openxmlformats.org/officeDocument/2006/relationships/image" Target="../media/image1588.png"/><Relationship Id="rId18" Type="http://schemas.openxmlformats.org/officeDocument/2006/relationships/image" Target="../media/image16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70.png"/><Relationship Id="rId4" Type="http://schemas.openxmlformats.org/officeDocument/2006/relationships/image" Target="../media/image1531.png"/><Relationship Id="rId9" Type="http://schemas.openxmlformats.org/officeDocument/2006/relationships/image" Target="../media/image1563.png"/><Relationship Id="rId5" Type="http://schemas.openxmlformats.org/officeDocument/2006/relationships/image" Target="../media/image1564.png"/><Relationship Id="rId6" Type="http://schemas.openxmlformats.org/officeDocument/2006/relationships/image" Target="../media/image1554.png"/><Relationship Id="rId7" Type="http://schemas.openxmlformats.org/officeDocument/2006/relationships/image" Target="../media/image1578.png"/><Relationship Id="rId8" Type="http://schemas.openxmlformats.org/officeDocument/2006/relationships/image" Target="../media/image1583.png"/></Relationships>
</file>

<file path=ppt/slides/_rels/slide59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20.png"/><Relationship Id="rId31" Type="http://schemas.openxmlformats.org/officeDocument/2006/relationships/image" Target="../media/image1689.png"/><Relationship Id="rId30" Type="http://schemas.openxmlformats.org/officeDocument/2006/relationships/image" Target="../media/image1662.png"/><Relationship Id="rId33" Type="http://schemas.openxmlformats.org/officeDocument/2006/relationships/image" Target="../media/image1668.png"/><Relationship Id="rId32" Type="http://schemas.openxmlformats.org/officeDocument/2006/relationships/image" Target="../media/image1661.png"/><Relationship Id="rId35" Type="http://schemas.openxmlformats.org/officeDocument/2006/relationships/image" Target="../media/image1665.png"/><Relationship Id="rId34" Type="http://schemas.openxmlformats.org/officeDocument/2006/relationships/image" Target="../media/image1671.png"/><Relationship Id="rId37" Type="http://schemas.openxmlformats.org/officeDocument/2006/relationships/image" Target="../media/image1676.png"/><Relationship Id="rId36" Type="http://schemas.openxmlformats.org/officeDocument/2006/relationships/image" Target="../media/image1670.png"/><Relationship Id="rId39" Type="http://schemas.openxmlformats.org/officeDocument/2006/relationships/image" Target="../media/image1672.png"/><Relationship Id="rId38" Type="http://schemas.openxmlformats.org/officeDocument/2006/relationships/image" Target="../media/image1696.png"/><Relationship Id="rId20" Type="http://schemas.openxmlformats.org/officeDocument/2006/relationships/image" Target="../media/image1666.png"/><Relationship Id="rId22" Type="http://schemas.openxmlformats.org/officeDocument/2006/relationships/image" Target="../media/image1654.png"/><Relationship Id="rId21" Type="http://schemas.openxmlformats.org/officeDocument/2006/relationships/image" Target="../media/image1657.png"/><Relationship Id="rId24" Type="http://schemas.openxmlformats.org/officeDocument/2006/relationships/image" Target="../media/image1655.png"/><Relationship Id="rId23" Type="http://schemas.openxmlformats.org/officeDocument/2006/relationships/image" Target="../media/image1658.png"/><Relationship Id="rId26" Type="http://schemas.openxmlformats.org/officeDocument/2006/relationships/image" Target="../media/image1667.png"/><Relationship Id="rId25" Type="http://schemas.openxmlformats.org/officeDocument/2006/relationships/image" Target="../media/image1652.png"/><Relationship Id="rId28" Type="http://schemas.openxmlformats.org/officeDocument/2006/relationships/image" Target="../media/image1660.png"/><Relationship Id="rId27" Type="http://schemas.openxmlformats.org/officeDocument/2006/relationships/image" Target="../media/image1659.png"/><Relationship Id="rId29" Type="http://schemas.openxmlformats.org/officeDocument/2006/relationships/image" Target="../media/image1663.png"/><Relationship Id="rId11" Type="http://schemas.openxmlformats.org/officeDocument/2006/relationships/image" Target="../media/image1648.png"/><Relationship Id="rId10" Type="http://schemas.openxmlformats.org/officeDocument/2006/relationships/image" Target="../media/image1641.jpg"/><Relationship Id="rId13" Type="http://schemas.openxmlformats.org/officeDocument/2006/relationships/image" Target="../media/image1645.png"/><Relationship Id="rId12" Type="http://schemas.openxmlformats.org/officeDocument/2006/relationships/image" Target="../media/image1643.png"/><Relationship Id="rId15" Type="http://schemas.openxmlformats.org/officeDocument/2006/relationships/image" Target="../media/image1651.png"/><Relationship Id="rId14" Type="http://schemas.openxmlformats.org/officeDocument/2006/relationships/image" Target="../media/image1674.png"/><Relationship Id="rId17" Type="http://schemas.openxmlformats.org/officeDocument/2006/relationships/image" Target="../media/image1646.png"/><Relationship Id="rId16" Type="http://schemas.openxmlformats.org/officeDocument/2006/relationships/image" Target="../media/image1649.png"/><Relationship Id="rId19" Type="http://schemas.openxmlformats.org/officeDocument/2006/relationships/image" Target="../media/image1653.png"/><Relationship Id="rId18" Type="http://schemas.openxmlformats.org/officeDocument/2006/relationships/image" Target="../media/image16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31.png"/><Relationship Id="rId4" Type="http://schemas.openxmlformats.org/officeDocument/2006/relationships/image" Target="../media/image1656.png"/><Relationship Id="rId9" Type="http://schemas.openxmlformats.org/officeDocument/2006/relationships/image" Target="../media/image1650.png"/><Relationship Id="rId5" Type="http://schemas.openxmlformats.org/officeDocument/2006/relationships/image" Target="../media/image1664.png"/><Relationship Id="rId6" Type="http://schemas.openxmlformats.org/officeDocument/2006/relationships/image" Target="../media/image1639.png"/><Relationship Id="rId7" Type="http://schemas.openxmlformats.org/officeDocument/2006/relationships/image" Target="../media/image1644.png"/><Relationship Id="rId8" Type="http://schemas.openxmlformats.org/officeDocument/2006/relationships/image" Target="../media/image1637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320.png"/><Relationship Id="rId42" Type="http://schemas.openxmlformats.org/officeDocument/2006/relationships/image" Target="../media/image324.png"/><Relationship Id="rId41" Type="http://schemas.openxmlformats.org/officeDocument/2006/relationships/image" Target="../media/image358.png"/><Relationship Id="rId31" Type="http://schemas.openxmlformats.org/officeDocument/2006/relationships/image" Target="../media/image334.png"/><Relationship Id="rId30" Type="http://schemas.openxmlformats.org/officeDocument/2006/relationships/image" Target="../media/image304.png"/><Relationship Id="rId33" Type="http://schemas.openxmlformats.org/officeDocument/2006/relationships/image" Target="../media/image316.png"/><Relationship Id="rId32" Type="http://schemas.openxmlformats.org/officeDocument/2006/relationships/image" Target="../media/image315.png"/><Relationship Id="rId35" Type="http://schemas.openxmlformats.org/officeDocument/2006/relationships/image" Target="../media/image323.png"/><Relationship Id="rId34" Type="http://schemas.openxmlformats.org/officeDocument/2006/relationships/image" Target="../media/image309.png"/><Relationship Id="rId37" Type="http://schemas.openxmlformats.org/officeDocument/2006/relationships/image" Target="../media/image333.png"/><Relationship Id="rId36" Type="http://schemas.openxmlformats.org/officeDocument/2006/relationships/image" Target="../media/image327.png"/><Relationship Id="rId39" Type="http://schemas.openxmlformats.org/officeDocument/2006/relationships/image" Target="../media/image321.png"/><Relationship Id="rId38" Type="http://schemas.openxmlformats.org/officeDocument/2006/relationships/image" Target="../media/image330.png"/><Relationship Id="rId20" Type="http://schemas.openxmlformats.org/officeDocument/2006/relationships/image" Target="../media/image305.png"/><Relationship Id="rId22" Type="http://schemas.openxmlformats.org/officeDocument/2006/relationships/image" Target="../media/image310.png"/><Relationship Id="rId21" Type="http://schemas.openxmlformats.org/officeDocument/2006/relationships/image" Target="../media/image318.png"/><Relationship Id="rId24" Type="http://schemas.openxmlformats.org/officeDocument/2006/relationships/image" Target="../media/image300.png"/><Relationship Id="rId23" Type="http://schemas.openxmlformats.org/officeDocument/2006/relationships/image" Target="../media/image306.png"/><Relationship Id="rId26" Type="http://schemas.openxmlformats.org/officeDocument/2006/relationships/image" Target="../media/image314.png"/><Relationship Id="rId25" Type="http://schemas.openxmlformats.org/officeDocument/2006/relationships/image" Target="../media/image301.png"/><Relationship Id="rId28" Type="http://schemas.openxmlformats.org/officeDocument/2006/relationships/image" Target="../media/image311.png"/><Relationship Id="rId27" Type="http://schemas.openxmlformats.org/officeDocument/2006/relationships/image" Target="../media/image312.png"/><Relationship Id="rId29" Type="http://schemas.openxmlformats.org/officeDocument/2006/relationships/image" Target="../media/image325.png"/><Relationship Id="rId11" Type="http://schemas.openxmlformats.org/officeDocument/2006/relationships/image" Target="../media/image299.png"/><Relationship Id="rId10" Type="http://schemas.openxmlformats.org/officeDocument/2006/relationships/image" Target="../media/image287.png"/><Relationship Id="rId13" Type="http://schemas.openxmlformats.org/officeDocument/2006/relationships/image" Target="../media/image332.png"/><Relationship Id="rId12" Type="http://schemas.openxmlformats.org/officeDocument/2006/relationships/image" Target="../media/image308.png"/><Relationship Id="rId15" Type="http://schemas.openxmlformats.org/officeDocument/2006/relationships/image" Target="../media/image291.png"/><Relationship Id="rId14" Type="http://schemas.openxmlformats.org/officeDocument/2006/relationships/image" Target="../media/image289.png"/><Relationship Id="rId17" Type="http://schemas.openxmlformats.org/officeDocument/2006/relationships/image" Target="../media/image303.png"/><Relationship Id="rId16" Type="http://schemas.openxmlformats.org/officeDocument/2006/relationships/image" Target="../media/image302.png"/><Relationship Id="rId19" Type="http://schemas.openxmlformats.org/officeDocument/2006/relationships/image" Target="../media/image297.png"/><Relationship Id="rId18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8.png"/><Relationship Id="rId4" Type="http://schemas.openxmlformats.org/officeDocument/2006/relationships/image" Target="../media/image278.png"/><Relationship Id="rId9" Type="http://schemas.openxmlformats.org/officeDocument/2006/relationships/image" Target="../media/image298.png"/><Relationship Id="rId5" Type="http://schemas.openxmlformats.org/officeDocument/2006/relationships/image" Target="../media/image290.png"/><Relationship Id="rId6" Type="http://schemas.openxmlformats.org/officeDocument/2006/relationships/image" Target="../media/image294.png"/><Relationship Id="rId7" Type="http://schemas.openxmlformats.org/officeDocument/2006/relationships/image" Target="../media/image313.png"/><Relationship Id="rId8" Type="http://schemas.openxmlformats.org/officeDocument/2006/relationships/image" Target="../media/image331.jpg"/></Relationships>
</file>

<file path=ppt/slides/_rels/slide60.xml.rels><?xml version="1.0" encoding="UTF-8" standalone="yes"?><Relationships xmlns="http://schemas.openxmlformats.org/package/2006/relationships"><Relationship Id="rId40" Type="http://schemas.openxmlformats.org/officeDocument/2006/relationships/image" Target="../media/image1717.png"/><Relationship Id="rId42" Type="http://schemas.openxmlformats.org/officeDocument/2006/relationships/image" Target="../media/image1724.png"/><Relationship Id="rId41" Type="http://schemas.openxmlformats.org/officeDocument/2006/relationships/image" Target="../media/image1726.png"/><Relationship Id="rId44" Type="http://schemas.openxmlformats.org/officeDocument/2006/relationships/image" Target="../media/image1728.png"/><Relationship Id="rId43" Type="http://schemas.openxmlformats.org/officeDocument/2006/relationships/image" Target="../media/image1712.png"/><Relationship Id="rId46" Type="http://schemas.openxmlformats.org/officeDocument/2006/relationships/image" Target="../media/image1709.png"/><Relationship Id="rId45" Type="http://schemas.openxmlformats.org/officeDocument/2006/relationships/image" Target="../media/image1713.png"/><Relationship Id="rId107" Type="http://schemas.openxmlformats.org/officeDocument/2006/relationships/image" Target="../media/image1790.png"/><Relationship Id="rId106" Type="http://schemas.openxmlformats.org/officeDocument/2006/relationships/image" Target="../media/image1786.png"/><Relationship Id="rId105" Type="http://schemas.openxmlformats.org/officeDocument/2006/relationships/image" Target="../media/image1775.png"/><Relationship Id="rId104" Type="http://schemas.openxmlformats.org/officeDocument/2006/relationships/image" Target="../media/image1779.png"/><Relationship Id="rId109" Type="http://schemas.openxmlformats.org/officeDocument/2006/relationships/image" Target="../media/image1784.png"/><Relationship Id="rId108" Type="http://schemas.openxmlformats.org/officeDocument/2006/relationships/image" Target="../media/image1778.png"/><Relationship Id="rId48" Type="http://schemas.openxmlformats.org/officeDocument/2006/relationships/image" Target="../media/image1711.png"/><Relationship Id="rId47" Type="http://schemas.openxmlformats.org/officeDocument/2006/relationships/image" Target="../media/image1722.png"/><Relationship Id="rId49" Type="http://schemas.openxmlformats.org/officeDocument/2006/relationships/image" Target="../media/image1733.png"/><Relationship Id="rId103" Type="http://schemas.openxmlformats.org/officeDocument/2006/relationships/image" Target="../media/image1789.png"/><Relationship Id="rId102" Type="http://schemas.openxmlformats.org/officeDocument/2006/relationships/image" Target="../media/image1783.png"/><Relationship Id="rId101" Type="http://schemas.openxmlformats.org/officeDocument/2006/relationships/image" Target="../media/image1785.png"/><Relationship Id="rId100" Type="http://schemas.openxmlformats.org/officeDocument/2006/relationships/image" Target="../media/image1792.png"/><Relationship Id="rId31" Type="http://schemas.openxmlformats.org/officeDocument/2006/relationships/image" Target="../media/image1698.png"/><Relationship Id="rId30" Type="http://schemas.openxmlformats.org/officeDocument/2006/relationships/image" Target="../media/image1725.png"/><Relationship Id="rId33" Type="http://schemas.openxmlformats.org/officeDocument/2006/relationships/image" Target="../media/image1702.png"/><Relationship Id="rId32" Type="http://schemas.openxmlformats.org/officeDocument/2006/relationships/image" Target="../media/image1710.png"/><Relationship Id="rId35" Type="http://schemas.openxmlformats.org/officeDocument/2006/relationships/image" Target="../media/image1697.png"/><Relationship Id="rId34" Type="http://schemas.openxmlformats.org/officeDocument/2006/relationships/image" Target="../media/image1715.png"/><Relationship Id="rId37" Type="http://schemas.openxmlformats.org/officeDocument/2006/relationships/image" Target="../media/image1727.png"/><Relationship Id="rId36" Type="http://schemas.openxmlformats.org/officeDocument/2006/relationships/image" Target="../media/image1721.png"/><Relationship Id="rId39" Type="http://schemas.openxmlformats.org/officeDocument/2006/relationships/image" Target="../media/image1714.png"/><Relationship Id="rId38" Type="http://schemas.openxmlformats.org/officeDocument/2006/relationships/image" Target="../media/image1707.png"/><Relationship Id="rId20" Type="http://schemas.openxmlformats.org/officeDocument/2006/relationships/image" Target="../media/image1692.png"/><Relationship Id="rId22" Type="http://schemas.openxmlformats.org/officeDocument/2006/relationships/image" Target="../media/image1701.png"/><Relationship Id="rId21" Type="http://schemas.openxmlformats.org/officeDocument/2006/relationships/image" Target="../media/image1695.png"/><Relationship Id="rId24" Type="http://schemas.openxmlformats.org/officeDocument/2006/relationships/image" Target="../media/image1700.png"/><Relationship Id="rId23" Type="http://schemas.openxmlformats.org/officeDocument/2006/relationships/image" Target="../media/image1693.png"/><Relationship Id="rId129" Type="http://schemas.openxmlformats.org/officeDocument/2006/relationships/image" Target="../media/image1804.png"/><Relationship Id="rId128" Type="http://schemas.openxmlformats.org/officeDocument/2006/relationships/image" Target="../media/image1802.png"/><Relationship Id="rId127" Type="http://schemas.openxmlformats.org/officeDocument/2006/relationships/image" Target="../media/image1810.png"/><Relationship Id="rId126" Type="http://schemas.openxmlformats.org/officeDocument/2006/relationships/image" Target="../media/image1809.png"/><Relationship Id="rId26" Type="http://schemas.openxmlformats.org/officeDocument/2006/relationships/image" Target="../media/image1704.png"/><Relationship Id="rId121" Type="http://schemas.openxmlformats.org/officeDocument/2006/relationships/image" Target="../media/image1805.png"/><Relationship Id="rId25" Type="http://schemas.openxmlformats.org/officeDocument/2006/relationships/image" Target="../media/image1699.png"/><Relationship Id="rId120" Type="http://schemas.openxmlformats.org/officeDocument/2006/relationships/image" Target="../media/image1798.png"/><Relationship Id="rId28" Type="http://schemas.openxmlformats.org/officeDocument/2006/relationships/image" Target="../media/image1703.png"/><Relationship Id="rId27" Type="http://schemas.openxmlformats.org/officeDocument/2006/relationships/image" Target="../media/image1706.png"/><Relationship Id="rId125" Type="http://schemas.openxmlformats.org/officeDocument/2006/relationships/image" Target="../media/image1813.png"/><Relationship Id="rId29" Type="http://schemas.openxmlformats.org/officeDocument/2006/relationships/image" Target="../media/image1708.png"/><Relationship Id="rId124" Type="http://schemas.openxmlformats.org/officeDocument/2006/relationships/image" Target="../media/image1824.png"/><Relationship Id="rId123" Type="http://schemas.openxmlformats.org/officeDocument/2006/relationships/image" Target="../media/image1803.png"/><Relationship Id="rId122" Type="http://schemas.openxmlformats.org/officeDocument/2006/relationships/image" Target="../media/image1812.png"/><Relationship Id="rId95" Type="http://schemas.openxmlformats.org/officeDocument/2006/relationships/image" Target="../media/image1766.png"/><Relationship Id="rId94" Type="http://schemas.openxmlformats.org/officeDocument/2006/relationships/image" Target="../media/image1765.png"/><Relationship Id="rId97" Type="http://schemas.openxmlformats.org/officeDocument/2006/relationships/image" Target="../media/image1781.png"/><Relationship Id="rId96" Type="http://schemas.openxmlformats.org/officeDocument/2006/relationships/image" Target="../media/image1768.png"/><Relationship Id="rId11" Type="http://schemas.openxmlformats.org/officeDocument/2006/relationships/image" Target="../media/image1682.png"/><Relationship Id="rId99" Type="http://schemas.openxmlformats.org/officeDocument/2006/relationships/image" Target="../media/image1770.png"/><Relationship Id="rId10" Type="http://schemas.openxmlformats.org/officeDocument/2006/relationships/image" Target="../media/image1690.png"/><Relationship Id="rId98" Type="http://schemas.openxmlformats.org/officeDocument/2006/relationships/image" Target="../media/image1767.png"/><Relationship Id="rId13" Type="http://schemas.openxmlformats.org/officeDocument/2006/relationships/image" Target="../media/image1683.png"/><Relationship Id="rId12" Type="http://schemas.openxmlformats.org/officeDocument/2006/relationships/image" Target="../media/image1686.png"/><Relationship Id="rId91" Type="http://schemas.openxmlformats.org/officeDocument/2006/relationships/image" Target="../media/image1780.png"/><Relationship Id="rId90" Type="http://schemas.openxmlformats.org/officeDocument/2006/relationships/image" Target="../media/image1760.png"/><Relationship Id="rId93" Type="http://schemas.openxmlformats.org/officeDocument/2006/relationships/image" Target="../media/image1816.png"/><Relationship Id="rId92" Type="http://schemas.openxmlformats.org/officeDocument/2006/relationships/image" Target="../media/image1769.png"/><Relationship Id="rId118" Type="http://schemas.openxmlformats.org/officeDocument/2006/relationships/image" Target="../media/image1801.png"/><Relationship Id="rId117" Type="http://schemas.openxmlformats.org/officeDocument/2006/relationships/image" Target="../media/image1795.png"/><Relationship Id="rId116" Type="http://schemas.openxmlformats.org/officeDocument/2006/relationships/image" Target="../media/image1796.png"/><Relationship Id="rId115" Type="http://schemas.openxmlformats.org/officeDocument/2006/relationships/image" Target="../media/image1799.png"/><Relationship Id="rId119" Type="http://schemas.openxmlformats.org/officeDocument/2006/relationships/image" Target="../media/image1794.png"/><Relationship Id="rId15" Type="http://schemas.openxmlformats.org/officeDocument/2006/relationships/image" Target="../media/image1685.png"/><Relationship Id="rId110" Type="http://schemas.openxmlformats.org/officeDocument/2006/relationships/image" Target="../media/image1788.png"/><Relationship Id="rId14" Type="http://schemas.openxmlformats.org/officeDocument/2006/relationships/image" Target="../media/image1684.png"/><Relationship Id="rId17" Type="http://schemas.openxmlformats.org/officeDocument/2006/relationships/image" Target="../media/image1694.png"/><Relationship Id="rId16" Type="http://schemas.openxmlformats.org/officeDocument/2006/relationships/image" Target="../media/image1731.png"/><Relationship Id="rId19" Type="http://schemas.openxmlformats.org/officeDocument/2006/relationships/image" Target="../media/image1687.png"/><Relationship Id="rId114" Type="http://schemas.openxmlformats.org/officeDocument/2006/relationships/image" Target="../media/image1793.png"/><Relationship Id="rId18" Type="http://schemas.openxmlformats.org/officeDocument/2006/relationships/image" Target="../media/image1688.png"/><Relationship Id="rId113" Type="http://schemas.openxmlformats.org/officeDocument/2006/relationships/image" Target="../media/image1800.png"/><Relationship Id="rId112" Type="http://schemas.openxmlformats.org/officeDocument/2006/relationships/image" Target="../media/image1791.png"/><Relationship Id="rId111" Type="http://schemas.openxmlformats.org/officeDocument/2006/relationships/image" Target="../media/image1787.png"/><Relationship Id="rId84" Type="http://schemas.openxmlformats.org/officeDocument/2006/relationships/image" Target="../media/image1756.png"/><Relationship Id="rId83" Type="http://schemas.openxmlformats.org/officeDocument/2006/relationships/image" Target="../media/image1759.png"/><Relationship Id="rId86" Type="http://schemas.openxmlformats.org/officeDocument/2006/relationships/image" Target="../media/image1763.png"/><Relationship Id="rId85" Type="http://schemas.openxmlformats.org/officeDocument/2006/relationships/image" Target="../media/image1776.png"/><Relationship Id="rId88" Type="http://schemas.openxmlformats.org/officeDocument/2006/relationships/image" Target="../media/image1762.png"/><Relationship Id="rId150" Type="http://schemas.openxmlformats.org/officeDocument/2006/relationships/image" Target="../media/image1839.png"/><Relationship Id="rId87" Type="http://schemas.openxmlformats.org/officeDocument/2006/relationships/image" Target="../media/image1797.png"/><Relationship Id="rId89" Type="http://schemas.openxmlformats.org/officeDocument/2006/relationships/image" Target="../media/image1764.png"/><Relationship Id="rId80" Type="http://schemas.openxmlformats.org/officeDocument/2006/relationships/image" Target="../media/image1782.png"/><Relationship Id="rId82" Type="http://schemas.openxmlformats.org/officeDocument/2006/relationships/image" Target="../media/image1757.png"/><Relationship Id="rId81" Type="http://schemas.openxmlformats.org/officeDocument/2006/relationships/image" Target="../media/image17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73.png"/><Relationship Id="rId149" Type="http://schemas.openxmlformats.org/officeDocument/2006/relationships/image" Target="../media/image1825.png"/><Relationship Id="rId4" Type="http://schemas.openxmlformats.org/officeDocument/2006/relationships/image" Target="../media/image1675.png"/><Relationship Id="rId148" Type="http://schemas.openxmlformats.org/officeDocument/2006/relationships/image" Target="../media/image1834.png"/><Relationship Id="rId9" Type="http://schemas.openxmlformats.org/officeDocument/2006/relationships/image" Target="../media/image1681.png"/><Relationship Id="rId143" Type="http://schemas.openxmlformats.org/officeDocument/2006/relationships/image" Target="../media/image1821.png"/><Relationship Id="rId142" Type="http://schemas.openxmlformats.org/officeDocument/2006/relationships/image" Target="../media/image1818.png"/><Relationship Id="rId141" Type="http://schemas.openxmlformats.org/officeDocument/2006/relationships/image" Target="../media/image1822.png"/><Relationship Id="rId140" Type="http://schemas.openxmlformats.org/officeDocument/2006/relationships/image" Target="../media/image1823.png"/><Relationship Id="rId5" Type="http://schemas.openxmlformats.org/officeDocument/2006/relationships/image" Target="../media/image1677.png"/><Relationship Id="rId147" Type="http://schemas.openxmlformats.org/officeDocument/2006/relationships/image" Target="../media/image1838.png"/><Relationship Id="rId6" Type="http://schemas.openxmlformats.org/officeDocument/2006/relationships/image" Target="../media/image1678.png"/><Relationship Id="rId146" Type="http://schemas.openxmlformats.org/officeDocument/2006/relationships/image" Target="../media/image1837.png"/><Relationship Id="rId7" Type="http://schemas.openxmlformats.org/officeDocument/2006/relationships/image" Target="../media/image1705.png"/><Relationship Id="rId145" Type="http://schemas.openxmlformats.org/officeDocument/2006/relationships/image" Target="../media/image1826.png"/><Relationship Id="rId8" Type="http://schemas.openxmlformats.org/officeDocument/2006/relationships/image" Target="../media/image1680.png"/><Relationship Id="rId144" Type="http://schemas.openxmlformats.org/officeDocument/2006/relationships/image" Target="../media/image1827.png"/><Relationship Id="rId73" Type="http://schemas.openxmlformats.org/officeDocument/2006/relationships/image" Target="../media/image1758.png"/><Relationship Id="rId72" Type="http://schemas.openxmlformats.org/officeDocument/2006/relationships/image" Target="../media/image1744.png"/><Relationship Id="rId75" Type="http://schemas.openxmlformats.org/officeDocument/2006/relationships/image" Target="../media/image1749.png"/><Relationship Id="rId74" Type="http://schemas.openxmlformats.org/officeDocument/2006/relationships/image" Target="../media/image1750.png"/><Relationship Id="rId77" Type="http://schemas.openxmlformats.org/officeDocument/2006/relationships/image" Target="../media/image1745.png"/><Relationship Id="rId76" Type="http://schemas.openxmlformats.org/officeDocument/2006/relationships/image" Target="../media/image1771.png"/><Relationship Id="rId79" Type="http://schemas.openxmlformats.org/officeDocument/2006/relationships/image" Target="../media/image1748.png"/><Relationship Id="rId78" Type="http://schemas.openxmlformats.org/officeDocument/2006/relationships/image" Target="../media/image1773.png"/><Relationship Id="rId71" Type="http://schemas.openxmlformats.org/officeDocument/2006/relationships/image" Target="../media/image1761.png"/><Relationship Id="rId70" Type="http://schemas.openxmlformats.org/officeDocument/2006/relationships/image" Target="../media/image1740.png"/><Relationship Id="rId139" Type="http://schemas.openxmlformats.org/officeDocument/2006/relationships/image" Target="../media/image1817.png"/><Relationship Id="rId138" Type="http://schemas.openxmlformats.org/officeDocument/2006/relationships/image" Target="../media/image1830.png"/><Relationship Id="rId137" Type="http://schemas.openxmlformats.org/officeDocument/2006/relationships/image" Target="../media/image1815.png"/><Relationship Id="rId132" Type="http://schemas.openxmlformats.org/officeDocument/2006/relationships/image" Target="../media/image1820.png"/><Relationship Id="rId131" Type="http://schemas.openxmlformats.org/officeDocument/2006/relationships/image" Target="../media/image1808.png"/><Relationship Id="rId130" Type="http://schemas.openxmlformats.org/officeDocument/2006/relationships/image" Target="../media/image1806.png"/><Relationship Id="rId136" Type="http://schemas.openxmlformats.org/officeDocument/2006/relationships/image" Target="../media/image1814.png"/><Relationship Id="rId135" Type="http://schemas.openxmlformats.org/officeDocument/2006/relationships/image" Target="../media/image1811.png"/><Relationship Id="rId134" Type="http://schemas.openxmlformats.org/officeDocument/2006/relationships/image" Target="../media/image1807.png"/><Relationship Id="rId133" Type="http://schemas.openxmlformats.org/officeDocument/2006/relationships/image" Target="../media/image1819.png"/><Relationship Id="rId62" Type="http://schemas.openxmlformats.org/officeDocument/2006/relationships/image" Target="../media/image1752.png"/><Relationship Id="rId61" Type="http://schemas.openxmlformats.org/officeDocument/2006/relationships/image" Target="../media/image1734.png"/><Relationship Id="rId64" Type="http://schemas.openxmlformats.org/officeDocument/2006/relationships/image" Target="../media/image1739.png"/><Relationship Id="rId63" Type="http://schemas.openxmlformats.org/officeDocument/2006/relationships/image" Target="../media/image1746.png"/><Relationship Id="rId66" Type="http://schemas.openxmlformats.org/officeDocument/2006/relationships/image" Target="../media/image1737.png"/><Relationship Id="rId65" Type="http://schemas.openxmlformats.org/officeDocument/2006/relationships/image" Target="../media/image1774.png"/><Relationship Id="rId68" Type="http://schemas.openxmlformats.org/officeDocument/2006/relationships/image" Target="../media/image1742.png"/><Relationship Id="rId67" Type="http://schemas.openxmlformats.org/officeDocument/2006/relationships/image" Target="../media/image1736.png"/><Relationship Id="rId60" Type="http://schemas.openxmlformats.org/officeDocument/2006/relationships/image" Target="../media/image1754.png"/><Relationship Id="rId69" Type="http://schemas.openxmlformats.org/officeDocument/2006/relationships/image" Target="../media/image1741.png"/><Relationship Id="rId51" Type="http://schemas.openxmlformats.org/officeDocument/2006/relationships/image" Target="../media/image1719.png"/><Relationship Id="rId50" Type="http://schemas.openxmlformats.org/officeDocument/2006/relationships/image" Target="../media/image1716.png"/><Relationship Id="rId53" Type="http://schemas.openxmlformats.org/officeDocument/2006/relationships/image" Target="../media/image1732.png"/><Relationship Id="rId52" Type="http://schemas.openxmlformats.org/officeDocument/2006/relationships/image" Target="../media/image1743.png"/><Relationship Id="rId55" Type="http://schemas.openxmlformats.org/officeDocument/2006/relationships/image" Target="../media/image1723.png"/><Relationship Id="rId54" Type="http://schemas.openxmlformats.org/officeDocument/2006/relationships/image" Target="../media/image1729.png"/><Relationship Id="rId57" Type="http://schemas.openxmlformats.org/officeDocument/2006/relationships/image" Target="../media/image1735.png"/><Relationship Id="rId56" Type="http://schemas.openxmlformats.org/officeDocument/2006/relationships/image" Target="../media/image1730.png"/><Relationship Id="rId159" Type="http://schemas.openxmlformats.org/officeDocument/2006/relationships/image" Target="../media/image1840.png"/><Relationship Id="rId59" Type="http://schemas.openxmlformats.org/officeDocument/2006/relationships/image" Target="../media/image1753.png"/><Relationship Id="rId154" Type="http://schemas.openxmlformats.org/officeDocument/2006/relationships/image" Target="../media/image1842.png"/><Relationship Id="rId58" Type="http://schemas.openxmlformats.org/officeDocument/2006/relationships/image" Target="../media/image1738.png"/><Relationship Id="rId153" Type="http://schemas.openxmlformats.org/officeDocument/2006/relationships/image" Target="../media/image1859.png"/><Relationship Id="rId152" Type="http://schemas.openxmlformats.org/officeDocument/2006/relationships/image" Target="../media/image1831.png"/><Relationship Id="rId151" Type="http://schemas.openxmlformats.org/officeDocument/2006/relationships/image" Target="../media/image1832.png"/><Relationship Id="rId158" Type="http://schemas.openxmlformats.org/officeDocument/2006/relationships/image" Target="../media/image1835.png"/><Relationship Id="rId157" Type="http://schemas.openxmlformats.org/officeDocument/2006/relationships/image" Target="../media/image1829.png"/><Relationship Id="rId156" Type="http://schemas.openxmlformats.org/officeDocument/2006/relationships/image" Target="../media/image1828.png"/><Relationship Id="rId155" Type="http://schemas.openxmlformats.org/officeDocument/2006/relationships/image" Target="../media/image18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61.png"/><Relationship Id="rId4" Type="http://schemas.openxmlformats.org/officeDocument/2006/relationships/image" Target="../media/image1846.png"/><Relationship Id="rId9" Type="http://schemas.openxmlformats.org/officeDocument/2006/relationships/image" Target="../media/image1857.jpg"/><Relationship Id="rId5" Type="http://schemas.openxmlformats.org/officeDocument/2006/relationships/image" Target="../media/image1862.png"/><Relationship Id="rId6" Type="http://schemas.openxmlformats.org/officeDocument/2006/relationships/image" Target="../media/image1836.png"/><Relationship Id="rId7" Type="http://schemas.openxmlformats.org/officeDocument/2006/relationships/image" Target="../media/image1843.png"/><Relationship Id="rId8" Type="http://schemas.openxmlformats.org/officeDocument/2006/relationships/image" Target="../media/image1867.jp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52.png"/><Relationship Id="rId10" Type="http://schemas.openxmlformats.org/officeDocument/2006/relationships/image" Target="../media/image1884.png"/><Relationship Id="rId13" Type="http://schemas.openxmlformats.org/officeDocument/2006/relationships/image" Target="../media/image1860.png"/><Relationship Id="rId12" Type="http://schemas.openxmlformats.org/officeDocument/2006/relationships/image" Target="../media/image1866.jpg"/><Relationship Id="rId14" Type="http://schemas.openxmlformats.org/officeDocument/2006/relationships/image" Target="../media/image18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41.png"/><Relationship Id="rId4" Type="http://schemas.openxmlformats.org/officeDocument/2006/relationships/image" Target="../media/image1885.png"/><Relationship Id="rId9" Type="http://schemas.openxmlformats.org/officeDocument/2006/relationships/image" Target="../media/image1855.png"/><Relationship Id="rId5" Type="http://schemas.openxmlformats.org/officeDocument/2006/relationships/image" Target="../media/image1848.png"/><Relationship Id="rId6" Type="http://schemas.openxmlformats.org/officeDocument/2006/relationships/image" Target="../media/image1850.png"/><Relationship Id="rId7" Type="http://schemas.openxmlformats.org/officeDocument/2006/relationships/image" Target="../media/image1854.png"/><Relationship Id="rId8" Type="http://schemas.openxmlformats.org/officeDocument/2006/relationships/image" Target="../media/image1844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52.png"/><Relationship Id="rId10" Type="http://schemas.openxmlformats.org/officeDocument/2006/relationships/image" Target="../media/image1884.png"/><Relationship Id="rId13" Type="http://schemas.openxmlformats.org/officeDocument/2006/relationships/image" Target="../media/image1868.png"/><Relationship Id="rId12" Type="http://schemas.openxmlformats.org/officeDocument/2006/relationships/image" Target="../media/image1863.png"/><Relationship Id="rId14" Type="http://schemas.openxmlformats.org/officeDocument/2006/relationships/image" Target="../media/image189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41.png"/><Relationship Id="rId4" Type="http://schemas.openxmlformats.org/officeDocument/2006/relationships/image" Target="../media/image1885.png"/><Relationship Id="rId9" Type="http://schemas.openxmlformats.org/officeDocument/2006/relationships/image" Target="../media/image1855.png"/><Relationship Id="rId5" Type="http://schemas.openxmlformats.org/officeDocument/2006/relationships/image" Target="../media/image1848.png"/><Relationship Id="rId6" Type="http://schemas.openxmlformats.org/officeDocument/2006/relationships/image" Target="../media/image1850.png"/><Relationship Id="rId7" Type="http://schemas.openxmlformats.org/officeDocument/2006/relationships/image" Target="../media/image1854.png"/><Relationship Id="rId8" Type="http://schemas.openxmlformats.org/officeDocument/2006/relationships/image" Target="../media/image18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78.jpg"/><Relationship Id="rId4" Type="http://schemas.openxmlformats.org/officeDocument/2006/relationships/image" Target="../media/image1930.png"/><Relationship Id="rId5" Type="http://schemas.openxmlformats.org/officeDocument/2006/relationships/image" Target="../media/image186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70.png"/><Relationship Id="rId4" Type="http://schemas.openxmlformats.org/officeDocument/2006/relationships/image" Target="../media/image1876.jpg"/><Relationship Id="rId5" Type="http://schemas.openxmlformats.org/officeDocument/2006/relationships/image" Target="../media/image1877.jpg"/><Relationship Id="rId6" Type="http://schemas.openxmlformats.org/officeDocument/2006/relationships/image" Target="../media/image1869.jp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96.png"/><Relationship Id="rId22" Type="http://schemas.openxmlformats.org/officeDocument/2006/relationships/image" Target="../media/image1891.png"/><Relationship Id="rId21" Type="http://schemas.openxmlformats.org/officeDocument/2006/relationships/image" Target="../media/image1688.png"/><Relationship Id="rId24" Type="http://schemas.openxmlformats.org/officeDocument/2006/relationships/image" Target="../media/image1898.png"/><Relationship Id="rId23" Type="http://schemas.openxmlformats.org/officeDocument/2006/relationships/image" Target="../media/image1904.png"/><Relationship Id="rId25" Type="http://schemas.openxmlformats.org/officeDocument/2006/relationships/image" Target="../media/image1911.png"/><Relationship Id="rId11" Type="http://schemas.openxmlformats.org/officeDocument/2006/relationships/image" Target="../media/image1887.png"/><Relationship Id="rId10" Type="http://schemas.openxmlformats.org/officeDocument/2006/relationships/image" Target="../media/image1881.png"/><Relationship Id="rId13" Type="http://schemas.openxmlformats.org/officeDocument/2006/relationships/image" Target="../media/image1894.png"/><Relationship Id="rId12" Type="http://schemas.openxmlformats.org/officeDocument/2006/relationships/image" Target="../media/image1879.png"/><Relationship Id="rId15" Type="http://schemas.openxmlformats.org/officeDocument/2006/relationships/image" Target="../media/image1880.png"/><Relationship Id="rId14" Type="http://schemas.openxmlformats.org/officeDocument/2006/relationships/image" Target="../media/image1875.png"/><Relationship Id="rId17" Type="http://schemas.openxmlformats.org/officeDocument/2006/relationships/image" Target="../media/image1888.png"/><Relationship Id="rId16" Type="http://schemas.openxmlformats.org/officeDocument/2006/relationships/image" Target="../media/image1889.png"/><Relationship Id="rId19" Type="http://schemas.openxmlformats.org/officeDocument/2006/relationships/image" Target="../media/image1893.png"/><Relationship Id="rId18" Type="http://schemas.openxmlformats.org/officeDocument/2006/relationships/image" Target="../media/image19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74.png"/><Relationship Id="rId4" Type="http://schemas.openxmlformats.org/officeDocument/2006/relationships/image" Target="../media/image1890.png"/><Relationship Id="rId9" Type="http://schemas.openxmlformats.org/officeDocument/2006/relationships/image" Target="../media/image1882.png"/><Relationship Id="rId5" Type="http://schemas.openxmlformats.org/officeDocument/2006/relationships/image" Target="../media/image1871.png"/><Relationship Id="rId6" Type="http://schemas.openxmlformats.org/officeDocument/2006/relationships/image" Target="../media/image1678.png"/><Relationship Id="rId7" Type="http://schemas.openxmlformats.org/officeDocument/2006/relationships/image" Target="../media/image1872.png"/><Relationship Id="rId8" Type="http://schemas.openxmlformats.org/officeDocument/2006/relationships/image" Target="../media/image1873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0.png"/><Relationship Id="rId10" Type="http://schemas.openxmlformats.org/officeDocument/2006/relationships/image" Target="../media/image19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10.png"/><Relationship Id="rId4" Type="http://schemas.openxmlformats.org/officeDocument/2006/relationships/image" Target="../media/image1899.png"/><Relationship Id="rId9" Type="http://schemas.openxmlformats.org/officeDocument/2006/relationships/image" Target="../media/image1909.png"/><Relationship Id="rId5" Type="http://schemas.openxmlformats.org/officeDocument/2006/relationships/image" Target="../media/image1906.png"/><Relationship Id="rId6" Type="http://schemas.openxmlformats.org/officeDocument/2006/relationships/image" Target="../media/image1897.png"/><Relationship Id="rId7" Type="http://schemas.openxmlformats.org/officeDocument/2006/relationships/image" Target="../media/image1903.jpg"/><Relationship Id="rId8" Type="http://schemas.openxmlformats.org/officeDocument/2006/relationships/image" Target="../media/image1918.jpg"/></Relationships>
</file>

<file path=ppt/slides/_rels/slide6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939.png"/><Relationship Id="rId31" Type="http://schemas.openxmlformats.org/officeDocument/2006/relationships/image" Target="../media/image1931.png"/><Relationship Id="rId30" Type="http://schemas.openxmlformats.org/officeDocument/2006/relationships/image" Target="../media/image1938.png"/><Relationship Id="rId33" Type="http://schemas.openxmlformats.org/officeDocument/2006/relationships/image" Target="../media/image1960.png"/><Relationship Id="rId32" Type="http://schemas.openxmlformats.org/officeDocument/2006/relationships/image" Target="../media/image1933.png"/><Relationship Id="rId35" Type="http://schemas.openxmlformats.org/officeDocument/2006/relationships/image" Target="../media/image1945.png"/><Relationship Id="rId34" Type="http://schemas.openxmlformats.org/officeDocument/2006/relationships/image" Target="../media/image1936.png"/><Relationship Id="rId37" Type="http://schemas.openxmlformats.org/officeDocument/2006/relationships/image" Target="../media/image1969.png"/><Relationship Id="rId36" Type="http://schemas.openxmlformats.org/officeDocument/2006/relationships/image" Target="../media/image1954.png"/><Relationship Id="rId39" Type="http://schemas.openxmlformats.org/officeDocument/2006/relationships/image" Target="../media/image1944.png"/><Relationship Id="rId38" Type="http://schemas.openxmlformats.org/officeDocument/2006/relationships/image" Target="../media/image1941.png"/><Relationship Id="rId20" Type="http://schemas.openxmlformats.org/officeDocument/2006/relationships/image" Target="../media/image1921.png"/><Relationship Id="rId22" Type="http://schemas.openxmlformats.org/officeDocument/2006/relationships/image" Target="../media/image1925.png"/><Relationship Id="rId21" Type="http://schemas.openxmlformats.org/officeDocument/2006/relationships/image" Target="../media/image1927.png"/><Relationship Id="rId24" Type="http://schemas.openxmlformats.org/officeDocument/2006/relationships/image" Target="../media/image1952.png"/><Relationship Id="rId23" Type="http://schemas.openxmlformats.org/officeDocument/2006/relationships/image" Target="../media/image1926.png"/><Relationship Id="rId26" Type="http://schemas.openxmlformats.org/officeDocument/2006/relationships/image" Target="../media/image1947.png"/><Relationship Id="rId25" Type="http://schemas.openxmlformats.org/officeDocument/2006/relationships/image" Target="../media/image1922.png"/><Relationship Id="rId28" Type="http://schemas.openxmlformats.org/officeDocument/2006/relationships/image" Target="../media/image1932.png"/><Relationship Id="rId27" Type="http://schemas.openxmlformats.org/officeDocument/2006/relationships/image" Target="../media/image1934.png"/><Relationship Id="rId29" Type="http://schemas.openxmlformats.org/officeDocument/2006/relationships/image" Target="../media/image1924.png"/><Relationship Id="rId11" Type="http://schemas.openxmlformats.org/officeDocument/2006/relationships/image" Target="../media/image1923.png"/><Relationship Id="rId10" Type="http://schemas.openxmlformats.org/officeDocument/2006/relationships/image" Target="../media/image1917.png"/><Relationship Id="rId13" Type="http://schemas.openxmlformats.org/officeDocument/2006/relationships/image" Target="../media/image1961.png"/><Relationship Id="rId12" Type="http://schemas.openxmlformats.org/officeDocument/2006/relationships/image" Target="../media/image1913.png"/><Relationship Id="rId15" Type="http://schemas.openxmlformats.org/officeDocument/2006/relationships/image" Target="../media/image1940.png"/><Relationship Id="rId14" Type="http://schemas.openxmlformats.org/officeDocument/2006/relationships/image" Target="../media/image1912.png"/><Relationship Id="rId17" Type="http://schemas.openxmlformats.org/officeDocument/2006/relationships/image" Target="../media/image1928.png"/><Relationship Id="rId16" Type="http://schemas.openxmlformats.org/officeDocument/2006/relationships/image" Target="../media/image1914.jpg"/><Relationship Id="rId19" Type="http://schemas.openxmlformats.org/officeDocument/2006/relationships/image" Target="../media/image1915.png"/><Relationship Id="rId18" Type="http://schemas.openxmlformats.org/officeDocument/2006/relationships/image" Target="../media/image19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05.png"/><Relationship Id="rId4" Type="http://schemas.openxmlformats.org/officeDocument/2006/relationships/image" Target="../media/image1899.png"/><Relationship Id="rId9" Type="http://schemas.openxmlformats.org/officeDocument/2006/relationships/image" Target="../media/image1919.png"/><Relationship Id="rId5" Type="http://schemas.openxmlformats.org/officeDocument/2006/relationships/image" Target="../media/image1906.png"/><Relationship Id="rId6" Type="http://schemas.openxmlformats.org/officeDocument/2006/relationships/image" Target="../media/image1897.png"/><Relationship Id="rId7" Type="http://schemas.openxmlformats.org/officeDocument/2006/relationships/image" Target="../media/image1902.png"/><Relationship Id="rId8" Type="http://schemas.openxmlformats.org/officeDocument/2006/relationships/image" Target="../media/image1916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46.png"/><Relationship Id="rId10" Type="http://schemas.openxmlformats.org/officeDocument/2006/relationships/image" Target="../media/image1949.png"/><Relationship Id="rId13" Type="http://schemas.openxmlformats.org/officeDocument/2006/relationships/image" Target="../media/image1966.png"/><Relationship Id="rId12" Type="http://schemas.openxmlformats.org/officeDocument/2006/relationships/image" Target="../media/image1959.png"/><Relationship Id="rId15" Type="http://schemas.openxmlformats.org/officeDocument/2006/relationships/image" Target="../media/image1956.jpg"/><Relationship Id="rId14" Type="http://schemas.openxmlformats.org/officeDocument/2006/relationships/image" Target="../media/image1965.png"/><Relationship Id="rId17" Type="http://schemas.openxmlformats.org/officeDocument/2006/relationships/image" Target="../media/image1957.png"/><Relationship Id="rId16" Type="http://schemas.openxmlformats.org/officeDocument/2006/relationships/image" Target="../media/image195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10.png"/><Relationship Id="rId4" Type="http://schemas.openxmlformats.org/officeDocument/2006/relationships/image" Target="../media/image1953.png"/><Relationship Id="rId9" Type="http://schemas.openxmlformats.org/officeDocument/2006/relationships/image" Target="../media/image1948.png"/><Relationship Id="rId5" Type="http://schemas.openxmlformats.org/officeDocument/2006/relationships/image" Target="../media/image1962.png"/><Relationship Id="rId6" Type="http://schemas.openxmlformats.org/officeDocument/2006/relationships/image" Target="../media/image1937.png"/><Relationship Id="rId7" Type="http://schemas.openxmlformats.org/officeDocument/2006/relationships/image" Target="../media/image1942.png"/><Relationship Id="rId8" Type="http://schemas.openxmlformats.org/officeDocument/2006/relationships/image" Target="../media/image1943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1.png"/><Relationship Id="rId42" Type="http://schemas.openxmlformats.org/officeDocument/2006/relationships/image" Target="../media/image369.png"/><Relationship Id="rId41" Type="http://schemas.openxmlformats.org/officeDocument/2006/relationships/image" Target="../media/image367.png"/><Relationship Id="rId44" Type="http://schemas.openxmlformats.org/officeDocument/2006/relationships/image" Target="../media/image382.png"/><Relationship Id="rId43" Type="http://schemas.openxmlformats.org/officeDocument/2006/relationships/image" Target="../media/image365.png"/><Relationship Id="rId45" Type="http://schemas.openxmlformats.org/officeDocument/2006/relationships/image" Target="../media/image379.png"/><Relationship Id="rId31" Type="http://schemas.openxmlformats.org/officeDocument/2006/relationships/image" Target="../media/image398.png"/><Relationship Id="rId30" Type="http://schemas.openxmlformats.org/officeDocument/2006/relationships/image" Target="../media/image366.png"/><Relationship Id="rId33" Type="http://schemas.openxmlformats.org/officeDocument/2006/relationships/image" Target="../media/image361.png"/><Relationship Id="rId32" Type="http://schemas.openxmlformats.org/officeDocument/2006/relationships/image" Target="../media/image354.png"/><Relationship Id="rId35" Type="http://schemas.openxmlformats.org/officeDocument/2006/relationships/image" Target="../media/image360.png"/><Relationship Id="rId34" Type="http://schemas.openxmlformats.org/officeDocument/2006/relationships/image" Target="../media/image359.png"/><Relationship Id="rId37" Type="http://schemas.openxmlformats.org/officeDocument/2006/relationships/image" Target="../media/image373.png"/><Relationship Id="rId36" Type="http://schemas.openxmlformats.org/officeDocument/2006/relationships/image" Target="../media/image357.png"/><Relationship Id="rId39" Type="http://schemas.openxmlformats.org/officeDocument/2006/relationships/image" Target="../media/image363.png"/><Relationship Id="rId38" Type="http://schemas.openxmlformats.org/officeDocument/2006/relationships/image" Target="../media/image370.png"/><Relationship Id="rId20" Type="http://schemas.openxmlformats.org/officeDocument/2006/relationships/image" Target="../media/image352.png"/><Relationship Id="rId22" Type="http://schemas.openxmlformats.org/officeDocument/2006/relationships/image" Target="../media/image347.png"/><Relationship Id="rId21" Type="http://schemas.openxmlformats.org/officeDocument/2006/relationships/image" Target="../media/image350.png"/><Relationship Id="rId24" Type="http://schemas.openxmlformats.org/officeDocument/2006/relationships/image" Target="../media/image348.png"/><Relationship Id="rId23" Type="http://schemas.openxmlformats.org/officeDocument/2006/relationships/image" Target="../media/image351.png"/><Relationship Id="rId26" Type="http://schemas.openxmlformats.org/officeDocument/2006/relationships/image" Target="../media/image353.png"/><Relationship Id="rId25" Type="http://schemas.openxmlformats.org/officeDocument/2006/relationships/image" Target="../media/image356.png"/><Relationship Id="rId28" Type="http://schemas.openxmlformats.org/officeDocument/2006/relationships/image" Target="../media/image362.png"/><Relationship Id="rId27" Type="http://schemas.openxmlformats.org/officeDocument/2006/relationships/image" Target="../media/image341.png"/><Relationship Id="rId29" Type="http://schemas.openxmlformats.org/officeDocument/2006/relationships/image" Target="../media/image355.png"/><Relationship Id="rId11" Type="http://schemas.openxmlformats.org/officeDocument/2006/relationships/image" Target="../media/image335.png"/><Relationship Id="rId10" Type="http://schemas.openxmlformats.org/officeDocument/2006/relationships/image" Target="../media/image329.png"/><Relationship Id="rId13" Type="http://schemas.openxmlformats.org/officeDocument/2006/relationships/image" Target="../media/image336.png"/><Relationship Id="rId12" Type="http://schemas.openxmlformats.org/officeDocument/2006/relationships/image" Target="../media/image326.png"/><Relationship Id="rId15" Type="http://schemas.openxmlformats.org/officeDocument/2006/relationships/image" Target="../media/image342.png"/><Relationship Id="rId14" Type="http://schemas.openxmlformats.org/officeDocument/2006/relationships/image" Target="../media/image340.jpg"/><Relationship Id="rId17" Type="http://schemas.openxmlformats.org/officeDocument/2006/relationships/image" Target="../media/image364.png"/><Relationship Id="rId16" Type="http://schemas.openxmlformats.org/officeDocument/2006/relationships/image" Target="../media/image345.png"/><Relationship Id="rId19" Type="http://schemas.openxmlformats.org/officeDocument/2006/relationships/image" Target="../media/image343.png"/><Relationship Id="rId18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2.jpg"/><Relationship Id="rId4" Type="http://schemas.openxmlformats.org/officeDocument/2006/relationships/image" Target="../media/image328.png"/><Relationship Id="rId9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44.png"/><Relationship Id="rId7" Type="http://schemas.openxmlformats.org/officeDocument/2006/relationships/image" Target="../media/image278.png"/><Relationship Id="rId8" Type="http://schemas.openxmlformats.org/officeDocument/2006/relationships/image" Target="../media/image349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75.png"/><Relationship Id="rId21" Type="http://schemas.openxmlformats.org/officeDocument/2006/relationships/image" Target="../media/image1983.png"/><Relationship Id="rId11" Type="http://schemas.openxmlformats.org/officeDocument/2006/relationships/image" Target="../media/image2003.jpg"/><Relationship Id="rId10" Type="http://schemas.openxmlformats.org/officeDocument/2006/relationships/image" Target="../media/image1976.jpg"/><Relationship Id="rId13" Type="http://schemas.openxmlformats.org/officeDocument/2006/relationships/image" Target="../media/image1967.png"/><Relationship Id="rId12" Type="http://schemas.openxmlformats.org/officeDocument/2006/relationships/image" Target="../media/image1987.png"/><Relationship Id="rId15" Type="http://schemas.openxmlformats.org/officeDocument/2006/relationships/image" Target="../media/image2029.png"/><Relationship Id="rId14" Type="http://schemas.openxmlformats.org/officeDocument/2006/relationships/image" Target="../media/image1977.png"/><Relationship Id="rId17" Type="http://schemas.openxmlformats.org/officeDocument/2006/relationships/image" Target="../media/image1980.png"/><Relationship Id="rId16" Type="http://schemas.openxmlformats.org/officeDocument/2006/relationships/image" Target="../media/image1998.png"/><Relationship Id="rId19" Type="http://schemas.openxmlformats.org/officeDocument/2006/relationships/image" Target="../media/image1974.png"/><Relationship Id="rId18" Type="http://schemas.openxmlformats.org/officeDocument/2006/relationships/image" Target="../media/image19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03.png"/><Relationship Id="rId4" Type="http://schemas.openxmlformats.org/officeDocument/2006/relationships/image" Target="../media/image1964.png"/><Relationship Id="rId9" Type="http://schemas.openxmlformats.org/officeDocument/2006/relationships/image" Target="../media/image1968.jpg"/><Relationship Id="rId5" Type="http://schemas.openxmlformats.org/officeDocument/2006/relationships/image" Target="../media/image1664.png"/><Relationship Id="rId6" Type="http://schemas.openxmlformats.org/officeDocument/2006/relationships/image" Target="../media/image1963.png"/><Relationship Id="rId7" Type="http://schemas.openxmlformats.org/officeDocument/2006/relationships/image" Target="../media/image1988.png"/><Relationship Id="rId8" Type="http://schemas.openxmlformats.org/officeDocument/2006/relationships/image" Target="../media/image1958.jp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73.png"/><Relationship Id="rId10" Type="http://schemas.openxmlformats.org/officeDocument/2006/relationships/image" Target="../media/image1981.png"/><Relationship Id="rId13" Type="http://schemas.openxmlformats.org/officeDocument/2006/relationships/image" Target="../media/image1992.png"/><Relationship Id="rId12" Type="http://schemas.openxmlformats.org/officeDocument/2006/relationships/image" Target="../media/image1985.png"/><Relationship Id="rId15" Type="http://schemas.openxmlformats.org/officeDocument/2006/relationships/image" Target="../media/image1990.png"/><Relationship Id="rId14" Type="http://schemas.openxmlformats.org/officeDocument/2006/relationships/image" Target="../media/image1982.png"/><Relationship Id="rId17" Type="http://schemas.openxmlformats.org/officeDocument/2006/relationships/image" Target="../media/image1989.png"/><Relationship Id="rId16" Type="http://schemas.openxmlformats.org/officeDocument/2006/relationships/image" Target="../media/image2001.png"/><Relationship Id="rId19" Type="http://schemas.openxmlformats.org/officeDocument/2006/relationships/image" Target="../media/image1993.jpg"/><Relationship Id="rId18" Type="http://schemas.openxmlformats.org/officeDocument/2006/relationships/image" Target="../media/image197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03.png"/><Relationship Id="rId4" Type="http://schemas.openxmlformats.org/officeDocument/2006/relationships/image" Target="../media/image1964.png"/><Relationship Id="rId9" Type="http://schemas.openxmlformats.org/officeDocument/2006/relationships/image" Target="../media/image1978.png"/><Relationship Id="rId5" Type="http://schemas.openxmlformats.org/officeDocument/2006/relationships/image" Target="../media/image1664.png"/><Relationship Id="rId6" Type="http://schemas.openxmlformats.org/officeDocument/2006/relationships/image" Target="../media/image1963.png"/><Relationship Id="rId7" Type="http://schemas.openxmlformats.org/officeDocument/2006/relationships/image" Target="../media/image2026.png"/><Relationship Id="rId8" Type="http://schemas.openxmlformats.org/officeDocument/2006/relationships/image" Target="../media/image1986.png"/></Relationships>
</file>

<file path=ppt/slides/_rels/slide72.xml.rels><?xml version="1.0" encoding="UTF-8" standalone="yes"?><Relationships xmlns="http://schemas.openxmlformats.org/package/2006/relationships"><Relationship Id="rId31" Type="http://schemas.openxmlformats.org/officeDocument/2006/relationships/image" Target="../media/image2013.jpg"/><Relationship Id="rId30" Type="http://schemas.openxmlformats.org/officeDocument/2006/relationships/image" Target="../media/image2023.png"/><Relationship Id="rId33" Type="http://schemas.openxmlformats.org/officeDocument/2006/relationships/image" Target="../media/image2025.jpg"/><Relationship Id="rId32" Type="http://schemas.openxmlformats.org/officeDocument/2006/relationships/image" Target="../media/image2021.jpg"/><Relationship Id="rId20" Type="http://schemas.openxmlformats.org/officeDocument/2006/relationships/image" Target="../media/image2010.png"/><Relationship Id="rId22" Type="http://schemas.openxmlformats.org/officeDocument/2006/relationships/image" Target="../media/image2014.png"/><Relationship Id="rId21" Type="http://schemas.openxmlformats.org/officeDocument/2006/relationships/image" Target="../media/image2020.png"/><Relationship Id="rId24" Type="http://schemas.openxmlformats.org/officeDocument/2006/relationships/image" Target="../media/image2018.png"/><Relationship Id="rId23" Type="http://schemas.openxmlformats.org/officeDocument/2006/relationships/image" Target="../media/image2028.png"/><Relationship Id="rId26" Type="http://schemas.openxmlformats.org/officeDocument/2006/relationships/image" Target="../media/image2019.png"/><Relationship Id="rId25" Type="http://schemas.openxmlformats.org/officeDocument/2006/relationships/image" Target="../media/image2017.png"/><Relationship Id="rId28" Type="http://schemas.openxmlformats.org/officeDocument/2006/relationships/image" Target="../media/image2024.png"/><Relationship Id="rId27" Type="http://schemas.openxmlformats.org/officeDocument/2006/relationships/image" Target="../media/image2049.png"/><Relationship Id="rId29" Type="http://schemas.openxmlformats.org/officeDocument/2006/relationships/image" Target="../media/image2027.png"/><Relationship Id="rId11" Type="http://schemas.openxmlformats.org/officeDocument/2006/relationships/image" Target="../media/image2015.png"/><Relationship Id="rId10" Type="http://schemas.openxmlformats.org/officeDocument/2006/relationships/image" Target="../media/image2011.png"/><Relationship Id="rId13" Type="http://schemas.openxmlformats.org/officeDocument/2006/relationships/image" Target="../media/image1997.png"/><Relationship Id="rId12" Type="http://schemas.openxmlformats.org/officeDocument/2006/relationships/image" Target="../media/image2005.png"/><Relationship Id="rId15" Type="http://schemas.openxmlformats.org/officeDocument/2006/relationships/image" Target="../media/image2008.png"/><Relationship Id="rId14" Type="http://schemas.openxmlformats.org/officeDocument/2006/relationships/image" Target="../media/image2002.png"/><Relationship Id="rId17" Type="http://schemas.openxmlformats.org/officeDocument/2006/relationships/image" Target="../media/image2034.png"/><Relationship Id="rId16" Type="http://schemas.openxmlformats.org/officeDocument/2006/relationships/image" Target="../media/image1999.png"/><Relationship Id="rId19" Type="http://schemas.openxmlformats.org/officeDocument/2006/relationships/image" Target="../media/image2006.png"/><Relationship Id="rId18" Type="http://schemas.openxmlformats.org/officeDocument/2006/relationships/image" Target="../media/image20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94.png"/><Relationship Id="rId4" Type="http://schemas.openxmlformats.org/officeDocument/2006/relationships/image" Target="../media/image1984.png"/><Relationship Id="rId9" Type="http://schemas.openxmlformats.org/officeDocument/2006/relationships/image" Target="../media/image2007.png"/><Relationship Id="rId5" Type="http://schemas.openxmlformats.org/officeDocument/2006/relationships/image" Target="../media/image1995.png"/><Relationship Id="rId6" Type="http://schemas.openxmlformats.org/officeDocument/2006/relationships/image" Target="../media/image2004.png"/><Relationship Id="rId7" Type="http://schemas.openxmlformats.org/officeDocument/2006/relationships/image" Target="../media/image2000.png"/><Relationship Id="rId8" Type="http://schemas.openxmlformats.org/officeDocument/2006/relationships/image" Target="../media/image1991.png"/></Relationships>
</file>

<file path=ppt/slides/_rels/slide7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67.png"/><Relationship Id="rId42" Type="http://schemas.openxmlformats.org/officeDocument/2006/relationships/image" Target="../media/image2060.png"/><Relationship Id="rId41" Type="http://schemas.openxmlformats.org/officeDocument/2006/relationships/image" Target="../media/image2074.png"/><Relationship Id="rId44" Type="http://schemas.openxmlformats.org/officeDocument/2006/relationships/image" Target="../media/image2068.png"/><Relationship Id="rId43" Type="http://schemas.openxmlformats.org/officeDocument/2006/relationships/image" Target="../media/image2059.png"/><Relationship Id="rId46" Type="http://schemas.openxmlformats.org/officeDocument/2006/relationships/image" Target="../media/image2065.png"/><Relationship Id="rId45" Type="http://schemas.openxmlformats.org/officeDocument/2006/relationships/image" Target="../media/image2069.png"/><Relationship Id="rId48" Type="http://schemas.openxmlformats.org/officeDocument/2006/relationships/image" Target="../media/image2072.png"/><Relationship Id="rId47" Type="http://schemas.openxmlformats.org/officeDocument/2006/relationships/image" Target="../media/image2073.png"/><Relationship Id="rId49" Type="http://schemas.openxmlformats.org/officeDocument/2006/relationships/image" Target="../media/image2064.png"/><Relationship Id="rId102" Type="http://schemas.openxmlformats.org/officeDocument/2006/relationships/image" Target="../media/image2125.png"/><Relationship Id="rId101" Type="http://schemas.openxmlformats.org/officeDocument/2006/relationships/image" Target="../media/image2127.png"/><Relationship Id="rId100" Type="http://schemas.openxmlformats.org/officeDocument/2006/relationships/image" Target="../media/image2122.png"/><Relationship Id="rId31" Type="http://schemas.openxmlformats.org/officeDocument/2006/relationships/image" Target="../media/image2077.png"/><Relationship Id="rId30" Type="http://schemas.openxmlformats.org/officeDocument/2006/relationships/image" Target="../media/image2058.png"/><Relationship Id="rId33" Type="http://schemas.openxmlformats.org/officeDocument/2006/relationships/image" Target="../media/image2054.png"/><Relationship Id="rId32" Type="http://schemas.openxmlformats.org/officeDocument/2006/relationships/image" Target="../media/image2055.png"/><Relationship Id="rId35" Type="http://schemas.openxmlformats.org/officeDocument/2006/relationships/image" Target="../media/image2056.png"/><Relationship Id="rId34" Type="http://schemas.openxmlformats.org/officeDocument/2006/relationships/image" Target="../media/image2053.png"/><Relationship Id="rId37" Type="http://schemas.openxmlformats.org/officeDocument/2006/relationships/image" Target="../media/image2066.png"/><Relationship Id="rId36" Type="http://schemas.openxmlformats.org/officeDocument/2006/relationships/image" Target="../media/image2063.png"/><Relationship Id="rId39" Type="http://schemas.openxmlformats.org/officeDocument/2006/relationships/image" Target="../media/image2062.png"/><Relationship Id="rId38" Type="http://schemas.openxmlformats.org/officeDocument/2006/relationships/image" Target="../media/image2071.png"/><Relationship Id="rId20" Type="http://schemas.openxmlformats.org/officeDocument/2006/relationships/image" Target="../media/image2050.png"/><Relationship Id="rId22" Type="http://schemas.openxmlformats.org/officeDocument/2006/relationships/image" Target="../media/image2047.png"/><Relationship Id="rId21" Type="http://schemas.openxmlformats.org/officeDocument/2006/relationships/image" Target="../media/image2038.png"/><Relationship Id="rId24" Type="http://schemas.openxmlformats.org/officeDocument/2006/relationships/image" Target="../media/image2052.png"/><Relationship Id="rId23" Type="http://schemas.openxmlformats.org/officeDocument/2006/relationships/image" Target="../media/image2048.png"/><Relationship Id="rId26" Type="http://schemas.openxmlformats.org/officeDocument/2006/relationships/image" Target="../media/image2043.png"/><Relationship Id="rId25" Type="http://schemas.openxmlformats.org/officeDocument/2006/relationships/image" Target="../media/image131.png"/><Relationship Id="rId28" Type="http://schemas.openxmlformats.org/officeDocument/2006/relationships/image" Target="../media/image2046.png"/><Relationship Id="rId27" Type="http://schemas.openxmlformats.org/officeDocument/2006/relationships/image" Target="../media/image2045.png"/><Relationship Id="rId29" Type="http://schemas.openxmlformats.org/officeDocument/2006/relationships/image" Target="../media/image2061.png"/><Relationship Id="rId95" Type="http://schemas.openxmlformats.org/officeDocument/2006/relationships/image" Target="../media/image2118.png"/><Relationship Id="rId94" Type="http://schemas.openxmlformats.org/officeDocument/2006/relationships/image" Target="../media/image2124.png"/><Relationship Id="rId97" Type="http://schemas.openxmlformats.org/officeDocument/2006/relationships/image" Target="../media/image2114.png"/><Relationship Id="rId96" Type="http://schemas.openxmlformats.org/officeDocument/2006/relationships/image" Target="../media/image2126.png"/><Relationship Id="rId11" Type="http://schemas.openxmlformats.org/officeDocument/2006/relationships/image" Target="../media/image116.png"/><Relationship Id="rId99" Type="http://schemas.openxmlformats.org/officeDocument/2006/relationships/image" Target="../media/image2121.png"/><Relationship Id="rId10" Type="http://schemas.openxmlformats.org/officeDocument/2006/relationships/image" Target="../media/image2051.png"/><Relationship Id="rId98" Type="http://schemas.openxmlformats.org/officeDocument/2006/relationships/image" Target="../media/image2116.png"/><Relationship Id="rId13" Type="http://schemas.openxmlformats.org/officeDocument/2006/relationships/image" Target="../media/image2042.png"/><Relationship Id="rId12" Type="http://schemas.openxmlformats.org/officeDocument/2006/relationships/image" Target="../media/image2041.png"/><Relationship Id="rId91" Type="http://schemas.openxmlformats.org/officeDocument/2006/relationships/image" Target="../media/image2129.png"/><Relationship Id="rId90" Type="http://schemas.openxmlformats.org/officeDocument/2006/relationships/image" Target="../media/image2107.png"/><Relationship Id="rId93" Type="http://schemas.openxmlformats.org/officeDocument/2006/relationships/image" Target="../media/image2120.png"/><Relationship Id="rId92" Type="http://schemas.openxmlformats.org/officeDocument/2006/relationships/image" Target="../media/image2119.png"/><Relationship Id="rId15" Type="http://schemas.openxmlformats.org/officeDocument/2006/relationships/image" Target="../media/image2032.png"/><Relationship Id="rId14" Type="http://schemas.openxmlformats.org/officeDocument/2006/relationships/image" Target="../media/image2084.png"/><Relationship Id="rId17" Type="http://schemas.openxmlformats.org/officeDocument/2006/relationships/image" Target="../media/image2040.png"/><Relationship Id="rId16" Type="http://schemas.openxmlformats.org/officeDocument/2006/relationships/image" Target="../media/image2037.png"/><Relationship Id="rId19" Type="http://schemas.openxmlformats.org/officeDocument/2006/relationships/image" Target="../media/image2036.png"/><Relationship Id="rId18" Type="http://schemas.openxmlformats.org/officeDocument/2006/relationships/image" Target="../media/image2044.png"/><Relationship Id="rId84" Type="http://schemas.openxmlformats.org/officeDocument/2006/relationships/image" Target="../media/image2111.png"/><Relationship Id="rId83" Type="http://schemas.openxmlformats.org/officeDocument/2006/relationships/image" Target="../media/image2106.png"/><Relationship Id="rId86" Type="http://schemas.openxmlformats.org/officeDocument/2006/relationships/image" Target="../media/image2110.png"/><Relationship Id="rId85" Type="http://schemas.openxmlformats.org/officeDocument/2006/relationships/image" Target="../media/image2105.png"/><Relationship Id="rId88" Type="http://schemas.openxmlformats.org/officeDocument/2006/relationships/image" Target="../media/image2128.png"/><Relationship Id="rId87" Type="http://schemas.openxmlformats.org/officeDocument/2006/relationships/image" Target="../media/image2117.png"/><Relationship Id="rId89" Type="http://schemas.openxmlformats.org/officeDocument/2006/relationships/image" Target="../media/image2104.png"/><Relationship Id="rId80" Type="http://schemas.openxmlformats.org/officeDocument/2006/relationships/image" Target="../media/image2108.png"/><Relationship Id="rId82" Type="http://schemas.openxmlformats.org/officeDocument/2006/relationships/image" Target="../media/image2115.png"/><Relationship Id="rId81" Type="http://schemas.openxmlformats.org/officeDocument/2006/relationships/image" Target="../media/image2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01.png"/><Relationship Id="rId4" Type="http://schemas.openxmlformats.org/officeDocument/2006/relationships/image" Target="../media/image1097.png"/><Relationship Id="rId9" Type="http://schemas.openxmlformats.org/officeDocument/2006/relationships/image" Target="../media/image2057.png"/><Relationship Id="rId5" Type="http://schemas.openxmlformats.org/officeDocument/2006/relationships/image" Target="../media/image2039.png"/><Relationship Id="rId6" Type="http://schemas.openxmlformats.org/officeDocument/2006/relationships/image" Target="../media/image2033.png"/><Relationship Id="rId7" Type="http://schemas.openxmlformats.org/officeDocument/2006/relationships/image" Target="../media/image2031.png"/><Relationship Id="rId8" Type="http://schemas.openxmlformats.org/officeDocument/2006/relationships/image" Target="../media/image2030.png"/><Relationship Id="rId73" Type="http://schemas.openxmlformats.org/officeDocument/2006/relationships/image" Target="../media/image2112.png"/><Relationship Id="rId72" Type="http://schemas.openxmlformats.org/officeDocument/2006/relationships/image" Target="../media/image2109.png"/><Relationship Id="rId75" Type="http://schemas.openxmlformats.org/officeDocument/2006/relationships/image" Target="../media/image2095.png"/><Relationship Id="rId74" Type="http://schemas.openxmlformats.org/officeDocument/2006/relationships/image" Target="../media/image2100.png"/><Relationship Id="rId77" Type="http://schemas.openxmlformats.org/officeDocument/2006/relationships/image" Target="../media/image2092.png"/><Relationship Id="rId76" Type="http://schemas.openxmlformats.org/officeDocument/2006/relationships/image" Target="../media/image2103.png"/><Relationship Id="rId79" Type="http://schemas.openxmlformats.org/officeDocument/2006/relationships/image" Target="../media/image2102.png"/><Relationship Id="rId78" Type="http://schemas.openxmlformats.org/officeDocument/2006/relationships/image" Target="../media/image2123.png"/><Relationship Id="rId71" Type="http://schemas.openxmlformats.org/officeDocument/2006/relationships/image" Target="../media/image2099.png"/><Relationship Id="rId70" Type="http://schemas.openxmlformats.org/officeDocument/2006/relationships/image" Target="../media/image2088.png"/><Relationship Id="rId62" Type="http://schemas.openxmlformats.org/officeDocument/2006/relationships/image" Target="../media/image2090.png"/><Relationship Id="rId61" Type="http://schemas.openxmlformats.org/officeDocument/2006/relationships/image" Target="../media/image2087.png"/><Relationship Id="rId64" Type="http://schemas.openxmlformats.org/officeDocument/2006/relationships/image" Target="../media/image2098.png"/><Relationship Id="rId63" Type="http://schemas.openxmlformats.org/officeDocument/2006/relationships/image" Target="../media/image2101.png"/><Relationship Id="rId66" Type="http://schemas.openxmlformats.org/officeDocument/2006/relationships/image" Target="../media/image2093.png"/><Relationship Id="rId65" Type="http://schemas.openxmlformats.org/officeDocument/2006/relationships/image" Target="../media/image2089.png"/><Relationship Id="rId68" Type="http://schemas.openxmlformats.org/officeDocument/2006/relationships/image" Target="../media/image2082.png"/><Relationship Id="rId67" Type="http://schemas.openxmlformats.org/officeDocument/2006/relationships/image" Target="../media/image2085.png"/><Relationship Id="rId60" Type="http://schemas.openxmlformats.org/officeDocument/2006/relationships/image" Target="../media/image2081.png"/><Relationship Id="rId69" Type="http://schemas.openxmlformats.org/officeDocument/2006/relationships/image" Target="../media/image2094.png"/><Relationship Id="rId51" Type="http://schemas.openxmlformats.org/officeDocument/2006/relationships/image" Target="../media/image2078.png"/><Relationship Id="rId50" Type="http://schemas.openxmlformats.org/officeDocument/2006/relationships/image" Target="../media/image2096.png"/><Relationship Id="rId53" Type="http://schemas.openxmlformats.org/officeDocument/2006/relationships/image" Target="../media/image2076.png"/><Relationship Id="rId52" Type="http://schemas.openxmlformats.org/officeDocument/2006/relationships/image" Target="../media/image2070.png"/><Relationship Id="rId55" Type="http://schemas.openxmlformats.org/officeDocument/2006/relationships/image" Target="../media/image2079.png"/><Relationship Id="rId54" Type="http://schemas.openxmlformats.org/officeDocument/2006/relationships/image" Target="../media/image2075.png"/><Relationship Id="rId57" Type="http://schemas.openxmlformats.org/officeDocument/2006/relationships/image" Target="../media/image2086.png"/><Relationship Id="rId56" Type="http://schemas.openxmlformats.org/officeDocument/2006/relationships/image" Target="../media/image2083.png"/><Relationship Id="rId59" Type="http://schemas.openxmlformats.org/officeDocument/2006/relationships/image" Target="../media/image2091.png"/><Relationship Id="rId58" Type="http://schemas.openxmlformats.org/officeDocument/2006/relationships/image" Target="../media/image20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6.png"/><Relationship Id="rId22" Type="http://schemas.openxmlformats.org/officeDocument/2006/relationships/image" Target="../media/image393.png"/><Relationship Id="rId21" Type="http://schemas.openxmlformats.org/officeDocument/2006/relationships/image" Target="../media/image397.png"/><Relationship Id="rId24" Type="http://schemas.openxmlformats.org/officeDocument/2006/relationships/image" Target="../media/image386.png"/><Relationship Id="rId23" Type="http://schemas.openxmlformats.org/officeDocument/2006/relationships/image" Target="../media/image381.png"/><Relationship Id="rId26" Type="http://schemas.openxmlformats.org/officeDocument/2006/relationships/image" Target="../media/image388.png"/><Relationship Id="rId25" Type="http://schemas.openxmlformats.org/officeDocument/2006/relationships/image" Target="../media/image399.png"/><Relationship Id="rId28" Type="http://schemas.openxmlformats.org/officeDocument/2006/relationships/image" Target="../media/image394.png"/><Relationship Id="rId27" Type="http://schemas.openxmlformats.org/officeDocument/2006/relationships/image" Target="../media/image409.png"/><Relationship Id="rId29" Type="http://schemas.openxmlformats.org/officeDocument/2006/relationships/image" Target="../media/image407.jpg"/><Relationship Id="rId11" Type="http://schemas.openxmlformats.org/officeDocument/2006/relationships/image" Target="../media/image377.png"/><Relationship Id="rId10" Type="http://schemas.openxmlformats.org/officeDocument/2006/relationships/image" Target="../media/image374.png"/><Relationship Id="rId13" Type="http://schemas.openxmlformats.org/officeDocument/2006/relationships/image" Target="../media/image372.png"/><Relationship Id="rId12" Type="http://schemas.openxmlformats.org/officeDocument/2006/relationships/image" Target="../media/image389.png"/><Relationship Id="rId15" Type="http://schemas.openxmlformats.org/officeDocument/2006/relationships/image" Target="../media/image380.png"/><Relationship Id="rId14" Type="http://schemas.openxmlformats.org/officeDocument/2006/relationships/image" Target="../media/image375.png"/><Relationship Id="rId17" Type="http://schemas.openxmlformats.org/officeDocument/2006/relationships/image" Target="../media/image387.png"/><Relationship Id="rId16" Type="http://schemas.openxmlformats.org/officeDocument/2006/relationships/image" Target="../media/image391.png"/><Relationship Id="rId19" Type="http://schemas.openxmlformats.org/officeDocument/2006/relationships/image" Target="../media/image410.png"/><Relationship Id="rId18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8.png"/><Relationship Id="rId4" Type="http://schemas.openxmlformats.org/officeDocument/2006/relationships/image" Target="../media/image378.png"/><Relationship Id="rId9" Type="http://schemas.openxmlformats.org/officeDocument/2006/relationships/image" Target="../media/image368.png"/><Relationship Id="rId5" Type="http://schemas.openxmlformats.org/officeDocument/2006/relationships/image" Target="../media/image383.png"/><Relationship Id="rId6" Type="http://schemas.openxmlformats.org/officeDocument/2006/relationships/image" Target="../media/image408.png"/><Relationship Id="rId7" Type="http://schemas.openxmlformats.org/officeDocument/2006/relationships/image" Target="../media/image414.png"/><Relationship Id="rId8" Type="http://schemas.openxmlformats.org/officeDocument/2006/relationships/image" Target="../media/image3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/>
          <p:nvPr/>
        </p:nvSpPr>
        <p:spPr>
          <a:xfrm>
            <a:off x="0" y="-11828"/>
            <a:ext cx="10693400" cy="7561327"/>
          </a:xfrm>
          <a:custGeom>
            <a:rect b="b" l="l" r="r" t="t"/>
            <a:pathLst>
              <a:path extrusionOk="0" h="5154295" w="9150350">
                <a:moveTo>
                  <a:pt x="0" y="5154168"/>
                </a:moveTo>
                <a:lnTo>
                  <a:pt x="0" y="0"/>
                </a:lnTo>
                <a:lnTo>
                  <a:pt x="9150096" y="0"/>
                </a:lnTo>
                <a:lnTo>
                  <a:pt x="9150096" y="5154168"/>
                </a:lnTo>
                <a:lnTo>
                  <a:pt x="0" y="515416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1"/>
          <p:cNvSpPr/>
          <p:nvPr/>
        </p:nvSpPr>
        <p:spPr>
          <a:xfrm>
            <a:off x="492150" y="2099865"/>
            <a:ext cx="1202690" cy="406400"/>
          </a:xfrm>
          <a:custGeom>
            <a:rect b="b" l="l" r="r" t="t"/>
            <a:pathLst>
              <a:path extrusionOk="0" h="406400" w="1202689">
                <a:moveTo>
                  <a:pt x="350901" y="154305"/>
                </a:moveTo>
                <a:lnTo>
                  <a:pt x="349377" y="151168"/>
                </a:lnTo>
                <a:lnTo>
                  <a:pt x="348234" y="132613"/>
                </a:lnTo>
                <a:lnTo>
                  <a:pt x="344805" y="115912"/>
                </a:lnTo>
                <a:lnTo>
                  <a:pt x="339090" y="101193"/>
                </a:lnTo>
                <a:lnTo>
                  <a:pt x="331089" y="88582"/>
                </a:lnTo>
                <a:lnTo>
                  <a:pt x="311277" y="69507"/>
                </a:lnTo>
                <a:lnTo>
                  <a:pt x="311277" y="155829"/>
                </a:lnTo>
                <a:lnTo>
                  <a:pt x="310426" y="167525"/>
                </a:lnTo>
                <a:lnTo>
                  <a:pt x="297561" y="204698"/>
                </a:lnTo>
                <a:lnTo>
                  <a:pt x="272973" y="238125"/>
                </a:lnTo>
                <a:lnTo>
                  <a:pt x="240347" y="269722"/>
                </a:lnTo>
                <a:lnTo>
                  <a:pt x="199720" y="299326"/>
                </a:lnTo>
                <a:lnTo>
                  <a:pt x="151066" y="326809"/>
                </a:lnTo>
                <a:lnTo>
                  <a:pt x="94818" y="348767"/>
                </a:lnTo>
                <a:lnTo>
                  <a:pt x="48869" y="355854"/>
                </a:lnTo>
                <a:lnTo>
                  <a:pt x="48869" y="77914"/>
                </a:lnTo>
                <a:lnTo>
                  <a:pt x="70307" y="70777"/>
                </a:lnTo>
                <a:lnTo>
                  <a:pt x="93484" y="65341"/>
                </a:lnTo>
                <a:lnTo>
                  <a:pt x="118376" y="61633"/>
                </a:lnTo>
                <a:lnTo>
                  <a:pt x="144970" y="59626"/>
                </a:lnTo>
                <a:lnTo>
                  <a:pt x="155638" y="59626"/>
                </a:lnTo>
                <a:lnTo>
                  <a:pt x="209067" y="64198"/>
                </a:lnTo>
                <a:lnTo>
                  <a:pt x="253276" y="77914"/>
                </a:lnTo>
                <a:lnTo>
                  <a:pt x="293738" y="109982"/>
                </a:lnTo>
                <a:lnTo>
                  <a:pt x="311277" y="155829"/>
                </a:lnTo>
                <a:lnTo>
                  <a:pt x="311277" y="69507"/>
                </a:lnTo>
                <a:lnTo>
                  <a:pt x="262636" y="40500"/>
                </a:lnTo>
                <a:lnTo>
                  <a:pt x="213309" y="28486"/>
                </a:lnTo>
                <a:lnTo>
                  <a:pt x="155638" y="24587"/>
                </a:lnTo>
                <a:lnTo>
                  <a:pt x="151066" y="24561"/>
                </a:lnTo>
                <a:lnTo>
                  <a:pt x="119519" y="25361"/>
                </a:lnTo>
                <a:lnTo>
                  <a:pt x="88912" y="28105"/>
                </a:lnTo>
                <a:lnTo>
                  <a:pt x="62306" y="32842"/>
                </a:lnTo>
                <a:lnTo>
                  <a:pt x="39712" y="39725"/>
                </a:lnTo>
                <a:lnTo>
                  <a:pt x="38188" y="35153"/>
                </a:lnTo>
                <a:lnTo>
                  <a:pt x="35140" y="32105"/>
                </a:lnTo>
                <a:lnTo>
                  <a:pt x="29044" y="29057"/>
                </a:lnTo>
                <a:lnTo>
                  <a:pt x="24472" y="26009"/>
                </a:lnTo>
                <a:lnTo>
                  <a:pt x="16852" y="24485"/>
                </a:lnTo>
                <a:lnTo>
                  <a:pt x="0" y="24485"/>
                </a:lnTo>
                <a:lnTo>
                  <a:pt x="0" y="389382"/>
                </a:lnTo>
                <a:lnTo>
                  <a:pt x="6057" y="391388"/>
                </a:lnTo>
                <a:lnTo>
                  <a:pt x="12661" y="392811"/>
                </a:lnTo>
                <a:lnTo>
                  <a:pt x="19812" y="393674"/>
                </a:lnTo>
                <a:lnTo>
                  <a:pt x="24472" y="393852"/>
                </a:lnTo>
                <a:lnTo>
                  <a:pt x="29044" y="393865"/>
                </a:lnTo>
                <a:lnTo>
                  <a:pt x="48869" y="392557"/>
                </a:lnTo>
                <a:lnTo>
                  <a:pt x="99580" y="381101"/>
                </a:lnTo>
                <a:lnTo>
                  <a:pt x="172250" y="352475"/>
                </a:lnTo>
                <a:lnTo>
                  <a:pt x="212699" y="331000"/>
                </a:lnTo>
                <a:lnTo>
                  <a:pt x="249428" y="306666"/>
                </a:lnTo>
                <a:lnTo>
                  <a:pt x="282321" y="279463"/>
                </a:lnTo>
                <a:lnTo>
                  <a:pt x="311277" y="250748"/>
                </a:lnTo>
                <a:lnTo>
                  <a:pt x="312331" y="249707"/>
                </a:lnTo>
                <a:lnTo>
                  <a:pt x="333756" y="220091"/>
                </a:lnTo>
                <a:lnTo>
                  <a:pt x="346621" y="190779"/>
                </a:lnTo>
                <a:lnTo>
                  <a:pt x="350901" y="161925"/>
                </a:lnTo>
                <a:lnTo>
                  <a:pt x="350901" y="154305"/>
                </a:lnTo>
                <a:close/>
              </a:path>
              <a:path extrusionOk="0" h="406400" w="1202689">
                <a:moveTo>
                  <a:pt x="657606" y="393954"/>
                </a:moveTo>
                <a:lnTo>
                  <a:pt x="649986" y="342049"/>
                </a:lnTo>
                <a:lnTo>
                  <a:pt x="646938" y="262699"/>
                </a:lnTo>
                <a:lnTo>
                  <a:pt x="645515" y="237769"/>
                </a:lnTo>
                <a:lnTo>
                  <a:pt x="640943" y="196519"/>
                </a:lnTo>
                <a:lnTo>
                  <a:pt x="620598" y="145846"/>
                </a:lnTo>
                <a:lnTo>
                  <a:pt x="607212" y="137172"/>
                </a:lnTo>
                <a:lnTo>
                  <a:pt x="607212" y="210794"/>
                </a:lnTo>
                <a:lnTo>
                  <a:pt x="606069" y="223037"/>
                </a:lnTo>
                <a:lnTo>
                  <a:pt x="588924" y="267271"/>
                </a:lnTo>
                <a:lnTo>
                  <a:pt x="565137" y="300964"/>
                </a:lnTo>
                <a:lnTo>
                  <a:pt x="531063" y="331825"/>
                </a:lnTo>
                <a:lnTo>
                  <a:pt x="480733" y="355803"/>
                </a:lnTo>
                <a:lnTo>
                  <a:pt x="454723" y="358902"/>
                </a:lnTo>
                <a:lnTo>
                  <a:pt x="437553" y="353745"/>
                </a:lnTo>
                <a:lnTo>
                  <a:pt x="425107" y="345147"/>
                </a:lnTo>
                <a:lnTo>
                  <a:pt x="417550" y="333108"/>
                </a:lnTo>
                <a:lnTo>
                  <a:pt x="414997" y="317665"/>
                </a:lnTo>
                <a:lnTo>
                  <a:pt x="416433" y="304469"/>
                </a:lnTo>
                <a:lnTo>
                  <a:pt x="437857" y="258127"/>
                </a:lnTo>
                <a:lnTo>
                  <a:pt x="465823" y="226326"/>
                </a:lnTo>
                <a:lnTo>
                  <a:pt x="499770" y="198831"/>
                </a:lnTo>
                <a:lnTo>
                  <a:pt x="544931" y="178219"/>
                </a:lnTo>
                <a:lnTo>
                  <a:pt x="573874" y="175679"/>
                </a:lnTo>
                <a:lnTo>
                  <a:pt x="588568" y="177914"/>
                </a:lnTo>
                <a:lnTo>
                  <a:pt x="599020" y="184607"/>
                </a:lnTo>
                <a:lnTo>
                  <a:pt x="605193" y="195618"/>
                </a:lnTo>
                <a:lnTo>
                  <a:pt x="607212" y="210794"/>
                </a:lnTo>
                <a:lnTo>
                  <a:pt x="607212" y="137172"/>
                </a:lnTo>
                <a:lnTo>
                  <a:pt x="591972" y="134404"/>
                </a:lnTo>
                <a:lnTo>
                  <a:pt x="585876" y="132880"/>
                </a:lnTo>
                <a:lnTo>
                  <a:pt x="566064" y="132994"/>
                </a:lnTo>
                <a:lnTo>
                  <a:pt x="513486" y="144564"/>
                </a:lnTo>
                <a:lnTo>
                  <a:pt x="464159" y="173304"/>
                </a:lnTo>
                <a:lnTo>
                  <a:pt x="430034" y="204558"/>
                </a:lnTo>
                <a:lnTo>
                  <a:pt x="402805" y="239750"/>
                </a:lnTo>
                <a:lnTo>
                  <a:pt x="384594" y="274993"/>
                </a:lnTo>
                <a:lnTo>
                  <a:pt x="375691" y="313512"/>
                </a:lnTo>
                <a:lnTo>
                  <a:pt x="375373" y="320713"/>
                </a:lnTo>
                <a:lnTo>
                  <a:pt x="375373" y="329857"/>
                </a:lnTo>
                <a:lnTo>
                  <a:pt x="378421" y="345097"/>
                </a:lnTo>
                <a:lnTo>
                  <a:pt x="379615" y="355104"/>
                </a:lnTo>
                <a:lnTo>
                  <a:pt x="411949" y="384810"/>
                </a:lnTo>
                <a:lnTo>
                  <a:pt x="414997" y="385419"/>
                </a:lnTo>
                <a:lnTo>
                  <a:pt x="427189" y="387858"/>
                </a:lnTo>
                <a:lnTo>
                  <a:pt x="433285" y="389382"/>
                </a:lnTo>
                <a:lnTo>
                  <a:pt x="464159" y="389318"/>
                </a:lnTo>
                <a:lnTo>
                  <a:pt x="469468" y="389128"/>
                </a:lnTo>
                <a:lnTo>
                  <a:pt x="527710" y="374916"/>
                </a:lnTo>
                <a:lnTo>
                  <a:pt x="586574" y="332003"/>
                </a:lnTo>
                <a:lnTo>
                  <a:pt x="607212" y="304812"/>
                </a:lnTo>
                <a:lnTo>
                  <a:pt x="610260" y="300799"/>
                </a:lnTo>
                <a:lnTo>
                  <a:pt x="612292" y="310311"/>
                </a:lnTo>
                <a:lnTo>
                  <a:pt x="613892" y="320509"/>
                </a:lnTo>
                <a:lnTo>
                  <a:pt x="615200" y="331546"/>
                </a:lnTo>
                <a:lnTo>
                  <a:pt x="616369" y="343573"/>
                </a:lnTo>
                <a:lnTo>
                  <a:pt x="617893" y="349669"/>
                </a:lnTo>
                <a:lnTo>
                  <a:pt x="617893" y="357378"/>
                </a:lnTo>
                <a:lnTo>
                  <a:pt x="620369" y="372529"/>
                </a:lnTo>
                <a:lnTo>
                  <a:pt x="621017" y="379095"/>
                </a:lnTo>
                <a:lnTo>
                  <a:pt x="621652" y="386245"/>
                </a:lnTo>
                <a:lnTo>
                  <a:pt x="622554" y="393954"/>
                </a:lnTo>
                <a:lnTo>
                  <a:pt x="657606" y="393954"/>
                </a:lnTo>
                <a:close/>
              </a:path>
              <a:path extrusionOk="0" h="406400" w="1202689">
                <a:moveTo>
                  <a:pt x="903249" y="160401"/>
                </a:moveTo>
                <a:lnTo>
                  <a:pt x="897153" y="161925"/>
                </a:lnTo>
                <a:lnTo>
                  <a:pt x="834580" y="162115"/>
                </a:lnTo>
                <a:lnTo>
                  <a:pt x="825436" y="162572"/>
                </a:lnTo>
                <a:lnTo>
                  <a:pt x="812673" y="90157"/>
                </a:lnTo>
                <a:lnTo>
                  <a:pt x="810958" y="58267"/>
                </a:lnTo>
                <a:lnTo>
                  <a:pt x="808101" y="31242"/>
                </a:lnTo>
                <a:lnTo>
                  <a:pt x="804100" y="9245"/>
                </a:lnTo>
                <a:lnTo>
                  <a:pt x="801052" y="4673"/>
                </a:lnTo>
                <a:lnTo>
                  <a:pt x="798004" y="3149"/>
                </a:lnTo>
                <a:lnTo>
                  <a:pt x="796378" y="1524"/>
                </a:lnTo>
                <a:lnTo>
                  <a:pt x="793330" y="1524"/>
                </a:lnTo>
                <a:lnTo>
                  <a:pt x="790282" y="0"/>
                </a:lnTo>
                <a:lnTo>
                  <a:pt x="782662" y="0"/>
                </a:lnTo>
                <a:lnTo>
                  <a:pt x="778090" y="3149"/>
                </a:lnTo>
                <a:lnTo>
                  <a:pt x="765898" y="15341"/>
                </a:lnTo>
                <a:lnTo>
                  <a:pt x="765898" y="169545"/>
                </a:lnTo>
                <a:lnTo>
                  <a:pt x="677418" y="169545"/>
                </a:lnTo>
                <a:lnTo>
                  <a:pt x="678942" y="210794"/>
                </a:lnTo>
                <a:lnTo>
                  <a:pt x="768946" y="210794"/>
                </a:lnTo>
                <a:lnTo>
                  <a:pt x="770953" y="219100"/>
                </a:lnTo>
                <a:lnTo>
                  <a:pt x="772375" y="228130"/>
                </a:lnTo>
                <a:lnTo>
                  <a:pt x="773239" y="238010"/>
                </a:lnTo>
                <a:lnTo>
                  <a:pt x="773518" y="248894"/>
                </a:lnTo>
                <a:lnTo>
                  <a:pt x="771994" y="342049"/>
                </a:lnTo>
                <a:lnTo>
                  <a:pt x="773950" y="370128"/>
                </a:lnTo>
                <a:lnTo>
                  <a:pt x="779627" y="390182"/>
                </a:lnTo>
                <a:lnTo>
                  <a:pt x="788758" y="402234"/>
                </a:lnTo>
                <a:lnTo>
                  <a:pt x="801052" y="406247"/>
                </a:lnTo>
                <a:lnTo>
                  <a:pt x="807148" y="406247"/>
                </a:lnTo>
                <a:lnTo>
                  <a:pt x="813244" y="404723"/>
                </a:lnTo>
                <a:lnTo>
                  <a:pt x="819340" y="401675"/>
                </a:lnTo>
                <a:lnTo>
                  <a:pt x="816292" y="200025"/>
                </a:lnTo>
                <a:lnTo>
                  <a:pt x="901725" y="203174"/>
                </a:lnTo>
                <a:lnTo>
                  <a:pt x="903249" y="160401"/>
                </a:lnTo>
                <a:close/>
              </a:path>
              <a:path extrusionOk="0" h="406400" w="1202689">
                <a:moveTo>
                  <a:pt x="1202245" y="393954"/>
                </a:moveTo>
                <a:lnTo>
                  <a:pt x="1194625" y="342049"/>
                </a:lnTo>
                <a:lnTo>
                  <a:pt x="1194358" y="326656"/>
                </a:lnTo>
                <a:lnTo>
                  <a:pt x="1191577" y="262699"/>
                </a:lnTo>
                <a:lnTo>
                  <a:pt x="1189291" y="215709"/>
                </a:lnTo>
                <a:lnTo>
                  <a:pt x="1175308" y="160159"/>
                </a:lnTo>
                <a:lnTo>
                  <a:pt x="1151953" y="137058"/>
                </a:lnTo>
                <a:lnTo>
                  <a:pt x="1151953" y="210794"/>
                </a:lnTo>
                <a:lnTo>
                  <a:pt x="1150797" y="223037"/>
                </a:lnTo>
                <a:lnTo>
                  <a:pt x="1133563" y="267271"/>
                </a:lnTo>
                <a:lnTo>
                  <a:pt x="1109776" y="300964"/>
                </a:lnTo>
                <a:lnTo>
                  <a:pt x="1075740" y="331825"/>
                </a:lnTo>
                <a:lnTo>
                  <a:pt x="1025385" y="355803"/>
                </a:lnTo>
                <a:lnTo>
                  <a:pt x="999363" y="358902"/>
                </a:lnTo>
                <a:lnTo>
                  <a:pt x="982230" y="353745"/>
                </a:lnTo>
                <a:lnTo>
                  <a:pt x="969784" y="345147"/>
                </a:lnTo>
                <a:lnTo>
                  <a:pt x="962202" y="333108"/>
                </a:lnTo>
                <a:lnTo>
                  <a:pt x="959637" y="317665"/>
                </a:lnTo>
                <a:lnTo>
                  <a:pt x="961097" y="304469"/>
                </a:lnTo>
                <a:lnTo>
                  <a:pt x="984123" y="258127"/>
                </a:lnTo>
                <a:lnTo>
                  <a:pt x="1010488" y="226326"/>
                </a:lnTo>
                <a:lnTo>
                  <a:pt x="1044409" y="198831"/>
                </a:lnTo>
                <a:lnTo>
                  <a:pt x="1089571" y="178219"/>
                </a:lnTo>
                <a:lnTo>
                  <a:pt x="1119847" y="175641"/>
                </a:lnTo>
                <a:lnTo>
                  <a:pt x="1133868" y="177914"/>
                </a:lnTo>
                <a:lnTo>
                  <a:pt x="1143901" y="184607"/>
                </a:lnTo>
                <a:lnTo>
                  <a:pt x="1149934" y="195618"/>
                </a:lnTo>
                <a:lnTo>
                  <a:pt x="1151953" y="210794"/>
                </a:lnTo>
                <a:lnTo>
                  <a:pt x="1151953" y="137058"/>
                </a:lnTo>
                <a:lnTo>
                  <a:pt x="1138135" y="134404"/>
                </a:lnTo>
                <a:lnTo>
                  <a:pt x="1130515" y="132880"/>
                </a:lnTo>
                <a:lnTo>
                  <a:pt x="1110703" y="132994"/>
                </a:lnTo>
                <a:lnTo>
                  <a:pt x="1058773" y="144564"/>
                </a:lnTo>
                <a:lnTo>
                  <a:pt x="1009053" y="173304"/>
                </a:lnTo>
                <a:lnTo>
                  <a:pt x="974712" y="204558"/>
                </a:lnTo>
                <a:lnTo>
                  <a:pt x="947445" y="239750"/>
                </a:lnTo>
                <a:lnTo>
                  <a:pt x="929881" y="274993"/>
                </a:lnTo>
                <a:lnTo>
                  <a:pt x="920330" y="313512"/>
                </a:lnTo>
                <a:lnTo>
                  <a:pt x="920013" y="320713"/>
                </a:lnTo>
                <a:lnTo>
                  <a:pt x="920013" y="329857"/>
                </a:lnTo>
                <a:lnTo>
                  <a:pt x="923061" y="345097"/>
                </a:lnTo>
                <a:lnTo>
                  <a:pt x="924471" y="355104"/>
                </a:lnTo>
                <a:lnTo>
                  <a:pt x="958113" y="384810"/>
                </a:lnTo>
                <a:lnTo>
                  <a:pt x="959637" y="385191"/>
                </a:lnTo>
                <a:lnTo>
                  <a:pt x="964209" y="386334"/>
                </a:lnTo>
                <a:lnTo>
                  <a:pt x="979551" y="389382"/>
                </a:lnTo>
                <a:lnTo>
                  <a:pt x="1009053" y="389305"/>
                </a:lnTo>
                <a:lnTo>
                  <a:pt x="1014107" y="389128"/>
                </a:lnTo>
                <a:lnTo>
                  <a:pt x="1072362" y="374916"/>
                </a:lnTo>
                <a:lnTo>
                  <a:pt x="1131252" y="332003"/>
                </a:lnTo>
                <a:lnTo>
                  <a:pt x="1155001" y="300799"/>
                </a:lnTo>
                <a:lnTo>
                  <a:pt x="1157046" y="310311"/>
                </a:lnTo>
                <a:lnTo>
                  <a:pt x="1158811" y="320509"/>
                </a:lnTo>
                <a:lnTo>
                  <a:pt x="1160576" y="331546"/>
                </a:lnTo>
                <a:lnTo>
                  <a:pt x="1162621" y="343573"/>
                </a:lnTo>
                <a:lnTo>
                  <a:pt x="1162621" y="349669"/>
                </a:lnTo>
                <a:lnTo>
                  <a:pt x="1164145" y="357378"/>
                </a:lnTo>
                <a:lnTo>
                  <a:pt x="1164145" y="366522"/>
                </a:lnTo>
                <a:lnTo>
                  <a:pt x="1165047" y="372529"/>
                </a:lnTo>
                <a:lnTo>
                  <a:pt x="1166291" y="386245"/>
                </a:lnTo>
                <a:lnTo>
                  <a:pt x="1167193" y="393954"/>
                </a:lnTo>
                <a:lnTo>
                  <a:pt x="1202245" y="393954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1"/>
          <p:cNvSpPr/>
          <p:nvPr/>
        </p:nvSpPr>
        <p:spPr>
          <a:xfrm>
            <a:off x="1950720" y="2099865"/>
            <a:ext cx="3097530" cy="415925"/>
          </a:xfrm>
          <a:custGeom>
            <a:rect b="b" l="l" r="r" t="t"/>
            <a:pathLst>
              <a:path extrusionOk="0" h="415925" w="3097529">
                <a:moveTo>
                  <a:pt x="358521" y="29057"/>
                </a:moveTo>
                <a:lnTo>
                  <a:pt x="357657" y="18821"/>
                </a:lnTo>
                <a:lnTo>
                  <a:pt x="355092" y="11150"/>
                </a:lnTo>
                <a:lnTo>
                  <a:pt x="350799" y="6337"/>
                </a:lnTo>
                <a:lnTo>
                  <a:pt x="344805" y="4673"/>
                </a:lnTo>
                <a:lnTo>
                  <a:pt x="337629" y="6337"/>
                </a:lnTo>
                <a:lnTo>
                  <a:pt x="329755" y="11150"/>
                </a:lnTo>
                <a:lnTo>
                  <a:pt x="321005" y="18821"/>
                </a:lnTo>
                <a:lnTo>
                  <a:pt x="311277" y="29057"/>
                </a:lnTo>
                <a:lnTo>
                  <a:pt x="278599" y="99047"/>
                </a:lnTo>
                <a:lnTo>
                  <a:pt x="260883" y="135928"/>
                </a:lnTo>
                <a:lnTo>
                  <a:pt x="213550" y="238226"/>
                </a:lnTo>
                <a:lnTo>
                  <a:pt x="185928" y="292836"/>
                </a:lnTo>
                <a:lnTo>
                  <a:pt x="170878" y="317665"/>
                </a:lnTo>
                <a:lnTo>
                  <a:pt x="157162" y="298704"/>
                </a:lnTo>
                <a:lnTo>
                  <a:pt x="141300" y="273748"/>
                </a:lnTo>
                <a:lnTo>
                  <a:pt x="123431" y="242519"/>
                </a:lnTo>
                <a:lnTo>
                  <a:pt x="103720" y="204698"/>
                </a:lnTo>
                <a:lnTo>
                  <a:pt x="94602" y="188112"/>
                </a:lnTo>
                <a:lnTo>
                  <a:pt x="85623" y="170688"/>
                </a:lnTo>
                <a:lnTo>
                  <a:pt x="76936" y="152704"/>
                </a:lnTo>
                <a:lnTo>
                  <a:pt x="68668" y="134404"/>
                </a:lnTo>
                <a:lnTo>
                  <a:pt x="59486" y="115201"/>
                </a:lnTo>
                <a:lnTo>
                  <a:pt x="50139" y="96253"/>
                </a:lnTo>
                <a:lnTo>
                  <a:pt x="40513" y="77317"/>
                </a:lnTo>
                <a:lnTo>
                  <a:pt x="30480" y="58102"/>
                </a:lnTo>
                <a:lnTo>
                  <a:pt x="17348" y="63779"/>
                </a:lnTo>
                <a:lnTo>
                  <a:pt x="7810" y="69151"/>
                </a:lnTo>
                <a:lnTo>
                  <a:pt x="1968" y="73964"/>
                </a:lnTo>
                <a:lnTo>
                  <a:pt x="0" y="77914"/>
                </a:lnTo>
                <a:lnTo>
                  <a:pt x="1968" y="86817"/>
                </a:lnTo>
                <a:lnTo>
                  <a:pt x="7810" y="102171"/>
                </a:lnTo>
                <a:lnTo>
                  <a:pt x="17348" y="124117"/>
                </a:lnTo>
                <a:lnTo>
                  <a:pt x="30480" y="152781"/>
                </a:lnTo>
                <a:lnTo>
                  <a:pt x="39966" y="169951"/>
                </a:lnTo>
                <a:lnTo>
                  <a:pt x="88480" y="262699"/>
                </a:lnTo>
                <a:lnTo>
                  <a:pt x="107619" y="302234"/>
                </a:lnTo>
                <a:lnTo>
                  <a:pt x="123774" y="336181"/>
                </a:lnTo>
                <a:lnTo>
                  <a:pt x="136779" y="364680"/>
                </a:lnTo>
                <a:lnTo>
                  <a:pt x="146494" y="387858"/>
                </a:lnTo>
                <a:lnTo>
                  <a:pt x="151066" y="395478"/>
                </a:lnTo>
                <a:lnTo>
                  <a:pt x="157162" y="400050"/>
                </a:lnTo>
                <a:lnTo>
                  <a:pt x="167830" y="400050"/>
                </a:lnTo>
                <a:lnTo>
                  <a:pt x="175298" y="399745"/>
                </a:lnTo>
                <a:lnTo>
                  <a:pt x="181927" y="398716"/>
                </a:lnTo>
                <a:lnTo>
                  <a:pt x="187972" y="396836"/>
                </a:lnTo>
                <a:lnTo>
                  <a:pt x="193738" y="393954"/>
                </a:lnTo>
                <a:lnTo>
                  <a:pt x="358521" y="29057"/>
                </a:lnTo>
                <a:close/>
              </a:path>
              <a:path extrusionOk="0" h="415925" w="3097529">
                <a:moveTo>
                  <a:pt x="433285" y="35153"/>
                </a:moveTo>
                <a:lnTo>
                  <a:pt x="405853" y="22961"/>
                </a:lnTo>
                <a:lnTo>
                  <a:pt x="394919" y="24371"/>
                </a:lnTo>
                <a:lnTo>
                  <a:pt x="387286" y="28486"/>
                </a:lnTo>
                <a:lnTo>
                  <a:pt x="382828" y="35179"/>
                </a:lnTo>
                <a:lnTo>
                  <a:pt x="381368" y="44297"/>
                </a:lnTo>
                <a:lnTo>
                  <a:pt x="384416" y="48869"/>
                </a:lnTo>
                <a:lnTo>
                  <a:pt x="388988" y="53530"/>
                </a:lnTo>
                <a:lnTo>
                  <a:pt x="396608" y="56578"/>
                </a:lnTo>
                <a:lnTo>
                  <a:pt x="402805" y="59626"/>
                </a:lnTo>
                <a:lnTo>
                  <a:pt x="408901" y="61150"/>
                </a:lnTo>
                <a:lnTo>
                  <a:pt x="421093" y="61150"/>
                </a:lnTo>
                <a:lnTo>
                  <a:pt x="425665" y="58102"/>
                </a:lnTo>
                <a:lnTo>
                  <a:pt x="428713" y="55054"/>
                </a:lnTo>
                <a:lnTo>
                  <a:pt x="431761" y="50393"/>
                </a:lnTo>
                <a:lnTo>
                  <a:pt x="433285" y="47345"/>
                </a:lnTo>
                <a:lnTo>
                  <a:pt x="433285" y="35153"/>
                </a:lnTo>
                <a:close/>
              </a:path>
              <a:path extrusionOk="0" h="415925" w="3097529">
                <a:moveTo>
                  <a:pt x="448525" y="375666"/>
                </a:moveTo>
                <a:lnTo>
                  <a:pt x="444233" y="266750"/>
                </a:lnTo>
                <a:lnTo>
                  <a:pt x="436333" y="123736"/>
                </a:lnTo>
                <a:lnTo>
                  <a:pt x="399757" y="123736"/>
                </a:lnTo>
                <a:lnTo>
                  <a:pt x="399757" y="384810"/>
                </a:lnTo>
                <a:lnTo>
                  <a:pt x="401281" y="387858"/>
                </a:lnTo>
                <a:lnTo>
                  <a:pt x="402805" y="389382"/>
                </a:lnTo>
                <a:lnTo>
                  <a:pt x="407377" y="390906"/>
                </a:lnTo>
                <a:lnTo>
                  <a:pt x="411949" y="393954"/>
                </a:lnTo>
                <a:lnTo>
                  <a:pt x="421093" y="393954"/>
                </a:lnTo>
                <a:lnTo>
                  <a:pt x="432231" y="392811"/>
                </a:lnTo>
                <a:lnTo>
                  <a:pt x="440524" y="389382"/>
                </a:lnTo>
                <a:lnTo>
                  <a:pt x="445960" y="383667"/>
                </a:lnTo>
                <a:lnTo>
                  <a:pt x="448525" y="375666"/>
                </a:lnTo>
                <a:close/>
              </a:path>
              <a:path extrusionOk="0" h="415925" w="3097529">
                <a:moveTo>
                  <a:pt x="736841" y="279463"/>
                </a:moveTo>
                <a:lnTo>
                  <a:pt x="732840" y="265455"/>
                </a:lnTo>
                <a:lnTo>
                  <a:pt x="720839" y="255422"/>
                </a:lnTo>
                <a:lnTo>
                  <a:pt x="700836" y="249389"/>
                </a:lnTo>
                <a:lnTo>
                  <a:pt x="672833" y="247370"/>
                </a:lnTo>
                <a:lnTo>
                  <a:pt x="655358" y="247967"/>
                </a:lnTo>
                <a:lnTo>
                  <a:pt x="635038" y="249859"/>
                </a:lnTo>
                <a:lnTo>
                  <a:pt x="611886" y="253199"/>
                </a:lnTo>
                <a:lnTo>
                  <a:pt x="585876" y="258127"/>
                </a:lnTo>
                <a:lnTo>
                  <a:pt x="543102" y="262699"/>
                </a:lnTo>
                <a:lnTo>
                  <a:pt x="532231" y="261823"/>
                </a:lnTo>
                <a:lnTo>
                  <a:pt x="524624" y="259080"/>
                </a:lnTo>
                <a:lnTo>
                  <a:pt x="520179" y="254304"/>
                </a:lnTo>
                <a:lnTo>
                  <a:pt x="518718" y="247370"/>
                </a:lnTo>
                <a:lnTo>
                  <a:pt x="521893" y="231076"/>
                </a:lnTo>
                <a:lnTo>
                  <a:pt x="556818" y="192405"/>
                </a:lnTo>
                <a:lnTo>
                  <a:pt x="595960" y="176022"/>
                </a:lnTo>
                <a:lnTo>
                  <a:pt x="645312" y="171069"/>
                </a:lnTo>
                <a:lnTo>
                  <a:pt x="666508" y="171958"/>
                </a:lnTo>
                <a:lnTo>
                  <a:pt x="686549" y="174688"/>
                </a:lnTo>
                <a:lnTo>
                  <a:pt x="705408" y="179438"/>
                </a:lnTo>
                <a:lnTo>
                  <a:pt x="723125" y="186309"/>
                </a:lnTo>
                <a:lnTo>
                  <a:pt x="722871" y="173482"/>
                </a:lnTo>
                <a:lnTo>
                  <a:pt x="722172" y="162496"/>
                </a:lnTo>
                <a:lnTo>
                  <a:pt x="721207" y="153479"/>
                </a:lnTo>
                <a:lnTo>
                  <a:pt x="718553" y="137452"/>
                </a:lnTo>
                <a:lnTo>
                  <a:pt x="712457" y="134404"/>
                </a:lnTo>
                <a:lnTo>
                  <a:pt x="703313" y="134404"/>
                </a:lnTo>
                <a:lnTo>
                  <a:pt x="695058" y="132397"/>
                </a:lnTo>
                <a:lnTo>
                  <a:pt x="686358" y="130975"/>
                </a:lnTo>
                <a:lnTo>
                  <a:pt x="677392" y="130111"/>
                </a:lnTo>
                <a:lnTo>
                  <a:pt x="668261" y="129832"/>
                </a:lnTo>
                <a:lnTo>
                  <a:pt x="638517" y="131546"/>
                </a:lnTo>
                <a:lnTo>
                  <a:pt x="579628" y="145300"/>
                </a:lnTo>
                <a:lnTo>
                  <a:pt x="538937" y="163093"/>
                </a:lnTo>
                <a:lnTo>
                  <a:pt x="501002" y="188836"/>
                </a:lnTo>
                <a:lnTo>
                  <a:pt x="477177" y="218821"/>
                </a:lnTo>
                <a:lnTo>
                  <a:pt x="471385" y="244322"/>
                </a:lnTo>
                <a:lnTo>
                  <a:pt x="472528" y="253517"/>
                </a:lnTo>
                <a:lnTo>
                  <a:pt x="501751" y="290131"/>
                </a:lnTo>
                <a:lnTo>
                  <a:pt x="543102" y="302425"/>
                </a:lnTo>
                <a:lnTo>
                  <a:pt x="574306" y="295490"/>
                </a:lnTo>
                <a:lnTo>
                  <a:pt x="601484" y="290715"/>
                </a:lnTo>
                <a:lnTo>
                  <a:pt x="624636" y="287972"/>
                </a:lnTo>
                <a:lnTo>
                  <a:pt x="643788" y="287083"/>
                </a:lnTo>
                <a:lnTo>
                  <a:pt x="658723" y="287947"/>
                </a:lnTo>
                <a:lnTo>
                  <a:pt x="669213" y="290512"/>
                </a:lnTo>
                <a:lnTo>
                  <a:pt x="675386" y="294805"/>
                </a:lnTo>
                <a:lnTo>
                  <a:pt x="677405" y="300799"/>
                </a:lnTo>
                <a:lnTo>
                  <a:pt x="675678" y="307390"/>
                </a:lnTo>
                <a:lnTo>
                  <a:pt x="648360" y="334429"/>
                </a:lnTo>
                <a:lnTo>
                  <a:pt x="599198" y="364045"/>
                </a:lnTo>
                <a:lnTo>
                  <a:pt x="538530" y="387858"/>
                </a:lnTo>
                <a:lnTo>
                  <a:pt x="540054" y="389382"/>
                </a:lnTo>
                <a:lnTo>
                  <a:pt x="540054" y="390906"/>
                </a:lnTo>
                <a:lnTo>
                  <a:pt x="543102" y="393954"/>
                </a:lnTo>
                <a:lnTo>
                  <a:pt x="544626" y="397002"/>
                </a:lnTo>
                <a:lnTo>
                  <a:pt x="546150" y="401675"/>
                </a:lnTo>
                <a:lnTo>
                  <a:pt x="550722" y="406247"/>
                </a:lnTo>
                <a:lnTo>
                  <a:pt x="553770" y="412343"/>
                </a:lnTo>
                <a:lnTo>
                  <a:pt x="556818" y="415391"/>
                </a:lnTo>
                <a:lnTo>
                  <a:pt x="558342" y="415391"/>
                </a:lnTo>
                <a:lnTo>
                  <a:pt x="601586" y="399338"/>
                </a:lnTo>
                <a:lnTo>
                  <a:pt x="639826" y="381000"/>
                </a:lnTo>
                <a:lnTo>
                  <a:pt x="673176" y="360387"/>
                </a:lnTo>
                <a:lnTo>
                  <a:pt x="717562" y="321132"/>
                </a:lnTo>
                <a:lnTo>
                  <a:pt x="734796" y="292392"/>
                </a:lnTo>
                <a:lnTo>
                  <a:pt x="736841" y="279463"/>
                </a:lnTo>
                <a:close/>
              </a:path>
              <a:path extrusionOk="0" h="415925" w="3097529">
                <a:moveTo>
                  <a:pt x="1043546" y="392430"/>
                </a:moveTo>
                <a:lnTo>
                  <a:pt x="1041793" y="381596"/>
                </a:lnTo>
                <a:lnTo>
                  <a:pt x="1040879" y="369760"/>
                </a:lnTo>
                <a:lnTo>
                  <a:pt x="1040549" y="357035"/>
                </a:lnTo>
                <a:lnTo>
                  <a:pt x="1040498" y="284035"/>
                </a:lnTo>
                <a:lnTo>
                  <a:pt x="1040244" y="269189"/>
                </a:lnTo>
                <a:lnTo>
                  <a:pt x="1039545" y="254469"/>
                </a:lnTo>
                <a:lnTo>
                  <a:pt x="1037450" y="226034"/>
                </a:lnTo>
                <a:lnTo>
                  <a:pt x="1036929" y="211950"/>
                </a:lnTo>
                <a:lnTo>
                  <a:pt x="1027925" y="166217"/>
                </a:lnTo>
                <a:lnTo>
                  <a:pt x="1006881" y="140500"/>
                </a:lnTo>
                <a:lnTo>
                  <a:pt x="997737" y="140500"/>
                </a:lnTo>
                <a:lnTo>
                  <a:pt x="991641" y="142024"/>
                </a:lnTo>
                <a:lnTo>
                  <a:pt x="987069" y="143548"/>
                </a:lnTo>
                <a:lnTo>
                  <a:pt x="987336" y="154749"/>
                </a:lnTo>
                <a:lnTo>
                  <a:pt x="988021" y="165354"/>
                </a:lnTo>
                <a:lnTo>
                  <a:pt x="988999" y="175361"/>
                </a:lnTo>
                <a:lnTo>
                  <a:pt x="992212" y="203504"/>
                </a:lnTo>
                <a:lnTo>
                  <a:pt x="992898" y="211874"/>
                </a:lnTo>
                <a:lnTo>
                  <a:pt x="993165" y="219938"/>
                </a:lnTo>
                <a:lnTo>
                  <a:pt x="994041" y="228231"/>
                </a:lnTo>
                <a:lnTo>
                  <a:pt x="994498" y="237096"/>
                </a:lnTo>
                <a:lnTo>
                  <a:pt x="993546" y="277761"/>
                </a:lnTo>
                <a:lnTo>
                  <a:pt x="979208" y="314667"/>
                </a:lnTo>
                <a:lnTo>
                  <a:pt x="945934" y="336283"/>
                </a:lnTo>
                <a:lnTo>
                  <a:pt x="910132" y="350037"/>
                </a:lnTo>
                <a:lnTo>
                  <a:pt x="869619" y="355854"/>
                </a:lnTo>
                <a:lnTo>
                  <a:pt x="844753" y="353301"/>
                </a:lnTo>
                <a:lnTo>
                  <a:pt x="825347" y="345719"/>
                </a:lnTo>
                <a:lnTo>
                  <a:pt x="811669" y="333273"/>
                </a:lnTo>
                <a:lnTo>
                  <a:pt x="803998" y="316141"/>
                </a:lnTo>
                <a:lnTo>
                  <a:pt x="803757" y="309054"/>
                </a:lnTo>
                <a:lnTo>
                  <a:pt x="802716" y="294843"/>
                </a:lnTo>
                <a:lnTo>
                  <a:pt x="807808" y="244932"/>
                </a:lnTo>
                <a:lnTo>
                  <a:pt x="825334" y="186309"/>
                </a:lnTo>
                <a:lnTo>
                  <a:pt x="826858" y="177165"/>
                </a:lnTo>
                <a:lnTo>
                  <a:pt x="826858" y="163449"/>
                </a:lnTo>
                <a:lnTo>
                  <a:pt x="825334" y="158877"/>
                </a:lnTo>
                <a:lnTo>
                  <a:pt x="799426" y="142024"/>
                </a:lnTo>
                <a:lnTo>
                  <a:pt x="788873" y="144348"/>
                </a:lnTo>
                <a:lnTo>
                  <a:pt x="768946" y="180213"/>
                </a:lnTo>
                <a:lnTo>
                  <a:pt x="764374" y="216890"/>
                </a:lnTo>
                <a:lnTo>
                  <a:pt x="764616" y="227177"/>
                </a:lnTo>
                <a:lnTo>
                  <a:pt x="765657" y="247789"/>
                </a:lnTo>
                <a:lnTo>
                  <a:pt x="765898" y="258127"/>
                </a:lnTo>
                <a:lnTo>
                  <a:pt x="766800" y="267271"/>
                </a:lnTo>
                <a:lnTo>
                  <a:pt x="768045" y="285559"/>
                </a:lnTo>
                <a:lnTo>
                  <a:pt x="769823" y="302450"/>
                </a:lnTo>
                <a:lnTo>
                  <a:pt x="770280" y="309460"/>
                </a:lnTo>
                <a:lnTo>
                  <a:pt x="770470" y="320713"/>
                </a:lnTo>
                <a:lnTo>
                  <a:pt x="773353" y="335851"/>
                </a:lnTo>
                <a:lnTo>
                  <a:pt x="798550" y="377863"/>
                </a:lnTo>
                <a:lnTo>
                  <a:pt x="834186" y="394436"/>
                </a:lnTo>
                <a:lnTo>
                  <a:pt x="855903" y="397002"/>
                </a:lnTo>
                <a:lnTo>
                  <a:pt x="863523" y="397002"/>
                </a:lnTo>
                <a:lnTo>
                  <a:pt x="871143" y="395478"/>
                </a:lnTo>
                <a:lnTo>
                  <a:pt x="878763" y="395478"/>
                </a:lnTo>
                <a:lnTo>
                  <a:pt x="927773" y="385191"/>
                </a:lnTo>
                <a:lnTo>
                  <a:pt x="968781" y="368046"/>
                </a:lnTo>
                <a:lnTo>
                  <a:pt x="994689" y="351282"/>
                </a:lnTo>
                <a:lnTo>
                  <a:pt x="1001242" y="372173"/>
                </a:lnTo>
                <a:lnTo>
                  <a:pt x="1009370" y="386905"/>
                </a:lnTo>
                <a:lnTo>
                  <a:pt x="1018946" y="395655"/>
                </a:lnTo>
                <a:lnTo>
                  <a:pt x="1029830" y="398526"/>
                </a:lnTo>
                <a:lnTo>
                  <a:pt x="1034402" y="398526"/>
                </a:lnTo>
                <a:lnTo>
                  <a:pt x="1037450" y="395478"/>
                </a:lnTo>
                <a:lnTo>
                  <a:pt x="1043546" y="392430"/>
                </a:lnTo>
                <a:close/>
              </a:path>
              <a:path extrusionOk="0" h="415925" w="3097529">
                <a:moveTo>
                  <a:pt x="1353210" y="393954"/>
                </a:moveTo>
                <a:lnTo>
                  <a:pt x="1350086" y="382219"/>
                </a:lnTo>
                <a:lnTo>
                  <a:pt x="1347685" y="369760"/>
                </a:lnTo>
                <a:lnTo>
                  <a:pt x="1346136" y="356412"/>
                </a:lnTo>
                <a:lnTo>
                  <a:pt x="1345590" y="342049"/>
                </a:lnTo>
                <a:lnTo>
                  <a:pt x="1344688" y="326656"/>
                </a:lnTo>
                <a:lnTo>
                  <a:pt x="1342542" y="262699"/>
                </a:lnTo>
                <a:lnTo>
                  <a:pt x="1339113" y="215709"/>
                </a:lnTo>
                <a:lnTo>
                  <a:pt x="1326261" y="160159"/>
                </a:lnTo>
                <a:lnTo>
                  <a:pt x="1302918" y="137185"/>
                </a:lnTo>
                <a:lnTo>
                  <a:pt x="1302918" y="210794"/>
                </a:lnTo>
                <a:lnTo>
                  <a:pt x="1301775" y="223037"/>
                </a:lnTo>
                <a:lnTo>
                  <a:pt x="1284630" y="267271"/>
                </a:lnTo>
                <a:lnTo>
                  <a:pt x="1260741" y="300964"/>
                </a:lnTo>
                <a:lnTo>
                  <a:pt x="1226705" y="331825"/>
                </a:lnTo>
                <a:lnTo>
                  <a:pt x="1176350" y="355803"/>
                </a:lnTo>
                <a:lnTo>
                  <a:pt x="1150327" y="358902"/>
                </a:lnTo>
                <a:lnTo>
                  <a:pt x="1133208" y="353745"/>
                </a:lnTo>
                <a:lnTo>
                  <a:pt x="1120800" y="345147"/>
                </a:lnTo>
                <a:lnTo>
                  <a:pt x="1113256" y="333108"/>
                </a:lnTo>
                <a:lnTo>
                  <a:pt x="1110703" y="317665"/>
                </a:lnTo>
                <a:lnTo>
                  <a:pt x="1112126" y="304469"/>
                </a:lnTo>
                <a:lnTo>
                  <a:pt x="1133563" y="258127"/>
                </a:lnTo>
                <a:lnTo>
                  <a:pt x="1160780" y="226326"/>
                </a:lnTo>
                <a:lnTo>
                  <a:pt x="1195197" y="198831"/>
                </a:lnTo>
                <a:lnTo>
                  <a:pt x="1239913" y="178219"/>
                </a:lnTo>
                <a:lnTo>
                  <a:pt x="1269492" y="175679"/>
                </a:lnTo>
                <a:lnTo>
                  <a:pt x="1284236" y="177914"/>
                </a:lnTo>
                <a:lnTo>
                  <a:pt x="1294714" y="184607"/>
                </a:lnTo>
                <a:lnTo>
                  <a:pt x="1300899" y="195618"/>
                </a:lnTo>
                <a:lnTo>
                  <a:pt x="1302918" y="210794"/>
                </a:lnTo>
                <a:lnTo>
                  <a:pt x="1302918" y="137185"/>
                </a:lnTo>
                <a:lnTo>
                  <a:pt x="1287678" y="134404"/>
                </a:lnTo>
                <a:lnTo>
                  <a:pt x="1281582" y="132880"/>
                </a:lnTo>
                <a:lnTo>
                  <a:pt x="1261668" y="132994"/>
                </a:lnTo>
                <a:lnTo>
                  <a:pt x="1208887" y="144564"/>
                </a:lnTo>
                <a:lnTo>
                  <a:pt x="1158532" y="173304"/>
                </a:lnTo>
                <a:lnTo>
                  <a:pt x="1124877" y="204558"/>
                </a:lnTo>
                <a:lnTo>
                  <a:pt x="1098410" y="239750"/>
                </a:lnTo>
                <a:lnTo>
                  <a:pt x="1080198" y="274993"/>
                </a:lnTo>
                <a:lnTo>
                  <a:pt x="1071295" y="313512"/>
                </a:lnTo>
                <a:lnTo>
                  <a:pt x="1070978" y="320713"/>
                </a:lnTo>
                <a:lnTo>
                  <a:pt x="1070978" y="329857"/>
                </a:lnTo>
                <a:lnTo>
                  <a:pt x="1072502" y="337477"/>
                </a:lnTo>
                <a:lnTo>
                  <a:pt x="1072502" y="345097"/>
                </a:lnTo>
                <a:lnTo>
                  <a:pt x="1095362" y="378714"/>
                </a:lnTo>
                <a:lnTo>
                  <a:pt x="1110703" y="385419"/>
                </a:lnTo>
                <a:lnTo>
                  <a:pt x="1122895" y="387858"/>
                </a:lnTo>
                <a:lnTo>
                  <a:pt x="1128991" y="389382"/>
                </a:lnTo>
                <a:lnTo>
                  <a:pt x="1160780" y="389280"/>
                </a:lnTo>
                <a:lnTo>
                  <a:pt x="1165072" y="389128"/>
                </a:lnTo>
                <a:lnTo>
                  <a:pt x="1223327" y="374916"/>
                </a:lnTo>
                <a:lnTo>
                  <a:pt x="1282217" y="332003"/>
                </a:lnTo>
                <a:lnTo>
                  <a:pt x="1305966" y="300799"/>
                </a:lnTo>
                <a:lnTo>
                  <a:pt x="1307985" y="310311"/>
                </a:lnTo>
                <a:lnTo>
                  <a:pt x="1309585" y="320509"/>
                </a:lnTo>
                <a:lnTo>
                  <a:pt x="1310894" y="331546"/>
                </a:lnTo>
                <a:lnTo>
                  <a:pt x="1312062" y="343573"/>
                </a:lnTo>
                <a:lnTo>
                  <a:pt x="1313586" y="349669"/>
                </a:lnTo>
                <a:lnTo>
                  <a:pt x="1313586" y="357378"/>
                </a:lnTo>
                <a:lnTo>
                  <a:pt x="1315110" y="366522"/>
                </a:lnTo>
                <a:lnTo>
                  <a:pt x="1315377" y="372529"/>
                </a:lnTo>
                <a:lnTo>
                  <a:pt x="1316062" y="379095"/>
                </a:lnTo>
                <a:lnTo>
                  <a:pt x="1318158" y="393954"/>
                </a:lnTo>
                <a:lnTo>
                  <a:pt x="1353210" y="393954"/>
                </a:lnTo>
                <a:close/>
              </a:path>
              <a:path extrusionOk="0" h="415925" w="3097529">
                <a:moveTo>
                  <a:pt x="1438643" y="371094"/>
                </a:moveTo>
                <a:lnTo>
                  <a:pt x="1438338" y="321602"/>
                </a:lnTo>
                <a:lnTo>
                  <a:pt x="1437309" y="271653"/>
                </a:lnTo>
                <a:lnTo>
                  <a:pt x="1435430" y="221424"/>
                </a:lnTo>
                <a:lnTo>
                  <a:pt x="1432547" y="171069"/>
                </a:lnTo>
                <a:lnTo>
                  <a:pt x="1426260" y="96050"/>
                </a:lnTo>
                <a:lnTo>
                  <a:pt x="1418831" y="42608"/>
                </a:lnTo>
                <a:lnTo>
                  <a:pt x="1400543" y="0"/>
                </a:lnTo>
                <a:lnTo>
                  <a:pt x="1394447" y="0"/>
                </a:lnTo>
                <a:lnTo>
                  <a:pt x="1389875" y="1524"/>
                </a:lnTo>
                <a:lnTo>
                  <a:pt x="1380731" y="15341"/>
                </a:lnTo>
                <a:lnTo>
                  <a:pt x="1376159" y="19913"/>
                </a:lnTo>
                <a:lnTo>
                  <a:pt x="1384350" y="57492"/>
                </a:lnTo>
                <a:lnTo>
                  <a:pt x="1387017" y="92786"/>
                </a:lnTo>
                <a:lnTo>
                  <a:pt x="1387475" y="102819"/>
                </a:lnTo>
                <a:lnTo>
                  <a:pt x="1388351" y="114592"/>
                </a:lnTo>
                <a:lnTo>
                  <a:pt x="1388592" y="127469"/>
                </a:lnTo>
                <a:lnTo>
                  <a:pt x="1389646" y="155562"/>
                </a:lnTo>
                <a:lnTo>
                  <a:pt x="1389875" y="171069"/>
                </a:lnTo>
                <a:lnTo>
                  <a:pt x="1390789" y="187134"/>
                </a:lnTo>
                <a:lnTo>
                  <a:pt x="1392021" y="220446"/>
                </a:lnTo>
                <a:lnTo>
                  <a:pt x="1392923" y="238226"/>
                </a:lnTo>
                <a:lnTo>
                  <a:pt x="1393164" y="256286"/>
                </a:lnTo>
                <a:lnTo>
                  <a:pt x="1394218" y="297510"/>
                </a:lnTo>
                <a:lnTo>
                  <a:pt x="1394447" y="320713"/>
                </a:lnTo>
                <a:lnTo>
                  <a:pt x="1395336" y="342747"/>
                </a:lnTo>
                <a:lnTo>
                  <a:pt x="1395780" y="362902"/>
                </a:lnTo>
                <a:lnTo>
                  <a:pt x="1395971" y="397002"/>
                </a:lnTo>
                <a:lnTo>
                  <a:pt x="1400543" y="398526"/>
                </a:lnTo>
                <a:lnTo>
                  <a:pt x="1417434" y="396811"/>
                </a:lnTo>
                <a:lnTo>
                  <a:pt x="1429308" y="391668"/>
                </a:lnTo>
                <a:lnTo>
                  <a:pt x="1436344" y="383095"/>
                </a:lnTo>
                <a:lnTo>
                  <a:pt x="1438643" y="371094"/>
                </a:lnTo>
                <a:close/>
              </a:path>
              <a:path extrusionOk="0" h="415925" w="3097529">
                <a:moveTo>
                  <a:pt x="1522564" y="35153"/>
                </a:moveTo>
                <a:lnTo>
                  <a:pt x="1495132" y="22961"/>
                </a:lnTo>
                <a:lnTo>
                  <a:pt x="1485125" y="24371"/>
                </a:lnTo>
                <a:lnTo>
                  <a:pt x="1477987" y="28486"/>
                </a:lnTo>
                <a:lnTo>
                  <a:pt x="1473695" y="35179"/>
                </a:lnTo>
                <a:lnTo>
                  <a:pt x="1472272" y="44297"/>
                </a:lnTo>
                <a:lnTo>
                  <a:pt x="1475320" y="48869"/>
                </a:lnTo>
                <a:lnTo>
                  <a:pt x="1479892" y="53530"/>
                </a:lnTo>
                <a:lnTo>
                  <a:pt x="1492084" y="59626"/>
                </a:lnTo>
                <a:lnTo>
                  <a:pt x="1498180" y="61150"/>
                </a:lnTo>
                <a:lnTo>
                  <a:pt x="1510372" y="61150"/>
                </a:lnTo>
                <a:lnTo>
                  <a:pt x="1514944" y="58102"/>
                </a:lnTo>
                <a:lnTo>
                  <a:pt x="1517992" y="55054"/>
                </a:lnTo>
                <a:lnTo>
                  <a:pt x="1521040" y="50393"/>
                </a:lnTo>
                <a:lnTo>
                  <a:pt x="1522564" y="47345"/>
                </a:lnTo>
                <a:lnTo>
                  <a:pt x="1522564" y="35153"/>
                </a:lnTo>
                <a:close/>
              </a:path>
              <a:path extrusionOk="0" h="415925" w="3097529">
                <a:moveTo>
                  <a:pt x="1539328" y="375666"/>
                </a:moveTo>
                <a:lnTo>
                  <a:pt x="1531759" y="216128"/>
                </a:lnTo>
                <a:lnTo>
                  <a:pt x="1528940" y="168389"/>
                </a:lnTo>
                <a:lnTo>
                  <a:pt x="1525612" y="123736"/>
                </a:lnTo>
                <a:lnTo>
                  <a:pt x="1489036" y="123736"/>
                </a:lnTo>
                <a:lnTo>
                  <a:pt x="1489036" y="384810"/>
                </a:lnTo>
                <a:lnTo>
                  <a:pt x="1490560" y="387858"/>
                </a:lnTo>
                <a:lnTo>
                  <a:pt x="1493608" y="389382"/>
                </a:lnTo>
                <a:lnTo>
                  <a:pt x="1498180" y="390906"/>
                </a:lnTo>
                <a:lnTo>
                  <a:pt x="1502752" y="393954"/>
                </a:lnTo>
                <a:lnTo>
                  <a:pt x="1510372" y="393954"/>
                </a:lnTo>
                <a:lnTo>
                  <a:pt x="1521536" y="392811"/>
                </a:lnTo>
                <a:lnTo>
                  <a:pt x="1529994" y="389382"/>
                </a:lnTo>
                <a:lnTo>
                  <a:pt x="1535874" y="383667"/>
                </a:lnTo>
                <a:lnTo>
                  <a:pt x="1539328" y="375666"/>
                </a:lnTo>
                <a:close/>
              </a:path>
              <a:path extrusionOk="0" h="415925" w="3097529">
                <a:moveTo>
                  <a:pt x="1839937" y="369570"/>
                </a:moveTo>
                <a:lnTo>
                  <a:pt x="1836889" y="361950"/>
                </a:lnTo>
                <a:lnTo>
                  <a:pt x="1827745" y="357378"/>
                </a:lnTo>
                <a:lnTo>
                  <a:pt x="1820125" y="357378"/>
                </a:lnTo>
                <a:lnTo>
                  <a:pt x="1807845" y="355854"/>
                </a:lnTo>
                <a:lnTo>
                  <a:pt x="1788604" y="353758"/>
                </a:lnTo>
                <a:lnTo>
                  <a:pt x="1778482" y="353072"/>
                </a:lnTo>
                <a:lnTo>
                  <a:pt x="1768221" y="352806"/>
                </a:lnTo>
                <a:lnTo>
                  <a:pt x="1672107" y="357378"/>
                </a:lnTo>
                <a:lnTo>
                  <a:pt x="1653997" y="357187"/>
                </a:lnTo>
                <a:lnTo>
                  <a:pt x="1643557" y="356743"/>
                </a:lnTo>
                <a:lnTo>
                  <a:pt x="1632394" y="355854"/>
                </a:lnTo>
                <a:lnTo>
                  <a:pt x="1642135" y="345516"/>
                </a:lnTo>
                <a:lnTo>
                  <a:pt x="1655140" y="332905"/>
                </a:lnTo>
                <a:lnTo>
                  <a:pt x="1671269" y="318008"/>
                </a:lnTo>
                <a:lnTo>
                  <a:pt x="1710677" y="282536"/>
                </a:lnTo>
                <a:lnTo>
                  <a:pt x="1730260" y="264414"/>
                </a:lnTo>
                <a:lnTo>
                  <a:pt x="1766697" y="229082"/>
                </a:lnTo>
                <a:lnTo>
                  <a:pt x="1797558" y="191846"/>
                </a:lnTo>
                <a:lnTo>
                  <a:pt x="1807845" y="164973"/>
                </a:lnTo>
                <a:lnTo>
                  <a:pt x="1806130" y="157581"/>
                </a:lnTo>
                <a:lnTo>
                  <a:pt x="1800987" y="151599"/>
                </a:lnTo>
                <a:lnTo>
                  <a:pt x="1792414" y="147320"/>
                </a:lnTo>
                <a:lnTo>
                  <a:pt x="1780413" y="145072"/>
                </a:lnTo>
                <a:lnTo>
                  <a:pt x="1705648" y="151028"/>
                </a:lnTo>
                <a:lnTo>
                  <a:pt x="1677009" y="153504"/>
                </a:lnTo>
                <a:lnTo>
                  <a:pt x="1628025" y="158623"/>
                </a:lnTo>
                <a:lnTo>
                  <a:pt x="1621726" y="158877"/>
                </a:lnTo>
                <a:lnTo>
                  <a:pt x="1614106" y="160401"/>
                </a:lnTo>
                <a:lnTo>
                  <a:pt x="1608010" y="160401"/>
                </a:lnTo>
                <a:lnTo>
                  <a:pt x="1603438" y="161925"/>
                </a:lnTo>
                <a:lnTo>
                  <a:pt x="1595818" y="161925"/>
                </a:lnTo>
                <a:lnTo>
                  <a:pt x="1594294" y="163449"/>
                </a:lnTo>
                <a:lnTo>
                  <a:pt x="1583626" y="163449"/>
                </a:lnTo>
                <a:lnTo>
                  <a:pt x="1577530" y="166497"/>
                </a:lnTo>
                <a:lnTo>
                  <a:pt x="1569910" y="171069"/>
                </a:lnTo>
                <a:lnTo>
                  <a:pt x="1562290" y="177165"/>
                </a:lnTo>
                <a:lnTo>
                  <a:pt x="1559242" y="183261"/>
                </a:lnTo>
                <a:lnTo>
                  <a:pt x="1559242" y="195453"/>
                </a:lnTo>
                <a:lnTo>
                  <a:pt x="1565338" y="198501"/>
                </a:lnTo>
                <a:lnTo>
                  <a:pt x="1577530" y="198501"/>
                </a:lnTo>
                <a:lnTo>
                  <a:pt x="1589481" y="197954"/>
                </a:lnTo>
                <a:lnTo>
                  <a:pt x="1606867" y="196405"/>
                </a:lnTo>
                <a:lnTo>
                  <a:pt x="1656867" y="190881"/>
                </a:lnTo>
                <a:lnTo>
                  <a:pt x="1668030" y="189979"/>
                </a:lnTo>
                <a:lnTo>
                  <a:pt x="1689227" y="188747"/>
                </a:lnTo>
                <a:lnTo>
                  <a:pt x="1708378" y="186956"/>
                </a:lnTo>
                <a:lnTo>
                  <a:pt x="1716506" y="186499"/>
                </a:lnTo>
                <a:lnTo>
                  <a:pt x="1723796" y="186334"/>
                </a:lnTo>
                <a:lnTo>
                  <a:pt x="1745361" y="186309"/>
                </a:lnTo>
                <a:lnTo>
                  <a:pt x="1731010" y="202679"/>
                </a:lnTo>
                <a:lnTo>
                  <a:pt x="1697697" y="237667"/>
                </a:lnTo>
                <a:lnTo>
                  <a:pt x="1669034" y="264604"/>
                </a:lnTo>
                <a:lnTo>
                  <a:pt x="1640103" y="288607"/>
                </a:lnTo>
                <a:lnTo>
                  <a:pt x="1630362" y="297434"/>
                </a:lnTo>
                <a:lnTo>
                  <a:pt x="1595818" y="331381"/>
                </a:lnTo>
                <a:lnTo>
                  <a:pt x="1571599" y="365531"/>
                </a:lnTo>
                <a:lnTo>
                  <a:pt x="1569910" y="374142"/>
                </a:lnTo>
                <a:lnTo>
                  <a:pt x="1573593" y="385267"/>
                </a:lnTo>
                <a:lnTo>
                  <a:pt x="1584579" y="393382"/>
                </a:lnTo>
                <a:lnTo>
                  <a:pt x="1602689" y="398360"/>
                </a:lnTo>
                <a:lnTo>
                  <a:pt x="1627822" y="400050"/>
                </a:lnTo>
                <a:lnTo>
                  <a:pt x="1642783" y="399796"/>
                </a:lnTo>
                <a:lnTo>
                  <a:pt x="1660283" y="399097"/>
                </a:lnTo>
                <a:lnTo>
                  <a:pt x="1704111" y="397002"/>
                </a:lnTo>
                <a:lnTo>
                  <a:pt x="1721624" y="395008"/>
                </a:lnTo>
                <a:lnTo>
                  <a:pt x="1737537" y="393573"/>
                </a:lnTo>
                <a:lnTo>
                  <a:pt x="1752003" y="392722"/>
                </a:lnTo>
                <a:lnTo>
                  <a:pt x="1765173" y="392430"/>
                </a:lnTo>
                <a:lnTo>
                  <a:pt x="1798599" y="389648"/>
                </a:lnTo>
                <a:lnTo>
                  <a:pt x="1806321" y="389382"/>
                </a:lnTo>
                <a:lnTo>
                  <a:pt x="1814347" y="389648"/>
                </a:lnTo>
                <a:lnTo>
                  <a:pt x="1822208" y="390334"/>
                </a:lnTo>
                <a:lnTo>
                  <a:pt x="1829765" y="391312"/>
                </a:lnTo>
                <a:lnTo>
                  <a:pt x="1836889" y="392430"/>
                </a:lnTo>
                <a:lnTo>
                  <a:pt x="1839937" y="383286"/>
                </a:lnTo>
                <a:lnTo>
                  <a:pt x="1839937" y="369570"/>
                </a:lnTo>
                <a:close/>
              </a:path>
              <a:path extrusionOk="0" h="415925" w="3097529">
                <a:moveTo>
                  <a:pt x="2135886" y="393954"/>
                </a:moveTo>
                <a:lnTo>
                  <a:pt x="2128266" y="342049"/>
                </a:lnTo>
                <a:lnTo>
                  <a:pt x="2127999" y="326656"/>
                </a:lnTo>
                <a:lnTo>
                  <a:pt x="2125218" y="262699"/>
                </a:lnTo>
                <a:lnTo>
                  <a:pt x="2123122" y="215709"/>
                </a:lnTo>
                <a:lnTo>
                  <a:pt x="2109584" y="160159"/>
                </a:lnTo>
                <a:lnTo>
                  <a:pt x="2087105" y="137553"/>
                </a:lnTo>
                <a:lnTo>
                  <a:pt x="2087105" y="210794"/>
                </a:lnTo>
                <a:lnTo>
                  <a:pt x="2085949" y="223037"/>
                </a:lnTo>
                <a:lnTo>
                  <a:pt x="2067204" y="267271"/>
                </a:lnTo>
                <a:lnTo>
                  <a:pt x="2043417" y="300964"/>
                </a:lnTo>
                <a:lnTo>
                  <a:pt x="2009368" y="331825"/>
                </a:lnTo>
                <a:lnTo>
                  <a:pt x="1959013" y="355803"/>
                </a:lnTo>
                <a:lnTo>
                  <a:pt x="1932990" y="358902"/>
                </a:lnTo>
                <a:lnTo>
                  <a:pt x="1915858" y="353745"/>
                </a:lnTo>
                <a:lnTo>
                  <a:pt x="1903425" y="345147"/>
                </a:lnTo>
                <a:lnTo>
                  <a:pt x="1895843" y="333108"/>
                </a:lnTo>
                <a:lnTo>
                  <a:pt x="1893277" y="317665"/>
                </a:lnTo>
                <a:lnTo>
                  <a:pt x="1894954" y="304469"/>
                </a:lnTo>
                <a:lnTo>
                  <a:pt x="1917750" y="258127"/>
                </a:lnTo>
                <a:lnTo>
                  <a:pt x="1944979" y="226326"/>
                </a:lnTo>
                <a:lnTo>
                  <a:pt x="1978685" y="198831"/>
                </a:lnTo>
                <a:lnTo>
                  <a:pt x="2023237" y="178219"/>
                </a:lnTo>
                <a:lnTo>
                  <a:pt x="2053488" y="175641"/>
                </a:lnTo>
                <a:lnTo>
                  <a:pt x="2067737" y="177914"/>
                </a:lnTo>
                <a:lnTo>
                  <a:pt x="2078304" y="184607"/>
                </a:lnTo>
                <a:lnTo>
                  <a:pt x="2084857" y="195618"/>
                </a:lnTo>
                <a:lnTo>
                  <a:pt x="2087105" y="210794"/>
                </a:lnTo>
                <a:lnTo>
                  <a:pt x="2087105" y="137553"/>
                </a:lnTo>
                <a:lnTo>
                  <a:pt x="2086686" y="137261"/>
                </a:lnTo>
                <a:lnTo>
                  <a:pt x="2071776" y="134404"/>
                </a:lnTo>
                <a:lnTo>
                  <a:pt x="2064156" y="132880"/>
                </a:lnTo>
                <a:lnTo>
                  <a:pt x="2018436" y="135928"/>
                </a:lnTo>
                <a:lnTo>
                  <a:pt x="1967103" y="156933"/>
                </a:lnTo>
                <a:lnTo>
                  <a:pt x="1919274" y="193929"/>
                </a:lnTo>
                <a:lnTo>
                  <a:pt x="1889417" y="227457"/>
                </a:lnTo>
                <a:lnTo>
                  <a:pt x="1868131" y="263842"/>
                </a:lnTo>
                <a:lnTo>
                  <a:pt x="1855558" y="305422"/>
                </a:lnTo>
                <a:lnTo>
                  <a:pt x="1853653" y="320713"/>
                </a:lnTo>
                <a:lnTo>
                  <a:pt x="1853653" y="329857"/>
                </a:lnTo>
                <a:lnTo>
                  <a:pt x="1856701" y="345097"/>
                </a:lnTo>
                <a:lnTo>
                  <a:pt x="1858111" y="355104"/>
                </a:lnTo>
                <a:lnTo>
                  <a:pt x="1891753" y="384810"/>
                </a:lnTo>
                <a:lnTo>
                  <a:pt x="1893277" y="385191"/>
                </a:lnTo>
                <a:lnTo>
                  <a:pt x="1897849" y="386334"/>
                </a:lnTo>
                <a:lnTo>
                  <a:pt x="1913178" y="389382"/>
                </a:lnTo>
                <a:lnTo>
                  <a:pt x="1944979" y="389280"/>
                </a:lnTo>
                <a:lnTo>
                  <a:pt x="1949043" y="389128"/>
                </a:lnTo>
                <a:lnTo>
                  <a:pt x="2007273" y="374916"/>
                </a:lnTo>
                <a:lnTo>
                  <a:pt x="2065121" y="332003"/>
                </a:lnTo>
                <a:lnTo>
                  <a:pt x="2088629" y="300799"/>
                </a:lnTo>
                <a:lnTo>
                  <a:pt x="2090686" y="310311"/>
                </a:lnTo>
                <a:lnTo>
                  <a:pt x="2092452" y="320509"/>
                </a:lnTo>
                <a:lnTo>
                  <a:pt x="2094204" y="331546"/>
                </a:lnTo>
                <a:lnTo>
                  <a:pt x="2096262" y="343573"/>
                </a:lnTo>
                <a:lnTo>
                  <a:pt x="2096262" y="349669"/>
                </a:lnTo>
                <a:lnTo>
                  <a:pt x="2097786" y="357378"/>
                </a:lnTo>
                <a:lnTo>
                  <a:pt x="2097786" y="366522"/>
                </a:lnTo>
                <a:lnTo>
                  <a:pt x="2098929" y="372529"/>
                </a:lnTo>
                <a:lnTo>
                  <a:pt x="2100072" y="379095"/>
                </a:lnTo>
                <a:lnTo>
                  <a:pt x="2101215" y="386245"/>
                </a:lnTo>
                <a:lnTo>
                  <a:pt x="2102358" y="393954"/>
                </a:lnTo>
                <a:lnTo>
                  <a:pt x="2135886" y="393954"/>
                </a:lnTo>
                <a:close/>
              </a:path>
              <a:path extrusionOk="0" h="415925" w="3097529">
                <a:moveTo>
                  <a:pt x="2383053" y="160401"/>
                </a:moveTo>
                <a:lnTo>
                  <a:pt x="2375433" y="161925"/>
                </a:lnTo>
                <a:lnTo>
                  <a:pt x="2312847" y="162115"/>
                </a:lnTo>
                <a:lnTo>
                  <a:pt x="2303703" y="162572"/>
                </a:lnTo>
                <a:lnTo>
                  <a:pt x="2294559" y="163449"/>
                </a:lnTo>
                <a:lnTo>
                  <a:pt x="2293683" y="154254"/>
                </a:lnTo>
                <a:lnTo>
                  <a:pt x="2293226" y="145084"/>
                </a:lnTo>
                <a:lnTo>
                  <a:pt x="2292464" y="90157"/>
                </a:lnTo>
                <a:lnTo>
                  <a:pt x="2290749" y="58267"/>
                </a:lnTo>
                <a:lnTo>
                  <a:pt x="2287892" y="31242"/>
                </a:lnTo>
                <a:lnTo>
                  <a:pt x="2283891" y="9245"/>
                </a:lnTo>
                <a:lnTo>
                  <a:pt x="2277795" y="3149"/>
                </a:lnTo>
                <a:lnTo>
                  <a:pt x="2274747" y="1524"/>
                </a:lnTo>
                <a:lnTo>
                  <a:pt x="2271699" y="1524"/>
                </a:lnTo>
                <a:lnTo>
                  <a:pt x="2268651" y="0"/>
                </a:lnTo>
                <a:lnTo>
                  <a:pt x="2261031" y="0"/>
                </a:lnTo>
                <a:lnTo>
                  <a:pt x="2256459" y="3149"/>
                </a:lnTo>
                <a:lnTo>
                  <a:pt x="2251799" y="9245"/>
                </a:lnTo>
                <a:lnTo>
                  <a:pt x="2247227" y="12293"/>
                </a:lnTo>
                <a:lnTo>
                  <a:pt x="2245703" y="15341"/>
                </a:lnTo>
                <a:lnTo>
                  <a:pt x="2244179" y="19913"/>
                </a:lnTo>
                <a:lnTo>
                  <a:pt x="2244179" y="169545"/>
                </a:lnTo>
                <a:lnTo>
                  <a:pt x="2157209" y="169545"/>
                </a:lnTo>
                <a:lnTo>
                  <a:pt x="2157209" y="210794"/>
                </a:lnTo>
                <a:lnTo>
                  <a:pt x="2248751" y="210794"/>
                </a:lnTo>
                <a:lnTo>
                  <a:pt x="2249868" y="219100"/>
                </a:lnTo>
                <a:lnTo>
                  <a:pt x="2250846" y="228130"/>
                </a:lnTo>
                <a:lnTo>
                  <a:pt x="2251532" y="238010"/>
                </a:lnTo>
                <a:lnTo>
                  <a:pt x="2251799" y="248894"/>
                </a:lnTo>
                <a:lnTo>
                  <a:pt x="2251799" y="342049"/>
                </a:lnTo>
                <a:lnTo>
                  <a:pt x="2253551" y="370128"/>
                </a:lnTo>
                <a:lnTo>
                  <a:pt x="2258898" y="390182"/>
                </a:lnTo>
                <a:lnTo>
                  <a:pt x="2267953" y="402234"/>
                </a:lnTo>
                <a:lnTo>
                  <a:pt x="2280843" y="406247"/>
                </a:lnTo>
                <a:lnTo>
                  <a:pt x="2285415" y="406247"/>
                </a:lnTo>
                <a:lnTo>
                  <a:pt x="2291511" y="404723"/>
                </a:lnTo>
                <a:lnTo>
                  <a:pt x="2299131" y="401675"/>
                </a:lnTo>
                <a:lnTo>
                  <a:pt x="2296083" y="200025"/>
                </a:lnTo>
                <a:lnTo>
                  <a:pt x="2380005" y="203174"/>
                </a:lnTo>
                <a:lnTo>
                  <a:pt x="2383053" y="160401"/>
                </a:lnTo>
                <a:close/>
              </a:path>
              <a:path extrusionOk="0" h="415925" w="3097529">
                <a:moveTo>
                  <a:pt x="2454770" y="38201"/>
                </a:moveTo>
                <a:lnTo>
                  <a:pt x="2453246" y="35153"/>
                </a:lnTo>
                <a:lnTo>
                  <a:pt x="2451722" y="30581"/>
                </a:lnTo>
                <a:lnTo>
                  <a:pt x="2446629" y="27457"/>
                </a:lnTo>
                <a:lnTo>
                  <a:pt x="2440673" y="25057"/>
                </a:lnTo>
                <a:lnTo>
                  <a:pt x="2434120" y="23507"/>
                </a:lnTo>
                <a:lnTo>
                  <a:pt x="2427249" y="22961"/>
                </a:lnTo>
                <a:lnTo>
                  <a:pt x="2416365" y="24371"/>
                </a:lnTo>
                <a:lnTo>
                  <a:pt x="2408771" y="28486"/>
                </a:lnTo>
                <a:lnTo>
                  <a:pt x="2404313" y="35179"/>
                </a:lnTo>
                <a:lnTo>
                  <a:pt x="2402865" y="44297"/>
                </a:lnTo>
                <a:lnTo>
                  <a:pt x="2405913" y="48869"/>
                </a:lnTo>
                <a:lnTo>
                  <a:pt x="2410485" y="53530"/>
                </a:lnTo>
                <a:lnTo>
                  <a:pt x="2422677" y="59626"/>
                </a:lnTo>
                <a:lnTo>
                  <a:pt x="2428773" y="61150"/>
                </a:lnTo>
                <a:lnTo>
                  <a:pt x="2441054" y="61150"/>
                </a:lnTo>
                <a:lnTo>
                  <a:pt x="2445626" y="58102"/>
                </a:lnTo>
                <a:lnTo>
                  <a:pt x="2448674" y="55054"/>
                </a:lnTo>
                <a:lnTo>
                  <a:pt x="2453246" y="50393"/>
                </a:lnTo>
                <a:lnTo>
                  <a:pt x="2454770" y="47345"/>
                </a:lnTo>
                <a:lnTo>
                  <a:pt x="2454770" y="38201"/>
                </a:lnTo>
                <a:close/>
              </a:path>
              <a:path extrusionOk="0" h="415925" w="3097529">
                <a:moveTo>
                  <a:pt x="2470023" y="375666"/>
                </a:moveTo>
                <a:lnTo>
                  <a:pt x="2465628" y="266750"/>
                </a:lnTo>
                <a:lnTo>
                  <a:pt x="2462885" y="216128"/>
                </a:lnTo>
                <a:lnTo>
                  <a:pt x="2459774" y="168389"/>
                </a:lnTo>
                <a:lnTo>
                  <a:pt x="2456307" y="123736"/>
                </a:lnTo>
                <a:lnTo>
                  <a:pt x="2419629" y="123736"/>
                </a:lnTo>
                <a:lnTo>
                  <a:pt x="2419629" y="384810"/>
                </a:lnTo>
                <a:lnTo>
                  <a:pt x="2421153" y="387858"/>
                </a:lnTo>
                <a:lnTo>
                  <a:pt x="2424201" y="389382"/>
                </a:lnTo>
                <a:lnTo>
                  <a:pt x="2428773" y="390906"/>
                </a:lnTo>
                <a:lnTo>
                  <a:pt x="2433434" y="393954"/>
                </a:lnTo>
                <a:lnTo>
                  <a:pt x="2442578" y="393954"/>
                </a:lnTo>
                <a:lnTo>
                  <a:pt x="2452865" y="392811"/>
                </a:lnTo>
                <a:lnTo>
                  <a:pt x="2460879" y="389382"/>
                </a:lnTo>
                <a:lnTo>
                  <a:pt x="2466594" y="383667"/>
                </a:lnTo>
                <a:lnTo>
                  <a:pt x="2470023" y="375666"/>
                </a:lnTo>
                <a:close/>
              </a:path>
              <a:path extrusionOk="0" h="415925" w="3097529">
                <a:moveTo>
                  <a:pt x="2805684" y="229082"/>
                </a:moveTo>
                <a:lnTo>
                  <a:pt x="2787827" y="181787"/>
                </a:lnTo>
                <a:lnTo>
                  <a:pt x="2769006" y="162648"/>
                </a:lnTo>
                <a:lnTo>
                  <a:pt x="2769006" y="248894"/>
                </a:lnTo>
                <a:lnTo>
                  <a:pt x="2766174" y="276682"/>
                </a:lnTo>
                <a:lnTo>
                  <a:pt x="2743936" y="320217"/>
                </a:lnTo>
                <a:lnTo>
                  <a:pt x="2703080" y="346824"/>
                </a:lnTo>
                <a:lnTo>
                  <a:pt x="2664968" y="356336"/>
                </a:lnTo>
                <a:lnTo>
                  <a:pt x="2621089" y="358851"/>
                </a:lnTo>
                <a:lnTo>
                  <a:pt x="2617673" y="358889"/>
                </a:lnTo>
                <a:lnTo>
                  <a:pt x="2602001" y="358330"/>
                </a:lnTo>
                <a:lnTo>
                  <a:pt x="2560294" y="341617"/>
                </a:lnTo>
                <a:lnTo>
                  <a:pt x="2549360" y="300799"/>
                </a:lnTo>
                <a:lnTo>
                  <a:pt x="2558199" y="265010"/>
                </a:lnTo>
                <a:lnTo>
                  <a:pt x="2587333" y="211734"/>
                </a:lnTo>
                <a:lnTo>
                  <a:pt x="2617673" y="187642"/>
                </a:lnTo>
                <a:lnTo>
                  <a:pt x="2662326" y="173380"/>
                </a:lnTo>
                <a:lnTo>
                  <a:pt x="2695854" y="168021"/>
                </a:lnTo>
                <a:lnTo>
                  <a:pt x="2712148" y="169456"/>
                </a:lnTo>
                <a:lnTo>
                  <a:pt x="2750718" y="190881"/>
                </a:lnTo>
                <a:lnTo>
                  <a:pt x="2767863" y="232346"/>
                </a:lnTo>
                <a:lnTo>
                  <a:pt x="2769006" y="248894"/>
                </a:lnTo>
                <a:lnTo>
                  <a:pt x="2769006" y="162648"/>
                </a:lnTo>
                <a:lnTo>
                  <a:pt x="2733954" y="143548"/>
                </a:lnTo>
                <a:lnTo>
                  <a:pt x="2698902" y="135928"/>
                </a:lnTo>
                <a:lnTo>
                  <a:pt x="2682049" y="135928"/>
                </a:lnTo>
                <a:lnTo>
                  <a:pt x="2620467" y="149504"/>
                </a:lnTo>
                <a:lnTo>
                  <a:pt x="2569172" y="175641"/>
                </a:lnTo>
                <a:lnTo>
                  <a:pt x="2524544" y="224510"/>
                </a:lnTo>
                <a:lnTo>
                  <a:pt x="2509647" y="287083"/>
                </a:lnTo>
                <a:lnTo>
                  <a:pt x="2511374" y="314858"/>
                </a:lnTo>
                <a:lnTo>
                  <a:pt x="2525153" y="357771"/>
                </a:lnTo>
                <a:lnTo>
                  <a:pt x="2553474" y="383743"/>
                </a:lnTo>
                <a:lnTo>
                  <a:pt x="2595283" y="396836"/>
                </a:lnTo>
                <a:lnTo>
                  <a:pt x="2621089" y="398526"/>
                </a:lnTo>
                <a:lnTo>
                  <a:pt x="2658249" y="396011"/>
                </a:lnTo>
                <a:lnTo>
                  <a:pt x="2722321" y="376669"/>
                </a:lnTo>
                <a:lnTo>
                  <a:pt x="2769006" y="341744"/>
                </a:lnTo>
                <a:lnTo>
                  <a:pt x="2791764" y="309803"/>
                </a:lnTo>
                <a:lnTo>
                  <a:pt x="2805684" y="244322"/>
                </a:lnTo>
                <a:lnTo>
                  <a:pt x="2805684" y="229082"/>
                </a:lnTo>
                <a:close/>
              </a:path>
              <a:path extrusionOk="0" h="415925" w="3097529">
                <a:moveTo>
                  <a:pt x="3097047" y="397002"/>
                </a:moveTo>
                <a:lnTo>
                  <a:pt x="3096171" y="385318"/>
                </a:lnTo>
                <a:lnTo>
                  <a:pt x="3095714" y="373189"/>
                </a:lnTo>
                <a:lnTo>
                  <a:pt x="3095548" y="360743"/>
                </a:lnTo>
                <a:lnTo>
                  <a:pt x="3095472" y="274332"/>
                </a:lnTo>
                <a:lnTo>
                  <a:pt x="3095142" y="249529"/>
                </a:lnTo>
                <a:lnTo>
                  <a:pt x="3092475" y="209270"/>
                </a:lnTo>
                <a:lnTo>
                  <a:pt x="3084995" y="168033"/>
                </a:lnTo>
                <a:lnTo>
                  <a:pt x="3051721" y="120573"/>
                </a:lnTo>
                <a:lnTo>
                  <a:pt x="3025330" y="114592"/>
                </a:lnTo>
                <a:lnTo>
                  <a:pt x="2996450" y="118884"/>
                </a:lnTo>
                <a:lnTo>
                  <a:pt x="2962414" y="131749"/>
                </a:lnTo>
                <a:lnTo>
                  <a:pt x="2923235" y="153212"/>
                </a:lnTo>
                <a:lnTo>
                  <a:pt x="2878925" y="183261"/>
                </a:lnTo>
                <a:lnTo>
                  <a:pt x="2878925" y="175641"/>
                </a:lnTo>
                <a:lnTo>
                  <a:pt x="2881325" y="160515"/>
                </a:lnTo>
                <a:lnTo>
                  <a:pt x="2881782" y="154076"/>
                </a:lnTo>
                <a:lnTo>
                  <a:pt x="2881973" y="140500"/>
                </a:lnTo>
                <a:lnTo>
                  <a:pt x="2881096" y="125615"/>
                </a:lnTo>
                <a:lnTo>
                  <a:pt x="2878340" y="115163"/>
                </a:lnTo>
                <a:lnTo>
                  <a:pt x="2873578" y="108991"/>
                </a:lnTo>
                <a:lnTo>
                  <a:pt x="2866644" y="106972"/>
                </a:lnTo>
                <a:lnTo>
                  <a:pt x="2861754" y="107543"/>
                </a:lnTo>
                <a:lnTo>
                  <a:pt x="2839034" y="142951"/>
                </a:lnTo>
                <a:lnTo>
                  <a:pt x="2836557" y="182448"/>
                </a:lnTo>
                <a:lnTo>
                  <a:pt x="2834894" y="242608"/>
                </a:lnTo>
                <a:lnTo>
                  <a:pt x="2834640" y="280987"/>
                </a:lnTo>
                <a:lnTo>
                  <a:pt x="2835186" y="322237"/>
                </a:lnTo>
                <a:lnTo>
                  <a:pt x="2836735" y="354469"/>
                </a:lnTo>
                <a:lnTo>
                  <a:pt x="2839135" y="377825"/>
                </a:lnTo>
                <a:lnTo>
                  <a:pt x="2842260" y="392430"/>
                </a:lnTo>
                <a:lnTo>
                  <a:pt x="2881973" y="392430"/>
                </a:lnTo>
                <a:lnTo>
                  <a:pt x="2881973" y="233654"/>
                </a:lnTo>
                <a:lnTo>
                  <a:pt x="2886849" y="222250"/>
                </a:lnTo>
                <a:lnTo>
                  <a:pt x="2944685" y="183908"/>
                </a:lnTo>
                <a:lnTo>
                  <a:pt x="2985706" y="169545"/>
                </a:lnTo>
                <a:lnTo>
                  <a:pt x="3000197" y="164668"/>
                </a:lnTo>
                <a:lnTo>
                  <a:pt x="3013710" y="161353"/>
                </a:lnTo>
                <a:lnTo>
                  <a:pt x="3025775" y="159473"/>
                </a:lnTo>
                <a:lnTo>
                  <a:pt x="3035998" y="158877"/>
                </a:lnTo>
                <a:lnTo>
                  <a:pt x="3049803" y="158877"/>
                </a:lnTo>
                <a:lnTo>
                  <a:pt x="3052851" y="161925"/>
                </a:lnTo>
                <a:lnTo>
                  <a:pt x="3049803" y="168021"/>
                </a:lnTo>
                <a:lnTo>
                  <a:pt x="3053562" y="186359"/>
                </a:lnTo>
                <a:lnTo>
                  <a:pt x="3055899" y="209423"/>
                </a:lnTo>
                <a:lnTo>
                  <a:pt x="3057093" y="237375"/>
                </a:lnTo>
                <a:lnTo>
                  <a:pt x="3057423" y="270319"/>
                </a:lnTo>
                <a:lnTo>
                  <a:pt x="3057423" y="349669"/>
                </a:lnTo>
                <a:lnTo>
                  <a:pt x="3058617" y="362038"/>
                </a:lnTo>
                <a:lnTo>
                  <a:pt x="3060090" y="373951"/>
                </a:lnTo>
                <a:lnTo>
                  <a:pt x="3062135" y="385559"/>
                </a:lnTo>
                <a:lnTo>
                  <a:pt x="3065043" y="397002"/>
                </a:lnTo>
                <a:lnTo>
                  <a:pt x="3071139" y="398526"/>
                </a:lnTo>
                <a:lnTo>
                  <a:pt x="3075711" y="398526"/>
                </a:lnTo>
                <a:lnTo>
                  <a:pt x="3080283" y="400050"/>
                </a:lnTo>
                <a:lnTo>
                  <a:pt x="3083331" y="400050"/>
                </a:lnTo>
                <a:lnTo>
                  <a:pt x="3086379" y="401675"/>
                </a:lnTo>
                <a:lnTo>
                  <a:pt x="3089427" y="401675"/>
                </a:lnTo>
                <a:lnTo>
                  <a:pt x="3092475" y="400050"/>
                </a:lnTo>
                <a:lnTo>
                  <a:pt x="3097047" y="397002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1"/>
          <p:cNvSpPr/>
          <p:nvPr/>
        </p:nvSpPr>
        <p:spPr>
          <a:xfrm>
            <a:off x="5329987" y="2099865"/>
            <a:ext cx="1077595" cy="409575"/>
          </a:xfrm>
          <a:custGeom>
            <a:rect b="b" l="l" r="r" t="t"/>
            <a:pathLst>
              <a:path extrusionOk="0" h="409575" w="1077595">
                <a:moveTo>
                  <a:pt x="430250" y="140500"/>
                </a:moveTo>
                <a:lnTo>
                  <a:pt x="427202" y="137452"/>
                </a:lnTo>
                <a:lnTo>
                  <a:pt x="425678" y="134404"/>
                </a:lnTo>
                <a:lnTo>
                  <a:pt x="421106" y="131356"/>
                </a:lnTo>
                <a:lnTo>
                  <a:pt x="416534" y="131356"/>
                </a:lnTo>
                <a:lnTo>
                  <a:pt x="404266" y="134505"/>
                </a:lnTo>
                <a:lnTo>
                  <a:pt x="372249" y="181737"/>
                </a:lnTo>
                <a:lnTo>
                  <a:pt x="358533" y="226034"/>
                </a:lnTo>
                <a:lnTo>
                  <a:pt x="355104" y="239191"/>
                </a:lnTo>
                <a:lnTo>
                  <a:pt x="351675" y="253517"/>
                </a:lnTo>
                <a:lnTo>
                  <a:pt x="348246" y="268973"/>
                </a:lnTo>
                <a:lnTo>
                  <a:pt x="344817" y="285559"/>
                </a:lnTo>
                <a:lnTo>
                  <a:pt x="341401" y="300736"/>
                </a:lnTo>
                <a:lnTo>
                  <a:pt x="338150" y="311746"/>
                </a:lnTo>
                <a:lnTo>
                  <a:pt x="335165" y="318452"/>
                </a:lnTo>
                <a:lnTo>
                  <a:pt x="332625" y="320713"/>
                </a:lnTo>
                <a:lnTo>
                  <a:pt x="327520" y="313575"/>
                </a:lnTo>
                <a:lnTo>
                  <a:pt x="319290" y="301421"/>
                </a:lnTo>
                <a:lnTo>
                  <a:pt x="308190" y="284416"/>
                </a:lnTo>
                <a:lnTo>
                  <a:pt x="294525" y="262699"/>
                </a:lnTo>
                <a:lnTo>
                  <a:pt x="261581" y="214274"/>
                </a:lnTo>
                <a:lnTo>
                  <a:pt x="235953" y="181190"/>
                </a:lnTo>
                <a:lnTo>
                  <a:pt x="217487" y="163296"/>
                </a:lnTo>
                <a:lnTo>
                  <a:pt x="206032" y="160401"/>
                </a:lnTo>
                <a:lnTo>
                  <a:pt x="196545" y="164668"/>
                </a:lnTo>
                <a:lnTo>
                  <a:pt x="186512" y="177368"/>
                </a:lnTo>
                <a:lnTo>
                  <a:pt x="175933" y="198386"/>
                </a:lnTo>
                <a:lnTo>
                  <a:pt x="164782" y="227558"/>
                </a:lnTo>
                <a:lnTo>
                  <a:pt x="146494" y="277939"/>
                </a:lnTo>
                <a:lnTo>
                  <a:pt x="140766" y="292468"/>
                </a:lnTo>
                <a:lnTo>
                  <a:pt x="134874" y="305993"/>
                </a:lnTo>
                <a:lnTo>
                  <a:pt x="128714" y="318096"/>
                </a:lnTo>
                <a:lnTo>
                  <a:pt x="122110" y="328333"/>
                </a:lnTo>
                <a:lnTo>
                  <a:pt x="109728" y="302539"/>
                </a:lnTo>
                <a:lnTo>
                  <a:pt x="97650" y="275463"/>
                </a:lnTo>
                <a:lnTo>
                  <a:pt x="85585" y="246976"/>
                </a:lnTo>
                <a:lnTo>
                  <a:pt x="73253" y="216890"/>
                </a:lnTo>
                <a:lnTo>
                  <a:pt x="59537" y="180213"/>
                </a:lnTo>
                <a:lnTo>
                  <a:pt x="54965" y="171069"/>
                </a:lnTo>
                <a:lnTo>
                  <a:pt x="51917" y="163449"/>
                </a:lnTo>
                <a:lnTo>
                  <a:pt x="48869" y="160401"/>
                </a:lnTo>
                <a:lnTo>
                  <a:pt x="44373" y="154063"/>
                </a:lnTo>
                <a:lnTo>
                  <a:pt x="38011" y="148894"/>
                </a:lnTo>
                <a:lnTo>
                  <a:pt x="30226" y="144881"/>
                </a:lnTo>
                <a:lnTo>
                  <a:pt x="21437" y="142024"/>
                </a:lnTo>
                <a:lnTo>
                  <a:pt x="15240" y="140500"/>
                </a:lnTo>
                <a:lnTo>
                  <a:pt x="10668" y="140500"/>
                </a:lnTo>
                <a:lnTo>
                  <a:pt x="1524" y="143548"/>
                </a:lnTo>
                <a:lnTo>
                  <a:pt x="0" y="148120"/>
                </a:lnTo>
                <a:lnTo>
                  <a:pt x="0" y="155829"/>
                </a:lnTo>
                <a:lnTo>
                  <a:pt x="12204" y="197040"/>
                </a:lnTo>
                <a:lnTo>
                  <a:pt x="47345" y="274891"/>
                </a:lnTo>
                <a:lnTo>
                  <a:pt x="70827" y="319811"/>
                </a:lnTo>
                <a:lnTo>
                  <a:pt x="91173" y="356006"/>
                </a:lnTo>
                <a:lnTo>
                  <a:pt x="123634" y="401675"/>
                </a:lnTo>
                <a:lnTo>
                  <a:pt x="137350" y="409295"/>
                </a:lnTo>
                <a:lnTo>
                  <a:pt x="143446" y="409295"/>
                </a:lnTo>
                <a:lnTo>
                  <a:pt x="172402" y="375666"/>
                </a:lnTo>
                <a:lnTo>
                  <a:pt x="189166" y="314617"/>
                </a:lnTo>
                <a:lnTo>
                  <a:pt x="210604" y="236702"/>
                </a:lnTo>
                <a:lnTo>
                  <a:pt x="220345" y="250736"/>
                </a:lnTo>
                <a:lnTo>
                  <a:pt x="231368" y="267462"/>
                </a:lnTo>
                <a:lnTo>
                  <a:pt x="263779" y="317665"/>
                </a:lnTo>
                <a:lnTo>
                  <a:pt x="269849" y="326809"/>
                </a:lnTo>
                <a:lnTo>
                  <a:pt x="275640" y="335953"/>
                </a:lnTo>
                <a:lnTo>
                  <a:pt x="280708" y="345097"/>
                </a:lnTo>
                <a:lnTo>
                  <a:pt x="292036" y="360997"/>
                </a:lnTo>
                <a:lnTo>
                  <a:pt x="297307" y="368554"/>
                </a:lnTo>
                <a:lnTo>
                  <a:pt x="302145" y="375666"/>
                </a:lnTo>
                <a:lnTo>
                  <a:pt x="312712" y="387146"/>
                </a:lnTo>
                <a:lnTo>
                  <a:pt x="321576" y="394335"/>
                </a:lnTo>
                <a:lnTo>
                  <a:pt x="328714" y="397535"/>
                </a:lnTo>
                <a:lnTo>
                  <a:pt x="334149" y="397002"/>
                </a:lnTo>
                <a:lnTo>
                  <a:pt x="366153" y="348145"/>
                </a:lnTo>
                <a:lnTo>
                  <a:pt x="383006" y="302425"/>
                </a:lnTo>
                <a:lnTo>
                  <a:pt x="396074" y="262432"/>
                </a:lnTo>
                <a:lnTo>
                  <a:pt x="399770" y="248894"/>
                </a:lnTo>
                <a:lnTo>
                  <a:pt x="412203" y="209638"/>
                </a:lnTo>
                <a:lnTo>
                  <a:pt x="416534" y="196977"/>
                </a:lnTo>
                <a:lnTo>
                  <a:pt x="419963" y="184696"/>
                </a:lnTo>
                <a:lnTo>
                  <a:pt x="423392" y="172974"/>
                </a:lnTo>
                <a:lnTo>
                  <a:pt x="426821" y="161798"/>
                </a:lnTo>
                <a:lnTo>
                  <a:pt x="430250" y="151168"/>
                </a:lnTo>
                <a:lnTo>
                  <a:pt x="430250" y="140500"/>
                </a:lnTo>
                <a:close/>
              </a:path>
              <a:path extrusionOk="0" h="409575" w="1077595">
                <a:moveTo>
                  <a:pt x="521779" y="38201"/>
                </a:moveTo>
                <a:lnTo>
                  <a:pt x="520255" y="35153"/>
                </a:lnTo>
                <a:lnTo>
                  <a:pt x="520255" y="30581"/>
                </a:lnTo>
                <a:lnTo>
                  <a:pt x="514502" y="27457"/>
                </a:lnTo>
                <a:lnTo>
                  <a:pt x="508444" y="25057"/>
                </a:lnTo>
                <a:lnTo>
                  <a:pt x="501827" y="23507"/>
                </a:lnTo>
                <a:lnTo>
                  <a:pt x="494347" y="22961"/>
                </a:lnTo>
                <a:lnTo>
                  <a:pt x="483476" y="24371"/>
                </a:lnTo>
                <a:lnTo>
                  <a:pt x="475869" y="28486"/>
                </a:lnTo>
                <a:lnTo>
                  <a:pt x="471424" y="35179"/>
                </a:lnTo>
                <a:lnTo>
                  <a:pt x="469963" y="44297"/>
                </a:lnTo>
                <a:lnTo>
                  <a:pt x="473011" y="48869"/>
                </a:lnTo>
                <a:lnTo>
                  <a:pt x="477583" y="53530"/>
                </a:lnTo>
                <a:lnTo>
                  <a:pt x="489775" y="59626"/>
                </a:lnTo>
                <a:lnTo>
                  <a:pt x="495871" y="61150"/>
                </a:lnTo>
                <a:lnTo>
                  <a:pt x="509587" y="61150"/>
                </a:lnTo>
                <a:lnTo>
                  <a:pt x="514159" y="58102"/>
                </a:lnTo>
                <a:lnTo>
                  <a:pt x="517207" y="55054"/>
                </a:lnTo>
                <a:lnTo>
                  <a:pt x="520255" y="50393"/>
                </a:lnTo>
                <a:lnTo>
                  <a:pt x="521779" y="47345"/>
                </a:lnTo>
                <a:lnTo>
                  <a:pt x="521779" y="38201"/>
                </a:lnTo>
                <a:close/>
              </a:path>
              <a:path extrusionOk="0" h="409575" w="1077595">
                <a:moveTo>
                  <a:pt x="537032" y="375666"/>
                </a:moveTo>
                <a:lnTo>
                  <a:pt x="532739" y="266750"/>
                </a:lnTo>
                <a:lnTo>
                  <a:pt x="524840" y="123736"/>
                </a:lnTo>
                <a:lnTo>
                  <a:pt x="488251" y="123736"/>
                </a:lnTo>
                <a:lnTo>
                  <a:pt x="488251" y="387858"/>
                </a:lnTo>
                <a:lnTo>
                  <a:pt x="491299" y="389382"/>
                </a:lnTo>
                <a:lnTo>
                  <a:pt x="495871" y="390906"/>
                </a:lnTo>
                <a:lnTo>
                  <a:pt x="500443" y="393954"/>
                </a:lnTo>
                <a:lnTo>
                  <a:pt x="509587" y="393954"/>
                </a:lnTo>
                <a:lnTo>
                  <a:pt x="520090" y="392811"/>
                </a:lnTo>
                <a:lnTo>
                  <a:pt x="528459" y="389382"/>
                </a:lnTo>
                <a:lnTo>
                  <a:pt x="534238" y="383667"/>
                </a:lnTo>
                <a:lnTo>
                  <a:pt x="537032" y="375666"/>
                </a:lnTo>
                <a:close/>
              </a:path>
              <a:path extrusionOk="0" h="409575" w="1077595">
                <a:moveTo>
                  <a:pt x="781151" y="160401"/>
                </a:moveTo>
                <a:lnTo>
                  <a:pt x="775055" y="161925"/>
                </a:lnTo>
                <a:lnTo>
                  <a:pt x="712292" y="162115"/>
                </a:lnTo>
                <a:lnTo>
                  <a:pt x="702691" y="162572"/>
                </a:lnTo>
                <a:lnTo>
                  <a:pt x="692658" y="163449"/>
                </a:lnTo>
                <a:lnTo>
                  <a:pt x="692429" y="154254"/>
                </a:lnTo>
                <a:lnTo>
                  <a:pt x="691375" y="135928"/>
                </a:lnTo>
                <a:lnTo>
                  <a:pt x="690562" y="90157"/>
                </a:lnTo>
                <a:lnTo>
                  <a:pt x="685990" y="31242"/>
                </a:lnTo>
                <a:lnTo>
                  <a:pt x="672846" y="1524"/>
                </a:lnTo>
                <a:lnTo>
                  <a:pt x="671322" y="1524"/>
                </a:lnTo>
                <a:lnTo>
                  <a:pt x="666750" y="0"/>
                </a:lnTo>
                <a:lnTo>
                  <a:pt x="660654" y="0"/>
                </a:lnTo>
                <a:lnTo>
                  <a:pt x="656082" y="3149"/>
                </a:lnTo>
                <a:lnTo>
                  <a:pt x="643890" y="15341"/>
                </a:lnTo>
                <a:lnTo>
                  <a:pt x="643890" y="169545"/>
                </a:lnTo>
                <a:lnTo>
                  <a:pt x="555409" y="169545"/>
                </a:lnTo>
                <a:lnTo>
                  <a:pt x="556933" y="210794"/>
                </a:lnTo>
                <a:lnTo>
                  <a:pt x="646938" y="210794"/>
                </a:lnTo>
                <a:lnTo>
                  <a:pt x="648944" y="219100"/>
                </a:lnTo>
                <a:lnTo>
                  <a:pt x="650367" y="228130"/>
                </a:lnTo>
                <a:lnTo>
                  <a:pt x="651230" y="238010"/>
                </a:lnTo>
                <a:lnTo>
                  <a:pt x="651510" y="248894"/>
                </a:lnTo>
                <a:lnTo>
                  <a:pt x="649986" y="342049"/>
                </a:lnTo>
                <a:lnTo>
                  <a:pt x="651941" y="370128"/>
                </a:lnTo>
                <a:lnTo>
                  <a:pt x="657606" y="390182"/>
                </a:lnTo>
                <a:lnTo>
                  <a:pt x="666711" y="402234"/>
                </a:lnTo>
                <a:lnTo>
                  <a:pt x="678942" y="406247"/>
                </a:lnTo>
                <a:lnTo>
                  <a:pt x="685038" y="406247"/>
                </a:lnTo>
                <a:lnTo>
                  <a:pt x="689610" y="404723"/>
                </a:lnTo>
                <a:lnTo>
                  <a:pt x="697230" y="401675"/>
                </a:lnTo>
                <a:lnTo>
                  <a:pt x="694182" y="200025"/>
                </a:lnTo>
                <a:lnTo>
                  <a:pt x="779627" y="203174"/>
                </a:lnTo>
                <a:lnTo>
                  <a:pt x="781151" y="160401"/>
                </a:lnTo>
                <a:close/>
              </a:path>
              <a:path extrusionOk="0" h="409575" w="1077595">
                <a:moveTo>
                  <a:pt x="1077099" y="389382"/>
                </a:moveTo>
                <a:lnTo>
                  <a:pt x="1074826" y="371348"/>
                </a:lnTo>
                <a:lnTo>
                  <a:pt x="1072718" y="349135"/>
                </a:lnTo>
                <a:lnTo>
                  <a:pt x="1070876" y="322618"/>
                </a:lnTo>
                <a:lnTo>
                  <a:pt x="1069479" y="291655"/>
                </a:lnTo>
                <a:lnTo>
                  <a:pt x="1068565" y="281901"/>
                </a:lnTo>
                <a:lnTo>
                  <a:pt x="1063193" y="242239"/>
                </a:lnTo>
                <a:lnTo>
                  <a:pt x="1037285" y="203504"/>
                </a:lnTo>
                <a:lnTo>
                  <a:pt x="1000899" y="180213"/>
                </a:lnTo>
                <a:lnTo>
                  <a:pt x="962698" y="177165"/>
                </a:lnTo>
                <a:lnTo>
                  <a:pt x="935278" y="179438"/>
                </a:lnTo>
                <a:lnTo>
                  <a:pt x="907973" y="186131"/>
                </a:lnTo>
                <a:lnTo>
                  <a:pt x="880960" y="197142"/>
                </a:lnTo>
                <a:lnTo>
                  <a:pt x="854405" y="212318"/>
                </a:lnTo>
                <a:lnTo>
                  <a:pt x="852157" y="196850"/>
                </a:lnTo>
                <a:lnTo>
                  <a:pt x="850214" y="178117"/>
                </a:lnTo>
                <a:lnTo>
                  <a:pt x="848829" y="156248"/>
                </a:lnTo>
                <a:lnTo>
                  <a:pt x="848309" y="131356"/>
                </a:lnTo>
                <a:lnTo>
                  <a:pt x="851357" y="35153"/>
                </a:lnTo>
                <a:lnTo>
                  <a:pt x="851357" y="29057"/>
                </a:lnTo>
                <a:lnTo>
                  <a:pt x="848309" y="22961"/>
                </a:lnTo>
                <a:lnTo>
                  <a:pt x="839165" y="10769"/>
                </a:lnTo>
                <a:lnTo>
                  <a:pt x="831545" y="7721"/>
                </a:lnTo>
                <a:lnTo>
                  <a:pt x="814679" y="7721"/>
                </a:lnTo>
                <a:lnTo>
                  <a:pt x="802106" y="51587"/>
                </a:lnTo>
                <a:lnTo>
                  <a:pt x="800963" y="87058"/>
                </a:lnTo>
                <a:lnTo>
                  <a:pt x="801230" y="106527"/>
                </a:lnTo>
                <a:lnTo>
                  <a:pt x="801916" y="128117"/>
                </a:lnTo>
                <a:lnTo>
                  <a:pt x="804913" y="200444"/>
                </a:lnTo>
                <a:lnTo>
                  <a:pt x="806157" y="243522"/>
                </a:lnTo>
                <a:lnTo>
                  <a:pt x="807059" y="264223"/>
                </a:lnTo>
                <a:lnTo>
                  <a:pt x="807300" y="283083"/>
                </a:lnTo>
                <a:lnTo>
                  <a:pt x="808342" y="316814"/>
                </a:lnTo>
                <a:lnTo>
                  <a:pt x="808583" y="331381"/>
                </a:lnTo>
                <a:lnTo>
                  <a:pt x="808342" y="346341"/>
                </a:lnTo>
                <a:lnTo>
                  <a:pt x="807300" y="377342"/>
                </a:lnTo>
                <a:lnTo>
                  <a:pt x="807059" y="393954"/>
                </a:lnTo>
                <a:lnTo>
                  <a:pt x="851357" y="393954"/>
                </a:lnTo>
                <a:lnTo>
                  <a:pt x="853922" y="361823"/>
                </a:lnTo>
                <a:lnTo>
                  <a:pt x="857072" y="333857"/>
                </a:lnTo>
                <a:lnTo>
                  <a:pt x="865073" y="288607"/>
                </a:lnTo>
                <a:lnTo>
                  <a:pt x="883285" y="245884"/>
                </a:lnTo>
                <a:lnTo>
                  <a:pt x="922350" y="221056"/>
                </a:lnTo>
                <a:lnTo>
                  <a:pt x="935266" y="219938"/>
                </a:lnTo>
                <a:lnTo>
                  <a:pt x="948982" y="220510"/>
                </a:lnTo>
                <a:lnTo>
                  <a:pt x="1003947" y="229082"/>
                </a:lnTo>
                <a:lnTo>
                  <a:pt x="1022159" y="264096"/>
                </a:lnTo>
                <a:lnTo>
                  <a:pt x="1027036" y="304723"/>
                </a:lnTo>
                <a:lnTo>
                  <a:pt x="1028280" y="351751"/>
                </a:lnTo>
                <a:lnTo>
                  <a:pt x="1028331" y="383286"/>
                </a:lnTo>
                <a:lnTo>
                  <a:pt x="1029754" y="390410"/>
                </a:lnTo>
                <a:lnTo>
                  <a:pt x="1034046" y="395668"/>
                </a:lnTo>
                <a:lnTo>
                  <a:pt x="1041184" y="398932"/>
                </a:lnTo>
                <a:lnTo>
                  <a:pt x="1051191" y="400050"/>
                </a:lnTo>
                <a:lnTo>
                  <a:pt x="1060589" y="399249"/>
                </a:lnTo>
                <a:lnTo>
                  <a:pt x="1068146" y="397002"/>
                </a:lnTo>
                <a:lnTo>
                  <a:pt x="1073683" y="393623"/>
                </a:lnTo>
                <a:lnTo>
                  <a:pt x="1077099" y="389382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1"/>
          <p:cNvSpPr/>
          <p:nvPr/>
        </p:nvSpPr>
        <p:spPr>
          <a:xfrm>
            <a:off x="6652730" y="2063289"/>
            <a:ext cx="2017395" cy="436880"/>
          </a:xfrm>
          <a:custGeom>
            <a:rect b="b" l="l" r="r" t="t"/>
            <a:pathLst>
              <a:path extrusionOk="0" h="436880" w="2017395">
                <a:moveTo>
                  <a:pt x="372237" y="131254"/>
                </a:moveTo>
                <a:lnTo>
                  <a:pt x="370713" y="126682"/>
                </a:lnTo>
                <a:lnTo>
                  <a:pt x="369265" y="114668"/>
                </a:lnTo>
                <a:lnTo>
                  <a:pt x="367093" y="105918"/>
                </a:lnTo>
                <a:lnTo>
                  <a:pt x="364070" y="100330"/>
                </a:lnTo>
                <a:lnTo>
                  <a:pt x="360045" y="97726"/>
                </a:lnTo>
                <a:lnTo>
                  <a:pt x="338569" y="101727"/>
                </a:lnTo>
                <a:lnTo>
                  <a:pt x="317360" y="104584"/>
                </a:lnTo>
                <a:lnTo>
                  <a:pt x="296138" y="106299"/>
                </a:lnTo>
                <a:lnTo>
                  <a:pt x="274612" y="106870"/>
                </a:lnTo>
                <a:lnTo>
                  <a:pt x="239560" y="108394"/>
                </a:lnTo>
                <a:lnTo>
                  <a:pt x="209537" y="107848"/>
                </a:lnTo>
                <a:lnTo>
                  <a:pt x="176631" y="106299"/>
                </a:lnTo>
                <a:lnTo>
                  <a:pt x="140855" y="103898"/>
                </a:lnTo>
                <a:lnTo>
                  <a:pt x="102209" y="100774"/>
                </a:lnTo>
                <a:lnTo>
                  <a:pt x="60096" y="97917"/>
                </a:lnTo>
                <a:lnTo>
                  <a:pt x="38506" y="96710"/>
                </a:lnTo>
                <a:lnTo>
                  <a:pt x="12192" y="96202"/>
                </a:lnTo>
                <a:lnTo>
                  <a:pt x="9144" y="97726"/>
                </a:lnTo>
                <a:lnTo>
                  <a:pt x="4572" y="103822"/>
                </a:lnTo>
                <a:lnTo>
                  <a:pt x="1524" y="108394"/>
                </a:lnTo>
                <a:lnTo>
                  <a:pt x="0" y="112966"/>
                </a:lnTo>
                <a:lnTo>
                  <a:pt x="0" y="126682"/>
                </a:lnTo>
                <a:lnTo>
                  <a:pt x="1524" y="131254"/>
                </a:lnTo>
                <a:lnTo>
                  <a:pt x="4572" y="135826"/>
                </a:lnTo>
                <a:lnTo>
                  <a:pt x="6096" y="138976"/>
                </a:lnTo>
                <a:lnTo>
                  <a:pt x="9144" y="138976"/>
                </a:lnTo>
                <a:lnTo>
                  <a:pt x="134302" y="145072"/>
                </a:lnTo>
                <a:lnTo>
                  <a:pt x="116014" y="433578"/>
                </a:lnTo>
                <a:lnTo>
                  <a:pt x="170878" y="430530"/>
                </a:lnTo>
                <a:lnTo>
                  <a:pt x="170002" y="421106"/>
                </a:lnTo>
                <a:lnTo>
                  <a:pt x="169545" y="408813"/>
                </a:lnTo>
                <a:lnTo>
                  <a:pt x="169354" y="375577"/>
                </a:lnTo>
                <a:lnTo>
                  <a:pt x="170192" y="351320"/>
                </a:lnTo>
                <a:lnTo>
                  <a:pt x="172593" y="315302"/>
                </a:lnTo>
                <a:lnTo>
                  <a:pt x="176428" y="267830"/>
                </a:lnTo>
                <a:lnTo>
                  <a:pt x="181546" y="209169"/>
                </a:lnTo>
                <a:lnTo>
                  <a:pt x="183553" y="191719"/>
                </a:lnTo>
                <a:lnTo>
                  <a:pt x="184975" y="176136"/>
                </a:lnTo>
                <a:lnTo>
                  <a:pt x="185839" y="162572"/>
                </a:lnTo>
                <a:lnTo>
                  <a:pt x="186118" y="151168"/>
                </a:lnTo>
                <a:lnTo>
                  <a:pt x="199339" y="149161"/>
                </a:lnTo>
                <a:lnTo>
                  <a:pt x="211543" y="147739"/>
                </a:lnTo>
                <a:lnTo>
                  <a:pt x="222859" y="146875"/>
                </a:lnTo>
                <a:lnTo>
                  <a:pt x="233464" y="146596"/>
                </a:lnTo>
                <a:lnTo>
                  <a:pt x="285280" y="148120"/>
                </a:lnTo>
                <a:lnTo>
                  <a:pt x="308762" y="147281"/>
                </a:lnTo>
                <a:lnTo>
                  <a:pt x="331076" y="144868"/>
                </a:lnTo>
                <a:lnTo>
                  <a:pt x="352234" y="141008"/>
                </a:lnTo>
                <a:lnTo>
                  <a:pt x="372237" y="135826"/>
                </a:lnTo>
                <a:lnTo>
                  <a:pt x="372237" y="131254"/>
                </a:lnTo>
                <a:close/>
              </a:path>
              <a:path extrusionOk="0" h="436880" w="2017395">
                <a:moveTo>
                  <a:pt x="663702" y="430530"/>
                </a:moveTo>
                <a:lnTo>
                  <a:pt x="661466" y="418795"/>
                </a:lnTo>
                <a:lnTo>
                  <a:pt x="659511" y="406336"/>
                </a:lnTo>
                <a:lnTo>
                  <a:pt x="658126" y="392988"/>
                </a:lnTo>
                <a:lnTo>
                  <a:pt x="657606" y="378625"/>
                </a:lnTo>
                <a:lnTo>
                  <a:pt x="656488" y="363232"/>
                </a:lnTo>
                <a:lnTo>
                  <a:pt x="655510" y="344665"/>
                </a:lnTo>
                <a:lnTo>
                  <a:pt x="654824" y="323253"/>
                </a:lnTo>
                <a:lnTo>
                  <a:pt x="654558" y="299275"/>
                </a:lnTo>
                <a:lnTo>
                  <a:pt x="653135" y="274345"/>
                </a:lnTo>
                <a:lnTo>
                  <a:pt x="648563" y="233095"/>
                </a:lnTo>
                <a:lnTo>
                  <a:pt x="628180" y="182422"/>
                </a:lnTo>
                <a:lnTo>
                  <a:pt x="614832" y="173761"/>
                </a:lnTo>
                <a:lnTo>
                  <a:pt x="614832" y="247370"/>
                </a:lnTo>
                <a:lnTo>
                  <a:pt x="613689" y="259613"/>
                </a:lnTo>
                <a:lnTo>
                  <a:pt x="596544" y="303847"/>
                </a:lnTo>
                <a:lnTo>
                  <a:pt x="571474" y="337540"/>
                </a:lnTo>
                <a:lnTo>
                  <a:pt x="538035" y="368401"/>
                </a:lnTo>
                <a:lnTo>
                  <a:pt x="488289" y="392379"/>
                </a:lnTo>
                <a:lnTo>
                  <a:pt x="462241" y="395478"/>
                </a:lnTo>
                <a:lnTo>
                  <a:pt x="444487" y="390321"/>
                </a:lnTo>
                <a:lnTo>
                  <a:pt x="432142" y="381723"/>
                </a:lnTo>
                <a:lnTo>
                  <a:pt x="424954" y="369684"/>
                </a:lnTo>
                <a:lnTo>
                  <a:pt x="422617" y="354241"/>
                </a:lnTo>
                <a:lnTo>
                  <a:pt x="424053" y="341045"/>
                </a:lnTo>
                <a:lnTo>
                  <a:pt x="445477" y="294703"/>
                </a:lnTo>
                <a:lnTo>
                  <a:pt x="472782" y="262902"/>
                </a:lnTo>
                <a:lnTo>
                  <a:pt x="506514" y="235407"/>
                </a:lnTo>
                <a:lnTo>
                  <a:pt x="551662" y="214795"/>
                </a:lnTo>
                <a:lnTo>
                  <a:pt x="573684" y="212217"/>
                </a:lnTo>
                <a:lnTo>
                  <a:pt x="581304" y="212217"/>
                </a:lnTo>
                <a:lnTo>
                  <a:pt x="596188" y="214490"/>
                </a:lnTo>
                <a:lnTo>
                  <a:pt x="606640" y="221183"/>
                </a:lnTo>
                <a:lnTo>
                  <a:pt x="612813" y="232194"/>
                </a:lnTo>
                <a:lnTo>
                  <a:pt x="614832" y="247370"/>
                </a:lnTo>
                <a:lnTo>
                  <a:pt x="614832" y="173761"/>
                </a:lnTo>
                <a:lnTo>
                  <a:pt x="599592" y="170980"/>
                </a:lnTo>
                <a:lnTo>
                  <a:pt x="591972" y="169456"/>
                </a:lnTo>
                <a:lnTo>
                  <a:pt x="573684" y="169519"/>
                </a:lnTo>
                <a:lnTo>
                  <a:pt x="520827" y="181140"/>
                </a:lnTo>
                <a:lnTo>
                  <a:pt x="470496" y="209880"/>
                </a:lnTo>
                <a:lnTo>
                  <a:pt x="436130" y="241134"/>
                </a:lnTo>
                <a:lnTo>
                  <a:pt x="408901" y="276326"/>
                </a:lnTo>
                <a:lnTo>
                  <a:pt x="391553" y="311569"/>
                </a:lnTo>
                <a:lnTo>
                  <a:pt x="383286" y="350088"/>
                </a:lnTo>
                <a:lnTo>
                  <a:pt x="382993" y="357289"/>
                </a:lnTo>
                <a:lnTo>
                  <a:pt x="382993" y="374053"/>
                </a:lnTo>
                <a:lnTo>
                  <a:pt x="384517" y="381673"/>
                </a:lnTo>
                <a:lnTo>
                  <a:pt x="385927" y="391680"/>
                </a:lnTo>
                <a:lnTo>
                  <a:pt x="419569" y="421386"/>
                </a:lnTo>
                <a:lnTo>
                  <a:pt x="422617" y="421995"/>
                </a:lnTo>
                <a:lnTo>
                  <a:pt x="434809" y="424434"/>
                </a:lnTo>
                <a:lnTo>
                  <a:pt x="440905" y="425958"/>
                </a:lnTo>
                <a:lnTo>
                  <a:pt x="472782" y="425856"/>
                </a:lnTo>
                <a:lnTo>
                  <a:pt x="477088" y="425704"/>
                </a:lnTo>
                <a:lnTo>
                  <a:pt x="535063" y="411492"/>
                </a:lnTo>
                <a:lnTo>
                  <a:pt x="592886" y="368579"/>
                </a:lnTo>
                <a:lnTo>
                  <a:pt x="614832" y="339407"/>
                </a:lnTo>
                <a:lnTo>
                  <a:pt x="616369" y="337375"/>
                </a:lnTo>
                <a:lnTo>
                  <a:pt x="618629" y="346887"/>
                </a:lnTo>
                <a:lnTo>
                  <a:pt x="620750" y="357085"/>
                </a:lnTo>
                <a:lnTo>
                  <a:pt x="622579" y="368122"/>
                </a:lnTo>
                <a:lnTo>
                  <a:pt x="623989" y="380149"/>
                </a:lnTo>
                <a:lnTo>
                  <a:pt x="625513" y="386245"/>
                </a:lnTo>
                <a:lnTo>
                  <a:pt x="625513" y="393954"/>
                </a:lnTo>
                <a:lnTo>
                  <a:pt x="627037" y="403098"/>
                </a:lnTo>
                <a:lnTo>
                  <a:pt x="627291" y="409105"/>
                </a:lnTo>
                <a:lnTo>
                  <a:pt x="627989" y="415671"/>
                </a:lnTo>
                <a:lnTo>
                  <a:pt x="630085" y="430530"/>
                </a:lnTo>
                <a:lnTo>
                  <a:pt x="663702" y="430530"/>
                </a:lnTo>
                <a:close/>
              </a:path>
              <a:path extrusionOk="0" h="436880" w="2017395">
                <a:moveTo>
                  <a:pt x="999363" y="228981"/>
                </a:moveTo>
                <a:lnTo>
                  <a:pt x="985558" y="183172"/>
                </a:lnTo>
                <a:lnTo>
                  <a:pt x="965746" y="167678"/>
                </a:lnTo>
                <a:lnTo>
                  <a:pt x="965746" y="241274"/>
                </a:lnTo>
                <a:lnTo>
                  <a:pt x="948931" y="268109"/>
                </a:lnTo>
                <a:lnTo>
                  <a:pt x="904405" y="317258"/>
                </a:lnTo>
                <a:lnTo>
                  <a:pt x="864679" y="347599"/>
                </a:lnTo>
                <a:lnTo>
                  <a:pt x="826960" y="367957"/>
                </a:lnTo>
                <a:lnTo>
                  <a:pt x="785723" y="384721"/>
                </a:lnTo>
                <a:lnTo>
                  <a:pt x="755243" y="389382"/>
                </a:lnTo>
                <a:lnTo>
                  <a:pt x="747623" y="389382"/>
                </a:lnTo>
                <a:lnTo>
                  <a:pt x="743051" y="386245"/>
                </a:lnTo>
                <a:lnTo>
                  <a:pt x="743051" y="367957"/>
                </a:lnTo>
                <a:lnTo>
                  <a:pt x="755243" y="325183"/>
                </a:lnTo>
                <a:lnTo>
                  <a:pt x="789533" y="274840"/>
                </a:lnTo>
                <a:lnTo>
                  <a:pt x="842200" y="233553"/>
                </a:lnTo>
                <a:lnTo>
                  <a:pt x="883361" y="214312"/>
                </a:lnTo>
                <a:lnTo>
                  <a:pt x="920026" y="207645"/>
                </a:lnTo>
                <a:lnTo>
                  <a:pt x="937450" y="209677"/>
                </a:lnTo>
                <a:lnTo>
                  <a:pt x="950887" y="215849"/>
                </a:lnTo>
                <a:lnTo>
                  <a:pt x="960310" y="226339"/>
                </a:lnTo>
                <a:lnTo>
                  <a:pt x="965746" y="241274"/>
                </a:lnTo>
                <a:lnTo>
                  <a:pt x="965746" y="167678"/>
                </a:lnTo>
                <a:lnTo>
                  <a:pt x="962888" y="166027"/>
                </a:lnTo>
                <a:lnTo>
                  <a:pt x="948474" y="161734"/>
                </a:lnTo>
                <a:lnTo>
                  <a:pt x="932218" y="160312"/>
                </a:lnTo>
                <a:lnTo>
                  <a:pt x="911872" y="162267"/>
                </a:lnTo>
                <a:lnTo>
                  <a:pt x="866114" y="177063"/>
                </a:lnTo>
                <a:lnTo>
                  <a:pt x="811212" y="206514"/>
                </a:lnTo>
                <a:lnTo>
                  <a:pt x="761504" y="247700"/>
                </a:lnTo>
                <a:lnTo>
                  <a:pt x="741527" y="271754"/>
                </a:lnTo>
                <a:lnTo>
                  <a:pt x="738479" y="18288"/>
                </a:lnTo>
                <a:lnTo>
                  <a:pt x="738479" y="13716"/>
                </a:lnTo>
                <a:lnTo>
                  <a:pt x="736955" y="9144"/>
                </a:lnTo>
                <a:lnTo>
                  <a:pt x="732383" y="6096"/>
                </a:lnTo>
                <a:lnTo>
                  <a:pt x="726186" y="1524"/>
                </a:lnTo>
                <a:lnTo>
                  <a:pt x="721614" y="0"/>
                </a:lnTo>
                <a:lnTo>
                  <a:pt x="709422" y="0"/>
                </a:lnTo>
                <a:lnTo>
                  <a:pt x="703326" y="1524"/>
                </a:lnTo>
                <a:lnTo>
                  <a:pt x="695706" y="9144"/>
                </a:lnTo>
                <a:lnTo>
                  <a:pt x="692658" y="13716"/>
                </a:lnTo>
                <a:lnTo>
                  <a:pt x="692658" y="19812"/>
                </a:lnTo>
                <a:lnTo>
                  <a:pt x="694182" y="96202"/>
                </a:lnTo>
                <a:lnTo>
                  <a:pt x="694474" y="306971"/>
                </a:lnTo>
                <a:lnTo>
                  <a:pt x="695325" y="353047"/>
                </a:lnTo>
                <a:lnTo>
                  <a:pt x="696760" y="391693"/>
                </a:lnTo>
                <a:lnTo>
                  <a:pt x="725284" y="428434"/>
                </a:lnTo>
                <a:lnTo>
                  <a:pt x="755243" y="430530"/>
                </a:lnTo>
                <a:lnTo>
                  <a:pt x="768959" y="430530"/>
                </a:lnTo>
                <a:lnTo>
                  <a:pt x="775055" y="429006"/>
                </a:lnTo>
                <a:lnTo>
                  <a:pt x="784199" y="429006"/>
                </a:lnTo>
                <a:lnTo>
                  <a:pt x="829386" y="410908"/>
                </a:lnTo>
                <a:lnTo>
                  <a:pt x="874204" y="387858"/>
                </a:lnTo>
                <a:lnTo>
                  <a:pt x="908532" y="365264"/>
                </a:lnTo>
                <a:lnTo>
                  <a:pt x="941552" y="339521"/>
                </a:lnTo>
                <a:lnTo>
                  <a:pt x="968235" y="310540"/>
                </a:lnTo>
                <a:lnTo>
                  <a:pt x="993533" y="268516"/>
                </a:lnTo>
                <a:lnTo>
                  <a:pt x="998766" y="243332"/>
                </a:lnTo>
                <a:lnTo>
                  <a:pt x="999363" y="228981"/>
                </a:lnTo>
                <a:close/>
              </a:path>
              <a:path extrusionOk="0" h="436880" w="2017395">
                <a:moveTo>
                  <a:pt x="1084795" y="407670"/>
                </a:moveTo>
                <a:lnTo>
                  <a:pt x="1084516" y="358178"/>
                </a:lnTo>
                <a:lnTo>
                  <a:pt x="1083652" y="308229"/>
                </a:lnTo>
                <a:lnTo>
                  <a:pt x="1082192" y="258000"/>
                </a:lnTo>
                <a:lnTo>
                  <a:pt x="1080135" y="207645"/>
                </a:lnTo>
                <a:lnTo>
                  <a:pt x="1073848" y="132626"/>
                </a:lnTo>
                <a:lnTo>
                  <a:pt x="1066419" y="79184"/>
                </a:lnTo>
                <a:lnTo>
                  <a:pt x="1048131" y="36576"/>
                </a:lnTo>
                <a:lnTo>
                  <a:pt x="1042035" y="36576"/>
                </a:lnTo>
                <a:lnTo>
                  <a:pt x="1037463" y="38100"/>
                </a:lnTo>
                <a:lnTo>
                  <a:pt x="1034415" y="42773"/>
                </a:lnTo>
                <a:lnTo>
                  <a:pt x="1029843" y="47345"/>
                </a:lnTo>
                <a:lnTo>
                  <a:pt x="1023747" y="56489"/>
                </a:lnTo>
                <a:lnTo>
                  <a:pt x="1027747" y="77343"/>
                </a:lnTo>
                <a:lnTo>
                  <a:pt x="1030605" y="94068"/>
                </a:lnTo>
                <a:lnTo>
                  <a:pt x="1032319" y="106502"/>
                </a:lnTo>
                <a:lnTo>
                  <a:pt x="1032891" y="114490"/>
                </a:lnTo>
                <a:lnTo>
                  <a:pt x="1033132" y="121069"/>
                </a:lnTo>
                <a:lnTo>
                  <a:pt x="1034173" y="139395"/>
                </a:lnTo>
                <a:lnTo>
                  <a:pt x="1034415" y="151168"/>
                </a:lnTo>
                <a:lnTo>
                  <a:pt x="1035316" y="164045"/>
                </a:lnTo>
                <a:lnTo>
                  <a:pt x="1036561" y="192138"/>
                </a:lnTo>
                <a:lnTo>
                  <a:pt x="1037463" y="207645"/>
                </a:lnTo>
                <a:lnTo>
                  <a:pt x="1037704" y="223710"/>
                </a:lnTo>
                <a:lnTo>
                  <a:pt x="1038745" y="257022"/>
                </a:lnTo>
                <a:lnTo>
                  <a:pt x="1039253" y="292862"/>
                </a:lnTo>
                <a:lnTo>
                  <a:pt x="1039939" y="312610"/>
                </a:lnTo>
                <a:lnTo>
                  <a:pt x="1042035" y="357289"/>
                </a:lnTo>
                <a:lnTo>
                  <a:pt x="1042276" y="379323"/>
                </a:lnTo>
                <a:lnTo>
                  <a:pt x="1043317" y="417601"/>
                </a:lnTo>
                <a:lnTo>
                  <a:pt x="1043559" y="433578"/>
                </a:lnTo>
                <a:lnTo>
                  <a:pt x="1048131" y="435102"/>
                </a:lnTo>
                <a:lnTo>
                  <a:pt x="1064145" y="433387"/>
                </a:lnTo>
                <a:lnTo>
                  <a:pt x="1075613" y="428244"/>
                </a:lnTo>
                <a:lnTo>
                  <a:pt x="1082497" y="419671"/>
                </a:lnTo>
                <a:lnTo>
                  <a:pt x="1084795" y="407670"/>
                </a:lnTo>
                <a:close/>
              </a:path>
              <a:path extrusionOk="0" h="436880" w="2017395">
                <a:moveTo>
                  <a:pt x="1408176" y="357289"/>
                </a:moveTo>
                <a:lnTo>
                  <a:pt x="1405128" y="351193"/>
                </a:lnTo>
                <a:lnTo>
                  <a:pt x="1402080" y="348145"/>
                </a:lnTo>
                <a:lnTo>
                  <a:pt x="1397508" y="346621"/>
                </a:lnTo>
                <a:lnTo>
                  <a:pt x="1394460" y="346621"/>
                </a:lnTo>
                <a:lnTo>
                  <a:pt x="1345463" y="367525"/>
                </a:lnTo>
                <a:lnTo>
                  <a:pt x="1303502" y="382295"/>
                </a:lnTo>
                <a:lnTo>
                  <a:pt x="1268095" y="391058"/>
                </a:lnTo>
                <a:lnTo>
                  <a:pt x="1238821" y="393954"/>
                </a:lnTo>
                <a:lnTo>
                  <a:pt x="1211935" y="390537"/>
                </a:lnTo>
                <a:lnTo>
                  <a:pt x="1190612" y="380390"/>
                </a:lnTo>
                <a:lnTo>
                  <a:pt x="1174699" y="363664"/>
                </a:lnTo>
                <a:lnTo>
                  <a:pt x="1164043" y="340525"/>
                </a:lnTo>
                <a:lnTo>
                  <a:pt x="1167777" y="330987"/>
                </a:lnTo>
                <a:lnTo>
                  <a:pt x="1172095" y="322910"/>
                </a:lnTo>
                <a:lnTo>
                  <a:pt x="1176985" y="316001"/>
                </a:lnTo>
                <a:lnTo>
                  <a:pt x="1182433" y="309943"/>
                </a:lnTo>
                <a:lnTo>
                  <a:pt x="1185481" y="308013"/>
                </a:lnTo>
                <a:lnTo>
                  <a:pt x="1195006" y="301942"/>
                </a:lnTo>
                <a:lnTo>
                  <a:pt x="1209865" y="296227"/>
                </a:lnTo>
                <a:lnTo>
                  <a:pt x="1227010" y="292798"/>
                </a:lnTo>
                <a:lnTo>
                  <a:pt x="1246441" y="291655"/>
                </a:lnTo>
                <a:lnTo>
                  <a:pt x="1328547" y="296138"/>
                </a:lnTo>
                <a:lnTo>
                  <a:pt x="1336040" y="296062"/>
                </a:lnTo>
                <a:lnTo>
                  <a:pt x="1379740" y="285343"/>
                </a:lnTo>
                <a:lnTo>
                  <a:pt x="1399032" y="247370"/>
                </a:lnTo>
                <a:lnTo>
                  <a:pt x="1399032" y="238125"/>
                </a:lnTo>
                <a:lnTo>
                  <a:pt x="1382077" y="203225"/>
                </a:lnTo>
                <a:lnTo>
                  <a:pt x="1356360" y="184696"/>
                </a:lnTo>
                <a:lnTo>
                  <a:pt x="1356360" y="225933"/>
                </a:lnTo>
                <a:lnTo>
                  <a:pt x="1356360" y="238125"/>
                </a:lnTo>
                <a:lnTo>
                  <a:pt x="1351788" y="244322"/>
                </a:lnTo>
                <a:lnTo>
                  <a:pt x="1342555" y="247370"/>
                </a:lnTo>
                <a:lnTo>
                  <a:pt x="1328547" y="252247"/>
                </a:lnTo>
                <a:lnTo>
                  <a:pt x="1309395" y="255562"/>
                </a:lnTo>
                <a:lnTo>
                  <a:pt x="1285074" y="257441"/>
                </a:lnTo>
                <a:lnTo>
                  <a:pt x="1255636" y="258038"/>
                </a:lnTo>
                <a:lnTo>
                  <a:pt x="1241844" y="257771"/>
                </a:lnTo>
                <a:lnTo>
                  <a:pt x="1227010" y="257136"/>
                </a:lnTo>
                <a:lnTo>
                  <a:pt x="1185481" y="254990"/>
                </a:lnTo>
                <a:lnTo>
                  <a:pt x="1188034" y="244716"/>
                </a:lnTo>
                <a:lnTo>
                  <a:pt x="1225105" y="215265"/>
                </a:lnTo>
                <a:lnTo>
                  <a:pt x="1263307" y="201549"/>
                </a:lnTo>
                <a:lnTo>
                  <a:pt x="1292263" y="195453"/>
                </a:lnTo>
                <a:lnTo>
                  <a:pt x="1299883" y="195453"/>
                </a:lnTo>
                <a:lnTo>
                  <a:pt x="1307503" y="196977"/>
                </a:lnTo>
                <a:lnTo>
                  <a:pt x="1316647" y="200025"/>
                </a:lnTo>
                <a:lnTo>
                  <a:pt x="1323505" y="201726"/>
                </a:lnTo>
                <a:lnTo>
                  <a:pt x="1356360" y="225933"/>
                </a:lnTo>
                <a:lnTo>
                  <a:pt x="1356360" y="184696"/>
                </a:lnTo>
                <a:lnTo>
                  <a:pt x="1336040" y="174688"/>
                </a:lnTo>
                <a:lnTo>
                  <a:pt x="1316456" y="167551"/>
                </a:lnTo>
                <a:lnTo>
                  <a:pt x="1297762" y="163258"/>
                </a:lnTo>
                <a:lnTo>
                  <a:pt x="1280071" y="161836"/>
                </a:lnTo>
                <a:lnTo>
                  <a:pt x="1262888" y="162712"/>
                </a:lnTo>
                <a:lnTo>
                  <a:pt x="1212913" y="177076"/>
                </a:lnTo>
                <a:lnTo>
                  <a:pt x="1170863" y="206946"/>
                </a:lnTo>
                <a:lnTo>
                  <a:pt x="1138516" y="248272"/>
                </a:lnTo>
                <a:lnTo>
                  <a:pt x="1121943" y="293052"/>
                </a:lnTo>
                <a:lnTo>
                  <a:pt x="1116799" y="328231"/>
                </a:lnTo>
                <a:lnTo>
                  <a:pt x="1116799" y="357289"/>
                </a:lnTo>
                <a:lnTo>
                  <a:pt x="1127048" y="383349"/>
                </a:lnTo>
                <a:lnTo>
                  <a:pt x="1143863" y="404241"/>
                </a:lnTo>
                <a:lnTo>
                  <a:pt x="1164043" y="417957"/>
                </a:lnTo>
                <a:lnTo>
                  <a:pt x="1166990" y="419963"/>
                </a:lnTo>
                <a:lnTo>
                  <a:pt x="1196149" y="430530"/>
                </a:lnTo>
                <a:lnTo>
                  <a:pt x="1225308" y="436041"/>
                </a:lnTo>
                <a:lnTo>
                  <a:pt x="1255636" y="436511"/>
                </a:lnTo>
                <a:lnTo>
                  <a:pt x="1287094" y="432092"/>
                </a:lnTo>
                <a:lnTo>
                  <a:pt x="1350060" y="410603"/>
                </a:lnTo>
                <a:lnTo>
                  <a:pt x="1394155" y="380225"/>
                </a:lnTo>
                <a:lnTo>
                  <a:pt x="1408176" y="361861"/>
                </a:lnTo>
                <a:lnTo>
                  <a:pt x="1408176" y="357289"/>
                </a:lnTo>
                <a:close/>
              </a:path>
              <a:path extrusionOk="0" h="436880" w="2017395">
                <a:moveTo>
                  <a:pt x="1719453" y="430530"/>
                </a:moveTo>
                <a:lnTo>
                  <a:pt x="1717217" y="418795"/>
                </a:lnTo>
                <a:lnTo>
                  <a:pt x="1715262" y="406336"/>
                </a:lnTo>
                <a:lnTo>
                  <a:pt x="1713877" y="392988"/>
                </a:lnTo>
                <a:lnTo>
                  <a:pt x="1713357" y="378625"/>
                </a:lnTo>
                <a:lnTo>
                  <a:pt x="1712239" y="363232"/>
                </a:lnTo>
                <a:lnTo>
                  <a:pt x="1711261" y="344665"/>
                </a:lnTo>
                <a:lnTo>
                  <a:pt x="1710575" y="323253"/>
                </a:lnTo>
                <a:lnTo>
                  <a:pt x="1710309" y="299275"/>
                </a:lnTo>
                <a:lnTo>
                  <a:pt x="1708873" y="274345"/>
                </a:lnTo>
                <a:lnTo>
                  <a:pt x="1704263" y="233095"/>
                </a:lnTo>
                <a:lnTo>
                  <a:pt x="1683931" y="182422"/>
                </a:lnTo>
                <a:lnTo>
                  <a:pt x="1670583" y="173761"/>
                </a:lnTo>
                <a:lnTo>
                  <a:pt x="1670583" y="247370"/>
                </a:lnTo>
                <a:lnTo>
                  <a:pt x="1669440" y="259613"/>
                </a:lnTo>
                <a:lnTo>
                  <a:pt x="1652295" y="303847"/>
                </a:lnTo>
                <a:lnTo>
                  <a:pt x="1627225" y="337540"/>
                </a:lnTo>
                <a:lnTo>
                  <a:pt x="1593786" y="368401"/>
                </a:lnTo>
                <a:lnTo>
                  <a:pt x="1544040" y="392379"/>
                </a:lnTo>
                <a:lnTo>
                  <a:pt x="1517992" y="395478"/>
                </a:lnTo>
                <a:lnTo>
                  <a:pt x="1500238" y="390321"/>
                </a:lnTo>
                <a:lnTo>
                  <a:pt x="1487893" y="381723"/>
                </a:lnTo>
                <a:lnTo>
                  <a:pt x="1480705" y="369684"/>
                </a:lnTo>
                <a:lnTo>
                  <a:pt x="1478368" y="354241"/>
                </a:lnTo>
                <a:lnTo>
                  <a:pt x="1479804" y="341045"/>
                </a:lnTo>
                <a:lnTo>
                  <a:pt x="1501228" y="294703"/>
                </a:lnTo>
                <a:lnTo>
                  <a:pt x="1528495" y="262902"/>
                </a:lnTo>
                <a:lnTo>
                  <a:pt x="1562912" y="235407"/>
                </a:lnTo>
                <a:lnTo>
                  <a:pt x="1607616" y="214795"/>
                </a:lnTo>
                <a:lnTo>
                  <a:pt x="1629435" y="212217"/>
                </a:lnTo>
                <a:lnTo>
                  <a:pt x="1637055" y="212217"/>
                </a:lnTo>
                <a:lnTo>
                  <a:pt x="1651939" y="214490"/>
                </a:lnTo>
                <a:lnTo>
                  <a:pt x="1662391" y="221183"/>
                </a:lnTo>
                <a:lnTo>
                  <a:pt x="1668564" y="232194"/>
                </a:lnTo>
                <a:lnTo>
                  <a:pt x="1670583" y="247370"/>
                </a:lnTo>
                <a:lnTo>
                  <a:pt x="1670583" y="173761"/>
                </a:lnTo>
                <a:lnTo>
                  <a:pt x="1655343" y="170980"/>
                </a:lnTo>
                <a:lnTo>
                  <a:pt x="1647723" y="169456"/>
                </a:lnTo>
                <a:lnTo>
                  <a:pt x="1629435" y="169519"/>
                </a:lnTo>
                <a:lnTo>
                  <a:pt x="1576578" y="181140"/>
                </a:lnTo>
                <a:lnTo>
                  <a:pt x="1526247" y="209880"/>
                </a:lnTo>
                <a:lnTo>
                  <a:pt x="1491881" y="241134"/>
                </a:lnTo>
                <a:lnTo>
                  <a:pt x="1464652" y="276326"/>
                </a:lnTo>
                <a:lnTo>
                  <a:pt x="1447939" y="311569"/>
                </a:lnTo>
                <a:lnTo>
                  <a:pt x="1439062" y="350088"/>
                </a:lnTo>
                <a:lnTo>
                  <a:pt x="1438744" y="357289"/>
                </a:lnTo>
                <a:lnTo>
                  <a:pt x="1438744" y="374053"/>
                </a:lnTo>
                <a:lnTo>
                  <a:pt x="1440268" y="381673"/>
                </a:lnTo>
                <a:lnTo>
                  <a:pt x="1441678" y="391680"/>
                </a:lnTo>
                <a:lnTo>
                  <a:pt x="1475320" y="421386"/>
                </a:lnTo>
                <a:lnTo>
                  <a:pt x="1478368" y="421995"/>
                </a:lnTo>
                <a:lnTo>
                  <a:pt x="1490560" y="424434"/>
                </a:lnTo>
                <a:lnTo>
                  <a:pt x="1496656" y="425958"/>
                </a:lnTo>
                <a:lnTo>
                  <a:pt x="1528495" y="425856"/>
                </a:lnTo>
                <a:lnTo>
                  <a:pt x="1532839" y="425704"/>
                </a:lnTo>
                <a:lnTo>
                  <a:pt x="1590814" y="411492"/>
                </a:lnTo>
                <a:lnTo>
                  <a:pt x="1648637" y="368579"/>
                </a:lnTo>
                <a:lnTo>
                  <a:pt x="1670583" y="339407"/>
                </a:lnTo>
                <a:lnTo>
                  <a:pt x="1672120" y="337375"/>
                </a:lnTo>
                <a:lnTo>
                  <a:pt x="1674380" y="346887"/>
                </a:lnTo>
                <a:lnTo>
                  <a:pt x="1676501" y="357085"/>
                </a:lnTo>
                <a:lnTo>
                  <a:pt x="1678330" y="368122"/>
                </a:lnTo>
                <a:lnTo>
                  <a:pt x="1679740" y="380149"/>
                </a:lnTo>
                <a:lnTo>
                  <a:pt x="1681264" y="386245"/>
                </a:lnTo>
                <a:lnTo>
                  <a:pt x="1681264" y="393954"/>
                </a:lnTo>
                <a:lnTo>
                  <a:pt x="1682788" y="403098"/>
                </a:lnTo>
                <a:lnTo>
                  <a:pt x="1683042" y="409105"/>
                </a:lnTo>
                <a:lnTo>
                  <a:pt x="1683740" y="415671"/>
                </a:lnTo>
                <a:lnTo>
                  <a:pt x="1685836" y="430530"/>
                </a:lnTo>
                <a:lnTo>
                  <a:pt x="1719453" y="430530"/>
                </a:lnTo>
                <a:close/>
              </a:path>
              <a:path extrusionOk="0" h="436880" w="2017395">
                <a:moveTo>
                  <a:pt x="2016912" y="429006"/>
                </a:moveTo>
                <a:lnTo>
                  <a:pt x="2015794" y="418172"/>
                </a:lnTo>
                <a:lnTo>
                  <a:pt x="2014816" y="406336"/>
                </a:lnTo>
                <a:lnTo>
                  <a:pt x="2014131" y="393611"/>
                </a:lnTo>
                <a:lnTo>
                  <a:pt x="2013864" y="380149"/>
                </a:lnTo>
                <a:lnTo>
                  <a:pt x="2013864" y="320611"/>
                </a:lnTo>
                <a:lnTo>
                  <a:pt x="2013635" y="305765"/>
                </a:lnTo>
                <a:lnTo>
                  <a:pt x="2012581" y="276606"/>
                </a:lnTo>
                <a:lnTo>
                  <a:pt x="2012340" y="262610"/>
                </a:lnTo>
                <a:lnTo>
                  <a:pt x="2010943" y="248526"/>
                </a:lnTo>
                <a:lnTo>
                  <a:pt x="2001507" y="202793"/>
                </a:lnTo>
                <a:lnTo>
                  <a:pt x="1991004" y="184696"/>
                </a:lnTo>
                <a:lnTo>
                  <a:pt x="1986432" y="178600"/>
                </a:lnTo>
                <a:lnTo>
                  <a:pt x="1980336" y="177076"/>
                </a:lnTo>
                <a:lnTo>
                  <a:pt x="1971192" y="177076"/>
                </a:lnTo>
                <a:lnTo>
                  <a:pt x="1966620" y="178600"/>
                </a:lnTo>
                <a:lnTo>
                  <a:pt x="1960435" y="180124"/>
                </a:lnTo>
                <a:lnTo>
                  <a:pt x="1961337" y="191325"/>
                </a:lnTo>
                <a:lnTo>
                  <a:pt x="1962581" y="211937"/>
                </a:lnTo>
                <a:lnTo>
                  <a:pt x="1963483" y="221361"/>
                </a:lnTo>
                <a:lnTo>
                  <a:pt x="1965629" y="240080"/>
                </a:lnTo>
                <a:lnTo>
                  <a:pt x="1966353" y="248450"/>
                </a:lnTo>
                <a:lnTo>
                  <a:pt x="1966620" y="256514"/>
                </a:lnTo>
                <a:lnTo>
                  <a:pt x="1967509" y="264807"/>
                </a:lnTo>
                <a:lnTo>
                  <a:pt x="1967953" y="273672"/>
                </a:lnTo>
                <a:lnTo>
                  <a:pt x="1968144" y="293179"/>
                </a:lnTo>
                <a:lnTo>
                  <a:pt x="1967865" y="303110"/>
                </a:lnTo>
                <a:lnTo>
                  <a:pt x="1952574" y="351243"/>
                </a:lnTo>
                <a:lnTo>
                  <a:pt x="1919338" y="372859"/>
                </a:lnTo>
                <a:lnTo>
                  <a:pt x="1883575" y="386613"/>
                </a:lnTo>
                <a:lnTo>
                  <a:pt x="1842985" y="392430"/>
                </a:lnTo>
                <a:lnTo>
                  <a:pt x="1818398" y="389877"/>
                </a:lnTo>
                <a:lnTo>
                  <a:pt x="1778889" y="352717"/>
                </a:lnTo>
                <a:lnTo>
                  <a:pt x="1777365" y="325183"/>
                </a:lnTo>
                <a:lnTo>
                  <a:pt x="1778508" y="303999"/>
                </a:lnTo>
                <a:lnTo>
                  <a:pt x="1781949" y="281508"/>
                </a:lnTo>
                <a:lnTo>
                  <a:pt x="1787690" y="257556"/>
                </a:lnTo>
                <a:lnTo>
                  <a:pt x="1795741" y="232029"/>
                </a:lnTo>
                <a:lnTo>
                  <a:pt x="1800313" y="222885"/>
                </a:lnTo>
                <a:lnTo>
                  <a:pt x="1801837" y="213741"/>
                </a:lnTo>
                <a:lnTo>
                  <a:pt x="1801837" y="200025"/>
                </a:lnTo>
                <a:lnTo>
                  <a:pt x="1795741" y="190881"/>
                </a:lnTo>
                <a:lnTo>
                  <a:pt x="1792693" y="184696"/>
                </a:lnTo>
                <a:lnTo>
                  <a:pt x="1784985" y="181648"/>
                </a:lnTo>
                <a:lnTo>
                  <a:pt x="1774317" y="178600"/>
                </a:lnTo>
                <a:lnTo>
                  <a:pt x="1762887" y="180924"/>
                </a:lnTo>
                <a:lnTo>
                  <a:pt x="1742313" y="216789"/>
                </a:lnTo>
                <a:lnTo>
                  <a:pt x="1739265" y="253466"/>
                </a:lnTo>
                <a:lnTo>
                  <a:pt x="1739455" y="274053"/>
                </a:lnTo>
                <a:lnTo>
                  <a:pt x="1739912" y="284365"/>
                </a:lnTo>
                <a:lnTo>
                  <a:pt x="1740789" y="294703"/>
                </a:lnTo>
                <a:lnTo>
                  <a:pt x="1741030" y="303847"/>
                </a:lnTo>
                <a:lnTo>
                  <a:pt x="1742071" y="322135"/>
                </a:lnTo>
                <a:lnTo>
                  <a:pt x="1742313" y="331279"/>
                </a:lnTo>
                <a:lnTo>
                  <a:pt x="1743189" y="339026"/>
                </a:lnTo>
                <a:lnTo>
                  <a:pt x="1743646" y="346036"/>
                </a:lnTo>
                <a:lnTo>
                  <a:pt x="1743837" y="357289"/>
                </a:lnTo>
                <a:lnTo>
                  <a:pt x="1746745" y="372427"/>
                </a:lnTo>
                <a:lnTo>
                  <a:pt x="1765173" y="406146"/>
                </a:lnTo>
                <a:lnTo>
                  <a:pt x="1798789" y="429006"/>
                </a:lnTo>
                <a:lnTo>
                  <a:pt x="1829269" y="433578"/>
                </a:lnTo>
                <a:lnTo>
                  <a:pt x="1838413" y="433578"/>
                </a:lnTo>
                <a:lnTo>
                  <a:pt x="1846033" y="432054"/>
                </a:lnTo>
                <a:lnTo>
                  <a:pt x="1852129" y="432054"/>
                </a:lnTo>
                <a:lnTo>
                  <a:pt x="1901367" y="421767"/>
                </a:lnTo>
                <a:lnTo>
                  <a:pt x="1943671" y="404622"/>
                </a:lnTo>
                <a:lnTo>
                  <a:pt x="1968144" y="387858"/>
                </a:lnTo>
                <a:lnTo>
                  <a:pt x="1974697" y="408749"/>
                </a:lnTo>
                <a:lnTo>
                  <a:pt x="1982812" y="423481"/>
                </a:lnTo>
                <a:lnTo>
                  <a:pt x="1992363" y="432231"/>
                </a:lnTo>
                <a:lnTo>
                  <a:pt x="2003196" y="435102"/>
                </a:lnTo>
                <a:lnTo>
                  <a:pt x="2007768" y="435102"/>
                </a:lnTo>
                <a:lnTo>
                  <a:pt x="2016912" y="429006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34" y="302323"/>
            <a:ext cx="1452372" cy="551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413918" y="1261205"/>
            <a:ext cx="1210284" cy="282511"/>
            <a:chOff x="413918" y="1261205"/>
            <a:chExt cx="1210284" cy="282511"/>
          </a:xfrm>
        </p:grpSpPr>
        <p:sp>
          <p:nvSpPr>
            <p:cNvPr id="55" name="Google Shape;55;p2"/>
            <p:cNvSpPr/>
            <p:nvPr/>
          </p:nvSpPr>
          <p:spPr>
            <a:xfrm>
              <a:off x="413918" y="1275016"/>
              <a:ext cx="154940" cy="207645"/>
            </a:xfrm>
            <a:custGeom>
              <a:rect b="b" l="l" r="r" t="t"/>
              <a:pathLst>
                <a:path extrusionOk="0" h="207644" w="154940">
                  <a:moveTo>
                    <a:pt x="154940" y="0"/>
                  </a:moveTo>
                  <a:lnTo>
                    <a:pt x="88900" y="0"/>
                  </a:lnTo>
                  <a:lnTo>
                    <a:pt x="6604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66040" y="18288"/>
                  </a:lnTo>
                  <a:lnTo>
                    <a:pt x="66040" y="207645"/>
                  </a:lnTo>
                  <a:lnTo>
                    <a:pt x="88900" y="207645"/>
                  </a:lnTo>
                  <a:lnTo>
                    <a:pt x="88900" y="18288"/>
                  </a:lnTo>
                  <a:lnTo>
                    <a:pt x="154940" y="18288"/>
                  </a:lnTo>
                  <a:lnTo>
                    <a:pt x="154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" name="Google Shape;5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2931" y="1261205"/>
              <a:ext cx="122015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618" y="1339119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9352" y="1334547"/>
              <a:ext cx="21364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55858" y="1261205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6737" y="133454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89995" y="1339119"/>
              <a:ext cx="134207" cy="204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oogle Shape;62;p2"/>
          <p:cNvGrpSpPr/>
          <p:nvPr/>
        </p:nvGrpSpPr>
        <p:grpSpPr>
          <a:xfrm>
            <a:off x="1695926" y="1255109"/>
            <a:ext cx="1237297" cy="232124"/>
            <a:chOff x="1695926" y="1255109"/>
            <a:chExt cx="1237297" cy="232124"/>
          </a:xfrm>
        </p:grpSpPr>
        <p:pic>
          <p:nvPicPr>
            <p:cNvPr id="63" name="Google Shape;63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95926" y="1255109"/>
              <a:ext cx="491299" cy="23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17705" y="1334547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21433" y="1334547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477071" y="1334547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638806" y="1334547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809684" y="133454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1208" y="1934622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2"/>
          <p:cNvGrpSpPr/>
          <p:nvPr/>
        </p:nvGrpSpPr>
        <p:grpSpPr>
          <a:xfrm>
            <a:off x="885825" y="1891855"/>
            <a:ext cx="434816" cy="160305"/>
            <a:chOff x="885825" y="1891855"/>
            <a:chExt cx="434816" cy="160305"/>
          </a:xfrm>
        </p:grpSpPr>
        <p:pic>
          <p:nvPicPr>
            <p:cNvPr id="71" name="Google Shape;71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85825" y="1891855"/>
              <a:ext cx="115919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23080" y="1905571"/>
              <a:ext cx="297561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2"/>
          <p:cNvGrpSpPr/>
          <p:nvPr/>
        </p:nvGrpSpPr>
        <p:grpSpPr>
          <a:xfrm>
            <a:off x="1390840" y="1882139"/>
            <a:ext cx="1202150" cy="170021"/>
            <a:chOff x="1390840" y="1882139"/>
            <a:chExt cx="1202150" cy="170021"/>
          </a:xfrm>
        </p:grpSpPr>
        <p:pic>
          <p:nvPicPr>
            <p:cNvPr id="74" name="Google Shape;74;p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90840" y="1940718"/>
              <a:ext cx="94583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2"/>
            <p:cNvSpPr/>
            <p:nvPr/>
          </p:nvSpPr>
          <p:spPr>
            <a:xfrm>
              <a:off x="1508283" y="1896427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4291"/>
                  </a:lnTo>
                  <a:lnTo>
                    <a:pt x="19812" y="44291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8288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19812" y="3048"/>
                  </a:lnTo>
                  <a:lnTo>
                    <a:pt x="24384" y="7620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9812" y="19812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7620" y="24479"/>
                  </a:lnTo>
                  <a:lnTo>
                    <a:pt x="6096" y="22955"/>
                  </a:lnTo>
                  <a:lnTo>
                    <a:pt x="3048" y="19812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6" name="Google Shape;76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557146" y="1937670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673066" y="1940718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787461" y="1937670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2"/>
            <p:cNvSpPr/>
            <p:nvPr/>
          </p:nvSpPr>
          <p:spPr>
            <a:xfrm>
              <a:off x="1923288" y="1882139"/>
              <a:ext cx="74930" cy="167640"/>
            </a:xfrm>
            <a:custGeom>
              <a:rect b="b" l="l" r="r" t="t"/>
              <a:pathLst>
                <a:path extrusionOk="0" h="167639" w="74930">
                  <a:moveTo>
                    <a:pt x="16764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16764" y="167640"/>
                  </a:lnTo>
                  <a:lnTo>
                    <a:pt x="16764" y="0"/>
                  </a:lnTo>
                  <a:close/>
                </a:path>
                <a:path extrusionOk="0" h="167639" w="74930">
                  <a:moveTo>
                    <a:pt x="70104" y="58585"/>
                  </a:moveTo>
                  <a:lnTo>
                    <a:pt x="54864" y="58585"/>
                  </a:lnTo>
                  <a:lnTo>
                    <a:pt x="54864" y="166979"/>
                  </a:lnTo>
                  <a:lnTo>
                    <a:pt x="70104" y="166979"/>
                  </a:lnTo>
                  <a:lnTo>
                    <a:pt x="70104" y="58585"/>
                  </a:lnTo>
                  <a:close/>
                </a:path>
                <a:path extrusionOk="0" h="167639" w="74930">
                  <a:moveTo>
                    <a:pt x="74764" y="21907"/>
                  </a:moveTo>
                  <a:lnTo>
                    <a:pt x="73240" y="20383"/>
                  </a:lnTo>
                  <a:lnTo>
                    <a:pt x="70104" y="17335"/>
                  </a:lnTo>
                  <a:lnTo>
                    <a:pt x="68580" y="14287"/>
                  </a:lnTo>
                  <a:lnTo>
                    <a:pt x="54864" y="14287"/>
                  </a:lnTo>
                  <a:lnTo>
                    <a:pt x="53327" y="17335"/>
                  </a:lnTo>
                  <a:lnTo>
                    <a:pt x="50279" y="20383"/>
                  </a:lnTo>
                  <a:lnTo>
                    <a:pt x="50279" y="32575"/>
                  </a:lnTo>
                  <a:lnTo>
                    <a:pt x="53327" y="34099"/>
                  </a:lnTo>
                  <a:lnTo>
                    <a:pt x="54864" y="37249"/>
                  </a:lnTo>
                  <a:lnTo>
                    <a:pt x="57912" y="38773"/>
                  </a:lnTo>
                  <a:lnTo>
                    <a:pt x="65532" y="38773"/>
                  </a:lnTo>
                  <a:lnTo>
                    <a:pt x="68580" y="37249"/>
                  </a:lnTo>
                  <a:lnTo>
                    <a:pt x="70104" y="34099"/>
                  </a:lnTo>
                  <a:lnTo>
                    <a:pt x="73240" y="32575"/>
                  </a:lnTo>
                  <a:lnTo>
                    <a:pt x="74764" y="29527"/>
                  </a:lnTo>
                  <a:lnTo>
                    <a:pt x="74764" y="21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0" name="Google Shape;80;p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023967" y="1905571"/>
              <a:ext cx="27587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2"/>
            <p:cNvSpPr/>
            <p:nvPr/>
          </p:nvSpPr>
          <p:spPr>
            <a:xfrm>
              <a:off x="2321433" y="1896427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812" y="44291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7620"/>
                  </a:lnTo>
                  <a:lnTo>
                    <a:pt x="4572" y="3048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4384" y="6096"/>
                  </a:lnTo>
                  <a:lnTo>
                    <a:pt x="24384" y="18288"/>
                  </a:lnTo>
                  <a:lnTo>
                    <a:pt x="21336" y="19812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6096" y="22955"/>
                  </a:lnTo>
                  <a:lnTo>
                    <a:pt x="4572" y="19812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2" name="Google Shape;82;p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371820" y="1937670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499931" y="1937670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75382" y="1882711"/>
            <a:ext cx="399415" cy="16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2"/>
          <p:cNvGrpSpPr/>
          <p:nvPr/>
        </p:nvGrpSpPr>
        <p:grpSpPr>
          <a:xfrm>
            <a:off x="3143821" y="1896427"/>
            <a:ext cx="878681" cy="198500"/>
            <a:chOff x="3143821" y="1896427"/>
            <a:chExt cx="878681" cy="198500"/>
          </a:xfrm>
        </p:grpSpPr>
        <p:pic>
          <p:nvPicPr>
            <p:cNvPr id="86" name="Google Shape;86;p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143821" y="1937670"/>
              <a:ext cx="105251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271932" y="1937670"/>
              <a:ext cx="176974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470243" y="1905571"/>
              <a:ext cx="161480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2"/>
            <p:cNvSpPr/>
            <p:nvPr/>
          </p:nvSpPr>
          <p:spPr>
            <a:xfrm>
              <a:off x="3653313" y="1896427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812" y="44291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7620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1431" y="3048"/>
                  </a:lnTo>
                  <a:lnTo>
                    <a:pt x="24479" y="6096"/>
                  </a:lnTo>
                  <a:lnTo>
                    <a:pt x="24479" y="18288"/>
                  </a:lnTo>
                  <a:lnTo>
                    <a:pt x="21431" y="19812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6096" y="22955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0" name="Google Shape;90;p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703605" y="1937670"/>
              <a:ext cx="318897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" name="Google Shape;91;p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21208" y="2210942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2"/>
          <p:cNvGrpSpPr/>
          <p:nvPr/>
        </p:nvGrpSpPr>
        <p:grpSpPr>
          <a:xfrm>
            <a:off x="881252" y="2165127"/>
            <a:ext cx="826866" cy="163449"/>
            <a:chOff x="881252" y="2165127"/>
            <a:chExt cx="826866" cy="163449"/>
          </a:xfrm>
        </p:grpSpPr>
        <p:pic>
          <p:nvPicPr>
            <p:cNvPr id="93" name="Google Shape;93;p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81252" y="2165127"/>
              <a:ext cx="239553" cy="16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142142" y="2213990"/>
              <a:ext cx="148018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319117" y="2213990"/>
              <a:ext cx="148018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488471" y="2213990"/>
              <a:ext cx="105251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616583" y="2213990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55056" y="2154459"/>
            <a:ext cx="173926" cy="174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2589942" y="2159031"/>
            <a:ext cx="563023" cy="212313"/>
            <a:chOff x="2589942" y="2159031"/>
            <a:chExt cx="563023" cy="212313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589942" y="2213991"/>
              <a:ext cx="106775" cy="157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725769" y="2213991"/>
              <a:ext cx="176974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931699" y="2213991"/>
              <a:ext cx="106775" cy="157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059906" y="2159031"/>
              <a:ext cx="93059" cy="166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521208" y="2488882"/>
            <a:ext cx="97631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"/>
          <p:cNvGrpSpPr/>
          <p:nvPr/>
        </p:nvGrpSpPr>
        <p:grpSpPr>
          <a:xfrm>
            <a:off x="881252" y="2443067"/>
            <a:ext cx="547687" cy="163353"/>
            <a:chOff x="881252" y="2443067"/>
            <a:chExt cx="547687" cy="163353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81252" y="2443067"/>
              <a:ext cx="361569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265681" y="2491930"/>
              <a:ext cx="163258" cy="109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778571" y="2181986"/>
            <a:ext cx="1069213" cy="424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"/>
          <p:cNvGrpSpPr/>
          <p:nvPr/>
        </p:nvGrpSpPr>
        <p:grpSpPr>
          <a:xfrm>
            <a:off x="1451800" y="2449163"/>
            <a:ext cx="321945" cy="157257"/>
            <a:chOff x="1451800" y="2449163"/>
            <a:chExt cx="321945" cy="157257"/>
          </a:xfrm>
        </p:grpSpPr>
        <p:sp>
          <p:nvSpPr>
            <p:cNvPr id="110" name="Google Shape;110;p2"/>
            <p:cNvSpPr/>
            <p:nvPr/>
          </p:nvSpPr>
          <p:spPr>
            <a:xfrm>
              <a:off x="1451800" y="2449163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5815"/>
                  </a:lnTo>
                  <a:lnTo>
                    <a:pt x="19907" y="45815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5335"/>
                  </a:move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335" y="0"/>
                  </a:lnTo>
                  <a:lnTo>
                    <a:pt x="21431" y="3048"/>
                  </a:lnTo>
                  <a:lnTo>
                    <a:pt x="24479" y="9144"/>
                  </a:lnTo>
                  <a:lnTo>
                    <a:pt x="24479" y="15335"/>
                  </a:lnTo>
                  <a:lnTo>
                    <a:pt x="21431" y="21431"/>
                  </a:lnTo>
                  <a:lnTo>
                    <a:pt x="15335" y="24479"/>
                  </a:lnTo>
                  <a:lnTo>
                    <a:pt x="6096" y="24479"/>
                  </a:lnTo>
                  <a:lnTo>
                    <a:pt x="3048" y="21431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1" name="Google Shape;111;p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502283" y="2491930"/>
              <a:ext cx="271462" cy="114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2"/>
          <p:cNvGrpSpPr/>
          <p:nvPr/>
        </p:nvGrpSpPr>
        <p:grpSpPr>
          <a:xfrm>
            <a:off x="2921031" y="2435447"/>
            <a:ext cx="356997" cy="170973"/>
            <a:chOff x="2921031" y="2435447"/>
            <a:chExt cx="356997" cy="170973"/>
          </a:xfrm>
        </p:grpSpPr>
        <p:pic>
          <p:nvPicPr>
            <p:cNvPr id="113" name="Google Shape;113;p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921031" y="2491930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3056858" y="2491930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172777" y="2435447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2"/>
          <p:cNvGrpSpPr/>
          <p:nvPr/>
        </p:nvGrpSpPr>
        <p:grpSpPr>
          <a:xfrm>
            <a:off x="3347211" y="2435447"/>
            <a:ext cx="293910" cy="170973"/>
            <a:chOff x="3347211" y="2435447"/>
            <a:chExt cx="293910" cy="170973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347211" y="2435447"/>
              <a:ext cx="167322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537394" y="2491930"/>
              <a:ext cx="103727" cy="114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2"/>
          <p:cNvGrpSpPr/>
          <p:nvPr/>
        </p:nvGrpSpPr>
        <p:grpSpPr>
          <a:xfrm>
            <a:off x="885825" y="2708719"/>
            <a:ext cx="839056" cy="174117"/>
            <a:chOff x="885825" y="2708719"/>
            <a:chExt cx="839056" cy="174117"/>
          </a:xfrm>
        </p:grpSpPr>
        <p:sp>
          <p:nvSpPr>
            <p:cNvPr id="120" name="Google Shape;120;p2"/>
            <p:cNvSpPr/>
            <p:nvPr/>
          </p:nvSpPr>
          <p:spPr>
            <a:xfrm>
              <a:off x="885825" y="2725578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6764"/>
                  </a:moveTo>
                  <a:lnTo>
                    <a:pt x="0" y="9144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21336" y="4572"/>
                  </a:lnTo>
                  <a:lnTo>
                    <a:pt x="24384" y="6096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6764" y="25908"/>
                  </a:lnTo>
                  <a:lnTo>
                    <a:pt x="9144" y="25908"/>
                  </a:lnTo>
                  <a:lnTo>
                    <a:pt x="6096" y="24384"/>
                  </a:lnTo>
                  <a:lnTo>
                    <a:pt x="4572" y="21336"/>
                  </a:lnTo>
                  <a:lnTo>
                    <a:pt x="1524" y="19812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1" name="Google Shape;121;p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943832" y="2736246"/>
              <a:ext cx="28222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248918" y="2708719"/>
              <a:ext cx="241077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511331" y="2768346"/>
              <a:ext cx="213550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1208" y="3041618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"/>
          <p:cNvGrpSpPr/>
          <p:nvPr/>
        </p:nvGrpSpPr>
        <p:grpSpPr>
          <a:xfrm>
            <a:off x="872616" y="2989707"/>
            <a:ext cx="351917" cy="169449"/>
            <a:chOff x="872616" y="2989707"/>
            <a:chExt cx="351917" cy="169449"/>
          </a:xfrm>
        </p:grpSpPr>
        <p:pic>
          <p:nvPicPr>
            <p:cNvPr id="126" name="Google Shape;126;p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872616" y="2989707"/>
              <a:ext cx="223710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1120806" y="3044666"/>
              <a:ext cx="103727" cy="114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2"/>
          <p:cNvGrpSpPr/>
          <p:nvPr/>
        </p:nvGrpSpPr>
        <p:grpSpPr>
          <a:xfrm>
            <a:off x="1290161" y="2985135"/>
            <a:ext cx="1145666" cy="174021"/>
            <a:chOff x="1290161" y="2985135"/>
            <a:chExt cx="1145666" cy="174021"/>
          </a:xfrm>
        </p:grpSpPr>
        <p:pic>
          <p:nvPicPr>
            <p:cNvPr id="129" name="Google Shape;129;p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290161" y="2985135"/>
              <a:ext cx="17078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483899" y="3047714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605915" y="3044666"/>
              <a:ext cx="91535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721834" y="2989707"/>
              <a:ext cx="105346" cy="16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850040" y="3012662"/>
              <a:ext cx="180943" cy="146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"/>
            <p:cNvSpPr/>
            <p:nvPr/>
          </p:nvSpPr>
          <p:spPr>
            <a:xfrm>
              <a:off x="2051399" y="300342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812" y="44291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335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4572" y="3048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4384" y="4572"/>
                  </a:lnTo>
                  <a:lnTo>
                    <a:pt x="24384" y="18383"/>
                  </a:lnTo>
                  <a:lnTo>
                    <a:pt x="21336" y="19907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6096" y="22955"/>
                  </a:lnTo>
                  <a:lnTo>
                    <a:pt x="4572" y="19907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5" name="Google Shape;135;p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101786" y="3044666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229897" y="3044666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2345816" y="3044666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504503" y="2985135"/>
            <a:ext cx="173926" cy="174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"/>
          <p:cNvGrpSpPr/>
          <p:nvPr/>
        </p:nvGrpSpPr>
        <p:grpSpPr>
          <a:xfrm>
            <a:off x="2735421" y="2989707"/>
            <a:ext cx="779113" cy="169449"/>
            <a:chOff x="2735421" y="2989707"/>
            <a:chExt cx="779113" cy="169449"/>
          </a:xfrm>
        </p:grpSpPr>
        <p:pic>
          <p:nvPicPr>
            <p:cNvPr id="140" name="Google Shape;140;p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735421" y="2998851"/>
              <a:ext cx="232949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997326" y="2989707"/>
              <a:ext cx="105251" cy="1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"/>
            <p:cNvSpPr/>
            <p:nvPr/>
          </p:nvSpPr>
          <p:spPr>
            <a:xfrm>
              <a:off x="3125723" y="2990088"/>
              <a:ext cx="17145" cy="166370"/>
            </a:xfrm>
            <a:custGeom>
              <a:rect b="b" l="l" r="r" t="t"/>
              <a:pathLst>
                <a:path extrusionOk="0" h="166369" w="17144">
                  <a:moveTo>
                    <a:pt x="0" y="166115"/>
                  </a:moveTo>
                  <a:lnTo>
                    <a:pt x="0" y="0"/>
                  </a:lnTo>
                  <a:lnTo>
                    <a:pt x="16763" y="0"/>
                  </a:lnTo>
                  <a:lnTo>
                    <a:pt x="16763" y="166115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3" name="Google Shape;143;p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165157" y="3044666"/>
              <a:ext cx="225742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421475" y="3047714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2"/>
          <p:cNvGrpSpPr/>
          <p:nvPr/>
        </p:nvGrpSpPr>
        <p:grpSpPr>
          <a:xfrm>
            <a:off x="872204" y="3279838"/>
            <a:ext cx="143637" cy="153035"/>
            <a:chOff x="872204" y="3279838"/>
            <a:chExt cx="143637" cy="153035"/>
          </a:xfrm>
        </p:grpSpPr>
        <p:pic>
          <p:nvPicPr>
            <p:cNvPr id="146" name="Google Shape;146;p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872204" y="3325653"/>
              <a:ext cx="94583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"/>
            <p:cNvSpPr/>
            <p:nvPr/>
          </p:nvSpPr>
          <p:spPr>
            <a:xfrm>
              <a:off x="991076" y="3279838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8288"/>
                  </a:moveTo>
                  <a:lnTo>
                    <a:pt x="0" y="6096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2860" y="6096"/>
                  </a:lnTo>
                  <a:lnTo>
                    <a:pt x="24384" y="9144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8288" y="22860"/>
                  </a:lnTo>
                  <a:lnTo>
                    <a:pt x="15240" y="24384"/>
                  </a:lnTo>
                  <a:lnTo>
                    <a:pt x="7620" y="24384"/>
                  </a:lnTo>
                  <a:lnTo>
                    <a:pt x="4572" y="2286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1039939" y="3265931"/>
            <a:ext cx="1148810" cy="169640"/>
            <a:chOff x="1039939" y="3265931"/>
            <a:chExt cx="1148810" cy="169640"/>
          </a:xfrm>
        </p:grpSpPr>
        <p:pic>
          <p:nvPicPr>
            <p:cNvPr id="149" name="Google Shape;149;p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1155858" y="3325653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039939" y="3321081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270254" y="3321081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"/>
            <p:cNvSpPr/>
            <p:nvPr/>
          </p:nvSpPr>
          <p:spPr>
            <a:xfrm>
              <a:off x="1406652" y="3265931"/>
              <a:ext cx="74295" cy="167005"/>
            </a:xfrm>
            <a:custGeom>
              <a:rect b="b" l="l" r="r" t="t"/>
              <a:pathLst>
                <a:path extrusionOk="0" h="167004" w="74294">
                  <a:moveTo>
                    <a:pt x="16764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64" y="166116"/>
                  </a:lnTo>
                  <a:lnTo>
                    <a:pt x="16764" y="0"/>
                  </a:lnTo>
                  <a:close/>
                </a:path>
                <a:path extrusionOk="0" h="167004" w="74294">
                  <a:moveTo>
                    <a:pt x="69621" y="59728"/>
                  </a:moveTo>
                  <a:lnTo>
                    <a:pt x="52755" y="59728"/>
                  </a:lnTo>
                  <a:lnTo>
                    <a:pt x="52755" y="166598"/>
                  </a:lnTo>
                  <a:lnTo>
                    <a:pt x="69621" y="166598"/>
                  </a:lnTo>
                  <a:lnTo>
                    <a:pt x="69621" y="59728"/>
                  </a:lnTo>
                  <a:close/>
                </a:path>
                <a:path extrusionOk="0" h="167004" w="74294">
                  <a:moveTo>
                    <a:pt x="74193" y="23050"/>
                  </a:moveTo>
                  <a:lnTo>
                    <a:pt x="72669" y="20002"/>
                  </a:lnTo>
                  <a:lnTo>
                    <a:pt x="68097" y="15430"/>
                  </a:lnTo>
                  <a:lnTo>
                    <a:pt x="65049" y="13906"/>
                  </a:lnTo>
                  <a:lnTo>
                    <a:pt x="57340" y="13906"/>
                  </a:lnTo>
                  <a:lnTo>
                    <a:pt x="54292" y="15430"/>
                  </a:lnTo>
                  <a:lnTo>
                    <a:pt x="49707" y="20002"/>
                  </a:lnTo>
                  <a:lnTo>
                    <a:pt x="48183" y="23050"/>
                  </a:lnTo>
                  <a:lnTo>
                    <a:pt x="48183" y="29146"/>
                  </a:lnTo>
                  <a:lnTo>
                    <a:pt x="49707" y="32194"/>
                  </a:lnTo>
                  <a:lnTo>
                    <a:pt x="54292" y="36766"/>
                  </a:lnTo>
                  <a:lnTo>
                    <a:pt x="57340" y="38290"/>
                  </a:lnTo>
                  <a:lnTo>
                    <a:pt x="65049" y="38290"/>
                  </a:lnTo>
                  <a:lnTo>
                    <a:pt x="68097" y="36766"/>
                  </a:lnTo>
                  <a:lnTo>
                    <a:pt x="72669" y="32194"/>
                  </a:lnTo>
                  <a:lnTo>
                    <a:pt x="74193" y="29146"/>
                  </a:lnTo>
                  <a:lnTo>
                    <a:pt x="74193" y="230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3" name="Google Shape;153;p2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506759" y="3288982"/>
              <a:ext cx="27587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"/>
            <p:cNvSpPr/>
            <p:nvPr/>
          </p:nvSpPr>
          <p:spPr>
            <a:xfrm>
              <a:off x="1804225" y="3279838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907" y="45815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335" y="0"/>
                  </a:lnTo>
                  <a:lnTo>
                    <a:pt x="21431" y="3048"/>
                  </a:lnTo>
                  <a:lnTo>
                    <a:pt x="24479" y="9144"/>
                  </a:lnTo>
                  <a:lnTo>
                    <a:pt x="24479" y="15240"/>
                  </a:lnTo>
                  <a:lnTo>
                    <a:pt x="21431" y="21336"/>
                  </a:lnTo>
                  <a:lnTo>
                    <a:pt x="15335" y="24384"/>
                  </a:lnTo>
                  <a:lnTo>
                    <a:pt x="9144" y="24384"/>
                  </a:lnTo>
                  <a:lnTo>
                    <a:pt x="3048" y="21336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5" name="Google Shape;155;p2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854612" y="3321081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982724" y="3321081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098738" y="3321081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2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878205" y="3541776"/>
            <a:ext cx="2032158" cy="21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521208" y="3872293"/>
            <a:ext cx="97631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"/>
          <p:cNvGrpSpPr/>
          <p:nvPr/>
        </p:nvGrpSpPr>
        <p:grpSpPr>
          <a:xfrm>
            <a:off x="885825" y="3829526"/>
            <a:ext cx="1012983" cy="201548"/>
            <a:chOff x="885825" y="3829526"/>
            <a:chExt cx="1012983" cy="201548"/>
          </a:xfrm>
        </p:grpSpPr>
        <p:pic>
          <p:nvPicPr>
            <p:cNvPr id="161" name="Google Shape;161;p2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885825" y="3829526"/>
              <a:ext cx="199834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1106995" y="3875341"/>
              <a:ext cx="22583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1354169" y="3843242"/>
              <a:ext cx="243617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"/>
            <p:cNvSpPr/>
            <p:nvPr/>
          </p:nvSpPr>
          <p:spPr>
            <a:xfrm>
              <a:off x="1619630" y="3832574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8288"/>
                  </a:moveTo>
                  <a:lnTo>
                    <a:pt x="0" y="6096"/>
                  </a:lnTo>
                  <a:lnTo>
                    <a:pt x="3048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19812" y="4572"/>
                  </a:lnTo>
                  <a:lnTo>
                    <a:pt x="22955" y="6096"/>
                  </a:lnTo>
                  <a:lnTo>
                    <a:pt x="24479" y="9144"/>
                  </a:lnTo>
                  <a:lnTo>
                    <a:pt x="24479" y="16764"/>
                  </a:lnTo>
                  <a:lnTo>
                    <a:pt x="22955" y="18288"/>
                  </a:lnTo>
                  <a:lnTo>
                    <a:pt x="19812" y="21336"/>
                  </a:lnTo>
                  <a:lnTo>
                    <a:pt x="18288" y="24384"/>
                  </a:lnTo>
                  <a:lnTo>
                    <a:pt x="4572" y="24384"/>
                  </a:lnTo>
                  <a:lnTo>
                    <a:pt x="3048" y="21336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5" name="Google Shape;165;p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1676114" y="3875341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1792033" y="3875341"/>
              <a:ext cx="106775" cy="155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"/>
          <p:cNvGrpSpPr/>
          <p:nvPr/>
        </p:nvGrpSpPr>
        <p:grpSpPr>
          <a:xfrm>
            <a:off x="1972055" y="3818858"/>
            <a:ext cx="356997" cy="170973"/>
            <a:chOff x="1972055" y="3818858"/>
            <a:chExt cx="356997" cy="170973"/>
          </a:xfrm>
        </p:grpSpPr>
        <p:pic>
          <p:nvPicPr>
            <p:cNvPr id="168" name="Google Shape;168;p2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972055" y="3875341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106358" y="3875341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223801" y="3818858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2"/>
          <p:cNvGrpSpPr/>
          <p:nvPr/>
        </p:nvGrpSpPr>
        <p:grpSpPr>
          <a:xfrm>
            <a:off x="2409920" y="3832574"/>
            <a:ext cx="1022223" cy="198500"/>
            <a:chOff x="2409920" y="3832574"/>
            <a:chExt cx="1022223" cy="198500"/>
          </a:xfrm>
        </p:grpSpPr>
        <p:pic>
          <p:nvPicPr>
            <p:cNvPr id="172" name="Google Shape;172;p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409920" y="3875341"/>
              <a:ext cx="105251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538126" y="3875341"/>
              <a:ext cx="401193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962179" y="3843242"/>
              <a:ext cx="167576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"/>
            <p:cNvSpPr/>
            <p:nvPr/>
          </p:nvSpPr>
          <p:spPr>
            <a:xfrm>
              <a:off x="3151441" y="3832574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6764"/>
                  </a:moveTo>
                  <a:lnTo>
                    <a:pt x="0" y="9144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2860" y="6096"/>
                  </a:lnTo>
                  <a:lnTo>
                    <a:pt x="24384" y="9144"/>
                  </a:lnTo>
                  <a:lnTo>
                    <a:pt x="24384" y="16764"/>
                  </a:lnTo>
                  <a:lnTo>
                    <a:pt x="22860" y="18288"/>
                  </a:lnTo>
                  <a:lnTo>
                    <a:pt x="21336" y="21336"/>
                  </a:lnTo>
                  <a:lnTo>
                    <a:pt x="18288" y="24384"/>
                  </a:lnTo>
                  <a:lnTo>
                    <a:pt x="6096" y="24384"/>
                  </a:lnTo>
                  <a:lnTo>
                    <a:pt x="3048" y="21336"/>
                  </a:lnTo>
                  <a:lnTo>
                    <a:pt x="1524" y="18288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6" name="Google Shape;176;p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209353" y="3875341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325368" y="3875341"/>
              <a:ext cx="106775" cy="155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"/>
          <p:cNvGrpSpPr/>
          <p:nvPr/>
        </p:nvGrpSpPr>
        <p:grpSpPr>
          <a:xfrm>
            <a:off x="872616" y="4096511"/>
            <a:ext cx="777589" cy="169736"/>
            <a:chOff x="872616" y="4096511"/>
            <a:chExt cx="777589" cy="169736"/>
          </a:xfrm>
        </p:grpSpPr>
        <p:pic>
          <p:nvPicPr>
            <p:cNvPr id="179" name="Google Shape;179;p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872616" y="4105941"/>
              <a:ext cx="231330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132998" y="4096702"/>
              <a:ext cx="106775" cy="169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"/>
            <p:cNvSpPr/>
            <p:nvPr/>
          </p:nvSpPr>
          <p:spPr>
            <a:xfrm>
              <a:off x="1260347" y="4096511"/>
              <a:ext cx="17145" cy="166370"/>
            </a:xfrm>
            <a:custGeom>
              <a:rect b="b" l="l" r="r" t="t"/>
              <a:pathLst>
                <a:path extrusionOk="0" h="166370" w="17144">
                  <a:moveTo>
                    <a:pt x="0" y="166115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166115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2" name="Google Shape;182;p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300829" y="4151661"/>
              <a:ext cx="227266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558670" y="4154709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2"/>
          <p:cNvGrpSpPr/>
          <p:nvPr/>
        </p:nvGrpSpPr>
        <p:grpSpPr>
          <a:xfrm>
            <a:off x="1720310" y="4096511"/>
            <a:ext cx="956977" cy="169735"/>
            <a:chOff x="1720310" y="4096511"/>
            <a:chExt cx="956977" cy="169735"/>
          </a:xfrm>
        </p:grpSpPr>
        <p:pic>
          <p:nvPicPr>
            <p:cNvPr id="185" name="Google Shape;185;p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720310" y="4154709"/>
              <a:ext cx="94583" cy="108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"/>
            <p:cNvSpPr/>
            <p:nvPr/>
          </p:nvSpPr>
          <p:spPr>
            <a:xfrm>
              <a:off x="1837848" y="411051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196"/>
                  </a:lnTo>
                  <a:lnTo>
                    <a:pt x="19812" y="44196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4572" y="3048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4384" y="4572"/>
                  </a:lnTo>
                  <a:lnTo>
                    <a:pt x="24384" y="18288"/>
                  </a:lnTo>
                  <a:lnTo>
                    <a:pt x="21336" y="19812"/>
                  </a:lnTo>
                  <a:lnTo>
                    <a:pt x="16764" y="24384"/>
                  </a:lnTo>
                  <a:lnTo>
                    <a:pt x="9144" y="24384"/>
                  </a:lnTo>
                  <a:lnTo>
                    <a:pt x="6096" y="22860"/>
                  </a:lnTo>
                  <a:lnTo>
                    <a:pt x="4572" y="19812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7" name="Google Shape;187;p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888140" y="4151661"/>
              <a:ext cx="90011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004155" y="4154709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118550" y="4151661"/>
              <a:ext cx="105251" cy="114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"/>
            <p:cNvSpPr/>
            <p:nvPr/>
          </p:nvSpPr>
          <p:spPr>
            <a:xfrm>
              <a:off x="2253996" y="4096511"/>
              <a:ext cx="73660" cy="167005"/>
            </a:xfrm>
            <a:custGeom>
              <a:rect b="b" l="l" r="r" t="t"/>
              <a:pathLst>
                <a:path extrusionOk="0" h="167004" w="73660">
                  <a:moveTo>
                    <a:pt x="16764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64" y="166116"/>
                  </a:lnTo>
                  <a:lnTo>
                    <a:pt x="16764" y="0"/>
                  </a:lnTo>
                  <a:close/>
                </a:path>
                <a:path extrusionOk="0" h="167004" w="73660">
                  <a:moveTo>
                    <a:pt x="68961" y="58204"/>
                  </a:moveTo>
                  <a:lnTo>
                    <a:pt x="53708" y="58204"/>
                  </a:lnTo>
                  <a:lnTo>
                    <a:pt x="53708" y="166687"/>
                  </a:lnTo>
                  <a:lnTo>
                    <a:pt x="68961" y="166687"/>
                  </a:lnTo>
                  <a:lnTo>
                    <a:pt x="68961" y="58204"/>
                  </a:lnTo>
                  <a:close/>
                </a:path>
                <a:path extrusionOk="0" h="167004" w="73660">
                  <a:moveTo>
                    <a:pt x="73533" y="18580"/>
                  </a:moveTo>
                  <a:lnTo>
                    <a:pt x="70485" y="17056"/>
                  </a:lnTo>
                  <a:lnTo>
                    <a:pt x="67437" y="14008"/>
                  </a:lnTo>
                  <a:lnTo>
                    <a:pt x="55245" y="14008"/>
                  </a:lnTo>
                  <a:lnTo>
                    <a:pt x="53708" y="17056"/>
                  </a:lnTo>
                  <a:lnTo>
                    <a:pt x="50660" y="18580"/>
                  </a:lnTo>
                  <a:lnTo>
                    <a:pt x="49136" y="21628"/>
                  </a:lnTo>
                  <a:lnTo>
                    <a:pt x="49136" y="29248"/>
                  </a:lnTo>
                  <a:lnTo>
                    <a:pt x="50660" y="32296"/>
                  </a:lnTo>
                  <a:lnTo>
                    <a:pt x="53708" y="33820"/>
                  </a:lnTo>
                  <a:lnTo>
                    <a:pt x="55245" y="36868"/>
                  </a:lnTo>
                  <a:lnTo>
                    <a:pt x="58293" y="38392"/>
                  </a:lnTo>
                  <a:lnTo>
                    <a:pt x="64389" y="38392"/>
                  </a:lnTo>
                  <a:lnTo>
                    <a:pt x="67437" y="36868"/>
                  </a:lnTo>
                  <a:lnTo>
                    <a:pt x="70485" y="33820"/>
                  </a:lnTo>
                  <a:lnTo>
                    <a:pt x="73533" y="32296"/>
                  </a:lnTo>
                  <a:lnTo>
                    <a:pt x="73533" y="185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1" name="Google Shape;191;p2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355056" y="4119657"/>
              <a:ext cx="275780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"/>
            <p:cNvSpPr/>
            <p:nvPr/>
          </p:nvSpPr>
          <p:spPr>
            <a:xfrm>
              <a:off x="2652522" y="411051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196"/>
                  </a:lnTo>
                  <a:lnTo>
                    <a:pt x="19812" y="44196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8288" y="22860"/>
                  </a:lnTo>
                  <a:lnTo>
                    <a:pt x="15240" y="24384"/>
                  </a:lnTo>
                  <a:lnTo>
                    <a:pt x="9144" y="24384"/>
                  </a:lnTo>
                  <a:lnTo>
                    <a:pt x="6096" y="22860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3" name="Google Shape;193;p2"/>
          <p:cNvGrpSpPr/>
          <p:nvPr/>
        </p:nvGrpSpPr>
        <p:grpSpPr>
          <a:xfrm>
            <a:off x="2702909" y="4151661"/>
            <a:ext cx="334041" cy="114585"/>
            <a:chOff x="2702909" y="4151661"/>
            <a:chExt cx="334041" cy="114585"/>
          </a:xfrm>
        </p:grpSpPr>
        <p:pic>
          <p:nvPicPr>
            <p:cNvPr id="194" name="Google Shape;194;p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831020" y="4151661"/>
              <a:ext cx="93059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702909" y="4151661"/>
              <a:ext cx="106775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946939" y="4151661"/>
              <a:ext cx="90011" cy="1145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2"/>
          <p:cNvGrpSpPr/>
          <p:nvPr/>
        </p:nvGrpSpPr>
        <p:grpSpPr>
          <a:xfrm>
            <a:off x="4687728" y="1261205"/>
            <a:ext cx="778097" cy="282511"/>
            <a:chOff x="4687728" y="1261205"/>
            <a:chExt cx="778097" cy="282511"/>
          </a:xfrm>
        </p:grpSpPr>
        <p:pic>
          <p:nvPicPr>
            <p:cNvPr id="198" name="Google Shape;198;p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4687728" y="1275016"/>
              <a:ext cx="218122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"/>
            <p:cNvSpPr/>
            <p:nvPr/>
          </p:nvSpPr>
          <p:spPr>
            <a:xfrm>
              <a:off x="4930330" y="1279588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59531"/>
                  </a:lnTo>
                  <a:lnTo>
                    <a:pt x="25908" y="59531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0" name="Google Shape;200;p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4997386" y="1261205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5168264" y="133454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5333047" y="1339119"/>
              <a:ext cx="132778" cy="2045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2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4774691" y="1934622"/>
            <a:ext cx="99155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"/>
          <p:cNvGrpSpPr/>
          <p:nvPr/>
        </p:nvGrpSpPr>
        <p:grpSpPr>
          <a:xfrm>
            <a:off x="5134724" y="1882711"/>
            <a:ext cx="1232737" cy="169449"/>
            <a:chOff x="5134724" y="1882711"/>
            <a:chExt cx="1232737" cy="169449"/>
          </a:xfrm>
        </p:grpSpPr>
        <p:sp>
          <p:nvSpPr>
            <p:cNvPr id="205" name="Google Shape;205;p2"/>
            <p:cNvSpPr/>
            <p:nvPr/>
          </p:nvSpPr>
          <p:spPr>
            <a:xfrm>
              <a:off x="5134724" y="1891855"/>
              <a:ext cx="46990" cy="157480"/>
            </a:xfrm>
            <a:custGeom>
              <a:rect b="b" l="l" r="r" t="t"/>
              <a:pathLst>
                <a:path extrusionOk="0" h="157480" w="46989">
                  <a:moveTo>
                    <a:pt x="46990" y="142024"/>
                  </a:moveTo>
                  <a:lnTo>
                    <a:pt x="31750" y="142024"/>
                  </a:lnTo>
                  <a:lnTo>
                    <a:pt x="31750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142024"/>
                  </a:lnTo>
                  <a:lnTo>
                    <a:pt x="0" y="142024"/>
                  </a:lnTo>
                  <a:lnTo>
                    <a:pt x="0" y="157264"/>
                  </a:lnTo>
                  <a:lnTo>
                    <a:pt x="15240" y="157264"/>
                  </a:lnTo>
                  <a:lnTo>
                    <a:pt x="31750" y="157264"/>
                  </a:lnTo>
                  <a:lnTo>
                    <a:pt x="46990" y="157264"/>
                  </a:lnTo>
                  <a:lnTo>
                    <a:pt x="46990" y="1420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6" name="Google Shape;206;p2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5209508" y="1905571"/>
              <a:ext cx="28222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5514593" y="1937670"/>
              <a:ext cx="225837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5761767" y="1882711"/>
              <a:ext cx="225837" cy="1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"/>
            <p:cNvSpPr/>
            <p:nvPr/>
          </p:nvSpPr>
          <p:spPr>
            <a:xfrm>
              <a:off x="6021133" y="1896427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812" y="44291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7620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4384" y="7620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21336" y="19812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6096" y="22955"/>
                  </a:lnTo>
                  <a:lnTo>
                    <a:pt x="3048" y="19812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0" name="Google Shape;210;p2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6071520" y="1905666"/>
              <a:ext cx="295941" cy="1464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"/>
          <p:cNvGrpSpPr/>
          <p:nvPr/>
        </p:nvGrpSpPr>
        <p:grpSpPr>
          <a:xfrm>
            <a:off x="6430549" y="1882139"/>
            <a:ext cx="777589" cy="170021"/>
            <a:chOff x="6430549" y="1882139"/>
            <a:chExt cx="777589" cy="170021"/>
          </a:xfrm>
        </p:grpSpPr>
        <p:pic>
          <p:nvPicPr>
            <p:cNvPr id="212" name="Google Shape;212;p2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6430549" y="1891855"/>
              <a:ext cx="231330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6690931" y="1882711"/>
              <a:ext cx="106775" cy="1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"/>
            <p:cNvSpPr/>
            <p:nvPr/>
          </p:nvSpPr>
          <p:spPr>
            <a:xfrm>
              <a:off x="6819899" y="1882139"/>
              <a:ext cx="17145" cy="167640"/>
            </a:xfrm>
            <a:custGeom>
              <a:rect b="b" l="l" r="r" t="t"/>
              <a:pathLst>
                <a:path extrusionOk="0" h="167639" w="17145">
                  <a:moveTo>
                    <a:pt x="0" y="167639"/>
                  </a:moveTo>
                  <a:lnTo>
                    <a:pt x="0" y="0"/>
                  </a:lnTo>
                  <a:lnTo>
                    <a:pt x="16763" y="0"/>
                  </a:lnTo>
                  <a:lnTo>
                    <a:pt x="16763" y="167639"/>
                  </a:lnTo>
                  <a:lnTo>
                    <a:pt x="0" y="1676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5" name="Google Shape;215;p2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6860286" y="1937670"/>
              <a:ext cx="225742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7116508" y="1940718"/>
              <a:ext cx="91630" cy="1114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"/>
          <p:cNvGrpSpPr/>
          <p:nvPr/>
        </p:nvGrpSpPr>
        <p:grpSpPr>
          <a:xfrm>
            <a:off x="5127116" y="2159507"/>
            <a:ext cx="1315117" cy="169069"/>
            <a:chOff x="5127116" y="2159507"/>
            <a:chExt cx="1315117" cy="169069"/>
          </a:xfrm>
        </p:grpSpPr>
        <p:pic>
          <p:nvPicPr>
            <p:cNvPr id="218" name="Google Shape;218;p2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5127116" y="2218658"/>
              <a:ext cx="94583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"/>
            <p:cNvSpPr/>
            <p:nvPr/>
          </p:nvSpPr>
          <p:spPr>
            <a:xfrm>
              <a:off x="5244560" y="2172842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907" y="45815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240"/>
                  </a:move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335" y="0"/>
                  </a:lnTo>
                  <a:lnTo>
                    <a:pt x="21431" y="3048"/>
                  </a:lnTo>
                  <a:lnTo>
                    <a:pt x="24479" y="9144"/>
                  </a:lnTo>
                  <a:lnTo>
                    <a:pt x="24479" y="15240"/>
                  </a:lnTo>
                  <a:lnTo>
                    <a:pt x="21431" y="21336"/>
                  </a:lnTo>
                  <a:lnTo>
                    <a:pt x="15335" y="24384"/>
                  </a:lnTo>
                  <a:lnTo>
                    <a:pt x="9144" y="24384"/>
                  </a:lnTo>
                  <a:lnTo>
                    <a:pt x="3048" y="21336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0" name="Google Shape;220;p2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5293423" y="2213990"/>
              <a:ext cx="91535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5409342" y="2218658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5523737" y="2213990"/>
              <a:ext cx="106870" cy="114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"/>
            <p:cNvSpPr/>
            <p:nvPr/>
          </p:nvSpPr>
          <p:spPr>
            <a:xfrm>
              <a:off x="5660123" y="2159507"/>
              <a:ext cx="74295" cy="166370"/>
            </a:xfrm>
            <a:custGeom>
              <a:rect b="b" l="l" r="r" t="t"/>
              <a:pathLst>
                <a:path extrusionOk="0" h="166369" w="74295">
                  <a:moveTo>
                    <a:pt x="16776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76" y="166116"/>
                  </a:lnTo>
                  <a:lnTo>
                    <a:pt x="16776" y="0"/>
                  </a:lnTo>
                  <a:close/>
                </a:path>
                <a:path extrusionOk="0" h="166369" w="74295">
                  <a:moveTo>
                    <a:pt x="69634" y="59156"/>
                  </a:moveTo>
                  <a:lnTo>
                    <a:pt x="54394" y="59156"/>
                  </a:lnTo>
                  <a:lnTo>
                    <a:pt x="54394" y="166027"/>
                  </a:lnTo>
                  <a:lnTo>
                    <a:pt x="69634" y="166027"/>
                  </a:lnTo>
                  <a:lnTo>
                    <a:pt x="69634" y="59156"/>
                  </a:lnTo>
                  <a:close/>
                </a:path>
                <a:path extrusionOk="0" h="166369" w="74295">
                  <a:moveTo>
                    <a:pt x="74206" y="22479"/>
                  </a:moveTo>
                  <a:lnTo>
                    <a:pt x="72682" y="19431"/>
                  </a:lnTo>
                  <a:lnTo>
                    <a:pt x="68110" y="14859"/>
                  </a:lnTo>
                  <a:lnTo>
                    <a:pt x="65062" y="13335"/>
                  </a:lnTo>
                  <a:lnTo>
                    <a:pt x="58966" y="13335"/>
                  </a:lnTo>
                  <a:lnTo>
                    <a:pt x="52870" y="16383"/>
                  </a:lnTo>
                  <a:lnTo>
                    <a:pt x="49822" y="19431"/>
                  </a:lnTo>
                  <a:lnTo>
                    <a:pt x="49822" y="31623"/>
                  </a:lnTo>
                  <a:lnTo>
                    <a:pt x="52870" y="34671"/>
                  </a:lnTo>
                  <a:lnTo>
                    <a:pt x="58966" y="37719"/>
                  </a:lnTo>
                  <a:lnTo>
                    <a:pt x="65062" y="37719"/>
                  </a:lnTo>
                  <a:lnTo>
                    <a:pt x="68110" y="36195"/>
                  </a:lnTo>
                  <a:lnTo>
                    <a:pt x="72682" y="31623"/>
                  </a:lnTo>
                  <a:lnTo>
                    <a:pt x="74206" y="28575"/>
                  </a:lnTo>
                  <a:lnTo>
                    <a:pt x="74206" y="22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4" name="Google Shape;224;p2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5760243" y="2181986"/>
              <a:ext cx="27714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"/>
            <p:cNvSpPr/>
            <p:nvPr/>
          </p:nvSpPr>
          <p:spPr>
            <a:xfrm>
              <a:off x="6057709" y="2172842"/>
              <a:ext cx="26034" cy="153035"/>
            </a:xfrm>
            <a:custGeom>
              <a:rect b="b" l="l" r="r" t="t"/>
              <a:pathLst>
                <a:path extrusionOk="0" h="153035" w="26035">
                  <a:moveTo>
                    <a:pt x="4667" y="152685"/>
                  </a:moveTo>
                  <a:lnTo>
                    <a:pt x="4667" y="45815"/>
                  </a:lnTo>
                  <a:lnTo>
                    <a:pt x="21431" y="45815"/>
                  </a:lnTo>
                  <a:lnTo>
                    <a:pt x="21431" y="152685"/>
                  </a:lnTo>
                  <a:lnTo>
                    <a:pt x="4667" y="152685"/>
                  </a:lnTo>
                  <a:close/>
                </a:path>
                <a:path extrusionOk="0" h="153035" w="26035">
                  <a:moveTo>
                    <a:pt x="0" y="15240"/>
                  </a:moveTo>
                  <a:lnTo>
                    <a:pt x="0" y="9144"/>
                  </a:lnTo>
                  <a:lnTo>
                    <a:pt x="1619" y="6096"/>
                  </a:lnTo>
                  <a:lnTo>
                    <a:pt x="6191" y="1524"/>
                  </a:lnTo>
                  <a:lnTo>
                    <a:pt x="9239" y="0"/>
                  </a:lnTo>
                  <a:lnTo>
                    <a:pt x="16859" y="0"/>
                  </a:lnTo>
                  <a:lnTo>
                    <a:pt x="18383" y="1524"/>
                  </a:lnTo>
                  <a:lnTo>
                    <a:pt x="21431" y="3048"/>
                  </a:lnTo>
                  <a:lnTo>
                    <a:pt x="24479" y="6096"/>
                  </a:lnTo>
                  <a:lnTo>
                    <a:pt x="26003" y="9144"/>
                  </a:lnTo>
                  <a:lnTo>
                    <a:pt x="26003" y="15240"/>
                  </a:lnTo>
                  <a:lnTo>
                    <a:pt x="24479" y="18288"/>
                  </a:lnTo>
                  <a:lnTo>
                    <a:pt x="19907" y="22860"/>
                  </a:lnTo>
                  <a:lnTo>
                    <a:pt x="16859" y="24384"/>
                  </a:lnTo>
                  <a:lnTo>
                    <a:pt x="9239" y="24384"/>
                  </a:lnTo>
                  <a:lnTo>
                    <a:pt x="6191" y="22860"/>
                  </a:lnTo>
                  <a:lnTo>
                    <a:pt x="1619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6" name="Google Shape;226;p2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6109620" y="2213990"/>
              <a:ext cx="105251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6237827" y="2213990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6352222" y="2213990"/>
              <a:ext cx="90011" cy="114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2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4774691" y="2488882"/>
            <a:ext cx="99155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"/>
          <p:cNvGrpSpPr/>
          <p:nvPr/>
        </p:nvGrpSpPr>
        <p:grpSpPr>
          <a:xfrm>
            <a:off x="5134736" y="2443067"/>
            <a:ext cx="813149" cy="204596"/>
            <a:chOff x="5134736" y="2443067"/>
            <a:chExt cx="813149" cy="204596"/>
          </a:xfrm>
        </p:grpSpPr>
        <p:pic>
          <p:nvPicPr>
            <p:cNvPr id="231" name="Google Shape;231;p2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5134736" y="2443067"/>
              <a:ext cx="117443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5275135" y="2459831"/>
              <a:ext cx="371633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"/>
            <p:cNvSpPr/>
            <p:nvPr/>
          </p:nvSpPr>
          <p:spPr>
            <a:xfrm>
              <a:off x="5667184" y="244916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335"/>
                  </a:moveTo>
                  <a:lnTo>
                    <a:pt x="0" y="9144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8288" y="1524"/>
                  </a:lnTo>
                  <a:lnTo>
                    <a:pt x="21336" y="3048"/>
                  </a:lnTo>
                  <a:lnTo>
                    <a:pt x="24384" y="6096"/>
                  </a:lnTo>
                  <a:lnTo>
                    <a:pt x="24384" y="18383"/>
                  </a:lnTo>
                  <a:lnTo>
                    <a:pt x="21336" y="21431"/>
                  </a:lnTo>
                  <a:lnTo>
                    <a:pt x="18288" y="22955"/>
                  </a:lnTo>
                  <a:lnTo>
                    <a:pt x="16764" y="24479"/>
                  </a:lnTo>
                  <a:lnTo>
                    <a:pt x="6096" y="24479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4" name="Google Shape;234;p2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5725191" y="2491930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5841110" y="2491930"/>
              <a:ext cx="106775" cy="155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2"/>
          <p:cNvGrpSpPr/>
          <p:nvPr/>
        </p:nvGrpSpPr>
        <p:grpSpPr>
          <a:xfrm>
            <a:off x="6031801" y="2449163"/>
            <a:ext cx="1003934" cy="157257"/>
            <a:chOff x="6031801" y="2449163"/>
            <a:chExt cx="1003934" cy="157257"/>
          </a:xfrm>
        </p:grpSpPr>
        <p:sp>
          <p:nvSpPr>
            <p:cNvPr id="237" name="Google Shape;237;p2"/>
            <p:cNvSpPr/>
            <p:nvPr/>
          </p:nvSpPr>
          <p:spPr>
            <a:xfrm>
              <a:off x="6031801" y="244916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8383"/>
                  </a:moveTo>
                  <a:lnTo>
                    <a:pt x="0" y="6096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2860" y="6096"/>
                  </a:lnTo>
                  <a:lnTo>
                    <a:pt x="24384" y="9144"/>
                  </a:lnTo>
                  <a:lnTo>
                    <a:pt x="24384" y="15335"/>
                  </a:lnTo>
                  <a:lnTo>
                    <a:pt x="22860" y="18383"/>
                  </a:lnTo>
                  <a:lnTo>
                    <a:pt x="18288" y="22955"/>
                  </a:lnTo>
                  <a:lnTo>
                    <a:pt x="15240" y="24479"/>
                  </a:lnTo>
                  <a:lnTo>
                    <a:pt x="6096" y="24479"/>
                  </a:lnTo>
                  <a:lnTo>
                    <a:pt x="0" y="18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8" name="Google Shape;238;p2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6088284" y="2459831"/>
              <a:ext cx="28374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6394989" y="2491930"/>
              <a:ext cx="176879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6593300" y="2459831"/>
              <a:ext cx="16138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"/>
            <p:cNvSpPr/>
            <p:nvPr/>
          </p:nvSpPr>
          <p:spPr>
            <a:xfrm>
              <a:off x="6776370" y="2449163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5815"/>
                  </a:lnTo>
                  <a:lnTo>
                    <a:pt x="19907" y="45815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5335"/>
                  </a:move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335" y="0"/>
                  </a:lnTo>
                  <a:lnTo>
                    <a:pt x="21431" y="3048"/>
                  </a:lnTo>
                  <a:lnTo>
                    <a:pt x="24479" y="9144"/>
                  </a:lnTo>
                  <a:lnTo>
                    <a:pt x="24479" y="15335"/>
                  </a:lnTo>
                  <a:lnTo>
                    <a:pt x="21431" y="21431"/>
                  </a:lnTo>
                  <a:lnTo>
                    <a:pt x="15335" y="24479"/>
                  </a:lnTo>
                  <a:lnTo>
                    <a:pt x="6096" y="24479"/>
                  </a:lnTo>
                  <a:lnTo>
                    <a:pt x="3048" y="21431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2" name="Google Shape;242;p2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6823614" y="2491930"/>
              <a:ext cx="212121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2"/>
          <p:cNvPicPr preferRelativeResize="0"/>
          <p:nvPr/>
        </p:nvPicPr>
        <p:blipFill rotWithShape="1">
          <a:blip r:embed="rId135">
            <a:alphaModFix/>
          </a:blip>
          <a:srcRect b="0" l="0" r="0" t="0"/>
          <a:stretch/>
        </p:blipFill>
        <p:spPr>
          <a:xfrm>
            <a:off x="7102792" y="2435447"/>
            <a:ext cx="1157954" cy="17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4774691" y="2765298"/>
            <a:ext cx="99155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"/>
          <p:cNvGrpSpPr/>
          <p:nvPr/>
        </p:nvGrpSpPr>
        <p:grpSpPr>
          <a:xfrm>
            <a:off x="5139309" y="2722530"/>
            <a:ext cx="883348" cy="160305"/>
            <a:chOff x="5139309" y="2722530"/>
            <a:chExt cx="883348" cy="160305"/>
          </a:xfrm>
        </p:grpSpPr>
        <p:pic>
          <p:nvPicPr>
            <p:cNvPr id="246" name="Google Shape;246;p2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5139309" y="2722530"/>
              <a:ext cx="199834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5360574" y="2768345"/>
              <a:ext cx="22574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5607653" y="2736246"/>
              <a:ext cx="243871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"/>
            <p:cNvSpPr/>
            <p:nvPr/>
          </p:nvSpPr>
          <p:spPr>
            <a:xfrm>
              <a:off x="5873115" y="2725578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907" y="45815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6764"/>
                  </a:moveTo>
                  <a:lnTo>
                    <a:pt x="0" y="9144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9239" y="0"/>
                  </a:lnTo>
                  <a:lnTo>
                    <a:pt x="15335" y="0"/>
                  </a:lnTo>
                  <a:lnTo>
                    <a:pt x="18383" y="1524"/>
                  </a:lnTo>
                  <a:lnTo>
                    <a:pt x="22955" y="6096"/>
                  </a:lnTo>
                  <a:lnTo>
                    <a:pt x="24479" y="9144"/>
                  </a:lnTo>
                  <a:lnTo>
                    <a:pt x="24479" y="16764"/>
                  </a:lnTo>
                  <a:lnTo>
                    <a:pt x="22955" y="19812"/>
                  </a:lnTo>
                  <a:lnTo>
                    <a:pt x="18383" y="24384"/>
                  </a:lnTo>
                  <a:lnTo>
                    <a:pt x="15335" y="25908"/>
                  </a:lnTo>
                  <a:lnTo>
                    <a:pt x="9239" y="25908"/>
                  </a:lnTo>
                  <a:lnTo>
                    <a:pt x="6096" y="24384"/>
                  </a:lnTo>
                  <a:lnTo>
                    <a:pt x="1524" y="19812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0" name="Google Shape;250;p2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5929598" y="2768345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6225540" y="2711767"/>
            <a:ext cx="106870" cy="17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047041" y="2768345"/>
            <a:ext cx="105346" cy="15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"/>
          <p:cNvPicPr preferRelativeResize="0"/>
          <p:nvPr/>
        </p:nvPicPr>
        <p:blipFill rotWithShape="1">
          <a:blip r:embed="rId143">
            <a:alphaModFix/>
          </a:blip>
          <a:srcRect b="0" l="0" r="0" t="0"/>
          <a:stretch/>
        </p:blipFill>
        <p:spPr>
          <a:xfrm>
            <a:off x="6353746" y="2736246"/>
            <a:ext cx="297465" cy="146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"/>
          <p:cNvGrpSpPr/>
          <p:nvPr/>
        </p:nvGrpSpPr>
        <p:grpSpPr>
          <a:xfrm>
            <a:off x="6722935" y="2708719"/>
            <a:ext cx="256603" cy="174116"/>
            <a:chOff x="6722935" y="2708719"/>
            <a:chExt cx="256603" cy="174116"/>
          </a:xfrm>
        </p:grpSpPr>
        <p:pic>
          <p:nvPicPr>
            <p:cNvPr id="255" name="Google Shape;255;p2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6722935" y="2708719"/>
              <a:ext cx="170878" cy="174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"/>
            <p:cNvSpPr/>
            <p:nvPr/>
          </p:nvSpPr>
          <p:spPr>
            <a:xfrm>
              <a:off x="6916673" y="2768346"/>
              <a:ext cx="62865" cy="110489"/>
            </a:xfrm>
            <a:custGeom>
              <a:rect b="b" l="l" r="r" t="t"/>
              <a:pathLst>
                <a:path extrusionOk="0" h="110489" w="62865">
                  <a:moveTo>
                    <a:pt x="0" y="109918"/>
                  </a:moveTo>
                  <a:lnTo>
                    <a:pt x="0" y="3048"/>
                  </a:lnTo>
                  <a:lnTo>
                    <a:pt x="15239" y="3048"/>
                  </a:lnTo>
                  <a:lnTo>
                    <a:pt x="15239" y="24384"/>
                  </a:lnTo>
                  <a:lnTo>
                    <a:pt x="19811" y="16764"/>
                  </a:lnTo>
                  <a:lnTo>
                    <a:pt x="24479" y="10668"/>
                  </a:lnTo>
                  <a:lnTo>
                    <a:pt x="36671" y="1524"/>
                  </a:lnTo>
                  <a:lnTo>
                    <a:pt x="44291" y="0"/>
                  </a:lnTo>
                  <a:lnTo>
                    <a:pt x="51911" y="0"/>
                  </a:lnTo>
                  <a:lnTo>
                    <a:pt x="59531" y="0"/>
                  </a:lnTo>
                  <a:lnTo>
                    <a:pt x="62579" y="1523"/>
                  </a:lnTo>
                  <a:lnTo>
                    <a:pt x="62579" y="15240"/>
                  </a:lnTo>
                  <a:lnTo>
                    <a:pt x="59531" y="13716"/>
                  </a:lnTo>
                  <a:lnTo>
                    <a:pt x="45815" y="13716"/>
                  </a:lnTo>
                  <a:lnTo>
                    <a:pt x="19811" y="35052"/>
                  </a:lnTo>
                  <a:lnTo>
                    <a:pt x="16763" y="41148"/>
                  </a:lnTo>
                  <a:lnTo>
                    <a:pt x="15239" y="50387"/>
                  </a:lnTo>
                  <a:lnTo>
                    <a:pt x="15239" y="109918"/>
                  </a:lnTo>
                  <a:lnTo>
                    <a:pt x="0" y="1099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7" name="Google Shape;257;p2"/>
          <p:cNvGrpSpPr/>
          <p:nvPr/>
        </p:nvGrpSpPr>
        <p:grpSpPr>
          <a:xfrm>
            <a:off x="7034720" y="2711195"/>
            <a:ext cx="777493" cy="171641"/>
            <a:chOff x="7034720" y="2711195"/>
            <a:chExt cx="777493" cy="171641"/>
          </a:xfrm>
        </p:grpSpPr>
        <p:pic>
          <p:nvPicPr>
            <p:cNvPr id="258" name="Google Shape;258;p2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7034720" y="2722530"/>
              <a:ext cx="231330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7295101" y="2711767"/>
              <a:ext cx="106775" cy="171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"/>
            <p:cNvSpPr/>
            <p:nvPr/>
          </p:nvSpPr>
          <p:spPr>
            <a:xfrm>
              <a:off x="7424927" y="2711195"/>
              <a:ext cx="17145" cy="167640"/>
            </a:xfrm>
            <a:custGeom>
              <a:rect b="b" l="l" r="r" t="t"/>
              <a:pathLst>
                <a:path extrusionOk="0" h="167639" w="17145">
                  <a:moveTo>
                    <a:pt x="0" y="167640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167640"/>
                  </a:lnTo>
                  <a:lnTo>
                    <a:pt x="0" y="1676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1" name="Google Shape;261;p2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7462837" y="2768345"/>
              <a:ext cx="227361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7720678" y="2771393"/>
              <a:ext cx="91535" cy="1114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2"/>
          <p:cNvPicPr preferRelativeResize="0"/>
          <p:nvPr/>
        </p:nvPicPr>
        <p:blipFill rotWithShape="1">
          <a:blip r:embed="rId109">
            <a:alphaModFix/>
          </a:blip>
          <a:srcRect b="0" l="0" r="0" t="0"/>
          <a:stretch/>
        </p:blipFill>
        <p:spPr>
          <a:xfrm>
            <a:off x="4774691" y="3041618"/>
            <a:ext cx="99155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"/>
          <p:cNvGrpSpPr/>
          <p:nvPr/>
        </p:nvGrpSpPr>
        <p:grpSpPr>
          <a:xfrm>
            <a:off x="5131689" y="2989707"/>
            <a:ext cx="456152" cy="175640"/>
            <a:chOff x="5131689" y="2989707"/>
            <a:chExt cx="456152" cy="175640"/>
          </a:xfrm>
        </p:grpSpPr>
        <p:pic>
          <p:nvPicPr>
            <p:cNvPr id="265" name="Google Shape;265;p2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5131689" y="2989707"/>
              <a:ext cx="103473" cy="175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"/>
            <p:cNvSpPr/>
            <p:nvPr/>
          </p:nvSpPr>
          <p:spPr>
            <a:xfrm>
              <a:off x="5256752" y="300342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907" y="44291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335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8383" y="0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5335"/>
                  </a:lnTo>
                  <a:lnTo>
                    <a:pt x="22955" y="18383"/>
                  </a:lnTo>
                  <a:lnTo>
                    <a:pt x="18383" y="22955"/>
                  </a:lnTo>
                  <a:lnTo>
                    <a:pt x="15335" y="24479"/>
                  </a:lnTo>
                  <a:lnTo>
                    <a:pt x="9239" y="24479"/>
                  </a:lnTo>
                  <a:lnTo>
                    <a:pt x="6096" y="22955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7" name="Google Shape;267;p2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5314759" y="3044666"/>
              <a:ext cx="148018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5484114" y="3044666"/>
              <a:ext cx="103727" cy="1143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2"/>
          <p:cNvGrpSpPr/>
          <p:nvPr/>
        </p:nvGrpSpPr>
        <p:grpSpPr>
          <a:xfrm>
            <a:off x="5661088" y="3003423"/>
            <a:ext cx="531305" cy="198500"/>
            <a:chOff x="5661088" y="3003423"/>
            <a:chExt cx="531305" cy="198500"/>
          </a:xfrm>
        </p:grpSpPr>
        <p:pic>
          <p:nvPicPr>
            <p:cNvPr id="270" name="Google Shape;270;p2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5661088" y="3044666"/>
              <a:ext cx="225837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5909786" y="3044666"/>
              <a:ext cx="225742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"/>
            <p:cNvSpPr/>
            <p:nvPr/>
          </p:nvSpPr>
          <p:spPr>
            <a:xfrm>
              <a:off x="6167628" y="3003423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291"/>
                  </a:lnTo>
                  <a:lnTo>
                    <a:pt x="19907" y="44291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5335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8383" y="0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5335"/>
                  </a:lnTo>
                  <a:lnTo>
                    <a:pt x="22955" y="18383"/>
                  </a:lnTo>
                  <a:lnTo>
                    <a:pt x="18383" y="22955"/>
                  </a:lnTo>
                  <a:lnTo>
                    <a:pt x="15335" y="24479"/>
                  </a:lnTo>
                  <a:lnTo>
                    <a:pt x="9239" y="24479"/>
                  </a:lnTo>
                  <a:lnTo>
                    <a:pt x="6096" y="22955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73" name="Google Shape;273;p2"/>
          <p:cNvGrpSpPr/>
          <p:nvPr/>
        </p:nvGrpSpPr>
        <p:grpSpPr>
          <a:xfrm>
            <a:off x="6212319" y="2989707"/>
            <a:ext cx="482073" cy="212216"/>
            <a:chOff x="6212319" y="2989707"/>
            <a:chExt cx="482073" cy="212216"/>
          </a:xfrm>
        </p:grpSpPr>
        <p:sp>
          <p:nvSpPr>
            <p:cNvPr id="274" name="Google Shape;274;p2"/>
            <p:cNvSpPr/>
            <p:nvPr/>
          </p:nvSpPr>
          <p:spPr>
            <a:xfrm>
              <a:off x="6212319" y="3003422"/>
              <a:ext cx="167640" cy="153035"/>
            </a:xfrm>
            <a:custGeom>
              <a:rect b="b" l="l" r="r" t="t"/>
              <a:pathLst>
                <a:path extrusionOk="0" h="153035" w="167639">
                  <a:moveTo>
                    <a:pt x="58420" y="44297"/>
                  </a:moveTo>
                  <a:lnTo>
                    <a:pt x="34290" y="44297"/>
                  </a:lnTo>
                  <a:lnTo>
                    <a:pt x="34290" y="9245"/>
                  </a:lnTo>
                  <a:lnTo>
                    <a:pt x="17780" y="9245"/>
                  </a:lnTo>
                  <a:lnTo>
                    <a:pt x="17780" y="44297"/>
                  </a:lnTo>
                  <a:lnTo>
                    <a:pt x="0" y="44297"/>
                  </a:lnTo>
                  <a:lnTo>
                    <a:pt x="0" y="59626"/>
                  </a:lnTo>
                  <a:lnTo>
                    <a:pt x="17780" y="59626"/>
                  </a:lnTo>
                  <a:lnTo>
                    <a:pt x="17780" y="152692"/>
                  </a:lnTo>
                  <a:lnTo>
                    <a:pt x="34290" y="152692"/>
                  </a:lnTo>
                  <a:lnTo>
                    <a:pt x="34290" y="59626"/>
                  </a:lnTo>
                  <a:lnTo>
                    <a:pt x="58420" y="59626"/>
                  </a:lnTo>
                  <a:lnTo>
                    <a:pt x="58420" y="44297"/>
                  </a:lnTo>
                  <a:close/>
                </a:path>
                <a:path extrusionOk="0" h="153035" w="167639">
                  <a:moveTo>
                    <a:pt x="121259" y="44297"/>
                  </a:moveTo>
                  <a:lnTo>
                    <a:pt x="97129" y="44297"/>
                  </a:lnTo>
                  <a:lnTo>
                    <a:pt x="97129" y="9144"/>
                  </a:lnTo>
                  <a:lnTo>
                    <a:pt x="81889" y="9144"/>
                  </a:lnTo>
                  <a:lnTo>
                    <a:pt x="81889" y="44297"/>
                  </a:lnTo>
                  <a:lnTo>
                    <a:pt x="64109" y="44297"/>
                  </a:lnTo>
                  <a:lnTo>
                    <a:pt x="64109" y="59537"/>
                  </a:lnTo>
                  <a:lnTo>
                    <a:pt x="81889" y="59537"/>
                  </a:lnTo>
                  <a:lnTo>
                    <a:pt x="81889" y="152692"/>
                  </a:lnTo>
                  <a:lnTo>
                    <a:pt x="97129" y="152692"/>
                  </a:lnTo>
                  <a:lnTo>
                    <a:pt x="97129" y="59537"/>
                  </a:lnTo>
                  <a:lnTo>
                    <a:pt x="121259" y="59537"/>
                  </a:lnTo>
                  <a:lnTo>
                    <a:pt x="121259" y="44297"/>
                  </a:lnTo>
                  <a:close/>
                </a:path>
                <a:path extrusionOk="0" h="153035" w="167639">
                  <a:moveTo>
                    <a:pt x="162763" y="44297"/>
                  </a:moveTo>
                  <a:lnTo>
                    <a:pt x="147523" y="44297"/>
                  </a:lnTo>
                  <a:lnTo>
                    <a:pt x="147523" y="152692"/>
                  </a:lnTo>
                  <a:lnTo>
                    <a:pt x="162763" y="152692"/>
                  </a:lnTo>
                  <a:lnTo>
                    <a:pt x="162763" y="44297"/>
                  </a:lnTo>
                  <a:close/>
                </a:path>
                <a:path extrusionOk="0" h="153035" w="167639">
                  <a:moveTo>
                    <a:pt x="167335" y="7620"/>
                  </a:moveTo>
                  <a:lnTo>
                    <a:pt x="165811" y="4572"/>
                  </a:lnTo>
                  <a:lnTo>
                    <a:pt x="162763" y="3048"/>
                  </a:lnTo>
                  <a:lnTo>
                    <a:pt x="161239" y="0"/>
                  </a:lnTo>
                  <a:lnTo>
                    <a:pt x="149047" y="0"/>
                  </a:lnTo>
                  <a:lnTo>
                    <a:pt x="145986" y="3048"/>
                  </a:lnTo>
                  <a:lnTo>
                    <a:pt x="142938" y="4572"/>
                  </a:lnTo>
                  <a:lnTo>
                    <a:pt x="142938" y="18389"/>
                  </a:lnTo>
                  <a:lnTo>
                    <a:pt x="145986" y="19913"/>
                  </a:lnTo>
                  <a:lnTo>
                    <a:pt x="149047" y="22961"/>
                  </a:lnTo>
                  <a:lnTo>
                    <a:pt x="152095" y="24485"/>
                  </a:lnTo>
                  <a:lnTo>
                    <a:pt x="158191" y="24485"/>
                  </a:lnTo>
                  <a:lnTo>
                    <a:pt x="161239" y="22961"/>
                  </a:lnTo>
                  <a:lnTo>
                    <a:pt x="162763" y="19913"/>
                  </a:lnTo>
                  <a:lnTo>
                    <a:pt x="165811" y="18389"/>
                  </a:lnTo>
                  <a:lnTo>
                    <a:pt x="167335" y="15341"/>
                  </a:lnTo>
                  <a:lnTo>
                    <a:pt x="167335" y="76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5" name="Google Shape;275;p2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6411658" y="3044666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6529197" y="3044666"/>
              <a:ext cx="105251" cy="15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"/>
            <p:cNvSpPr/>
            <p:nvPr/>
          </p:nvSpPr>
          <p:spPr>
            <a:xfrm>
              <a:off x="6658832" y="2989707"/>
              <a:ext cx="35560" cy="175895"/>
            </a:xfrm>
            <a:custGeom>
              <a:rect b="b" l="l" r="r" t="t"/>
              <a:pathLst>
                <a:path extrusionOk="0" h="175894" w="35559">
                  <a:moveTo>
                    <a:pt x="0" y="175641"/>
                  </a:moveTo>
                  <a:lnTo>
                    <a:pt x="0" y="161829"/>
                  </a:lnTo>
                  <a:lnTo>
                    <a:pt x="3048" y="161829"/>
                  </a:lnTo>
                  <a:lnTo>
                    <a:pt x="7620" y="158781"/>
                  </a:lnTo>
                  <a:lnTo>
                    <a:pt x="18942" y="108215"/>
                  </a:lnTo>
                  <a:lnTo>
                    <a:pt x="19907" y="88582"/>
                  </a:lnTo>
                  <a:lnTo>
                    <a:pt x="19643" y="78328"/>
                  </a:lnTo>
                  <a:lnTo>
                    <a:pt x="14287" y="34385"/>
                  </a:lnTo>
                  <a:lnTo>
                    <a:pt x="4571" y="13716"/>
                  </a:lnTo>
                  <a:lnTo>
                    <a:pt x="0" y="13716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12191" y="3048"/>
                  </a:lnTo>
                  <a:lnTo>
                    <a:pt x="30575" y="39719"/>
                  </a:lnTo>
                  <a:lnTo>
                    <a:pt x="35147" y="88582"/>
                  </a:lnTo>
                  <a:lnTo>
                    <a:pt x="34861" y="101980"/>
                  </a:lnTo>
                  <a:lnTo>
                    <a:pt x="28027" y="145613"/>
                  </a:lnTo>
                  <a:lnTo>
                    <a:pt x="7620" y="175641"/>
                  </a:lnTo>
                  <a:lnTo>
                    <a:pt x="0" y="175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78" name="Google Shape;278;p2"/>
          <p:cNvGrpSpPr/>
          <p:nvPr/>
        </p:nvGrpSpPr>
        <p:grpSpPr>
          <a:xfrm>
            <a:off x="6759511" y="2995802"/>
            <a:ext cx="575214" cy="206121"/>
            <a:chOff x="6759511" y="2995802"/>
            <a:chExt cx="575214" cy="206121"/>
          </a:xfrm>
        </p:grpSpPr>
        <p:pic>
          <p:nvPicPr>
            <p:cNvPr id="279" name="Google Shape;279;p2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6759511" y="2995802"/>
              <a:ext cx="123634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6906005" y="3044666"/>
              <a:ext cx="178498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7107364" y="3047714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7229474" y="3044666"/>
              <a:ext cx="105251" cy="157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2"/>
          <p:cNvGrpSpPr/>
          <p:nvPr/>
        </p:nvGrpSpPr>
        <p:grpSpPr>
          <a:xfrm>
            <a:off x="7401877" y="3003423"/>
            <a:ext cx="804005" cy="155733"/>
            <a:chOff x="7401877" y="3003423"/>
            <a:chExt cx="804005" cy="155733"/>
          </a:xfrm>
        </p:grpSpPr>
        <p:pic>
          <p:nvPicPr>
            <p:cNvPr id="284" name="Google Shape;284;p2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7401877" y="3044666"/>
              <a:ext cx="329469" cy="114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7754302" y="3044666"/>
              <a:ext cx="166306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"/>
            <p:cNvSpPr/>
            <p:nvPr/>
          </p:nvSpPr>
          <p:spPr>
            <a:xfrm>
              <a:off x="7944993" y="3003423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4291"/>
                  </a:lnTo>
                  <a:lnTo>
                    <a:pt x="19907" y="44291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5335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8383" y="0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5335"/>
                  </a:lnTo>
                  <a:lnTo>
                    <a:pt x="22955" y="18383"/>
                  </a:lnTo>
                  <a:lnTo>
                    <a:pt x="18383" y="22955"/>
                  </a:lnTo>
                  <a:lnTo>
                    <a:pt x="15335" y="24479"/>
                  </a:lnTo>
                  <a:lnTo>
                    <a:pt x="9239" y="24479"/>
                  </a:lnTo>
                  <a:lnTo>
                    <a:pt x="6096" y="22955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7" name="Google Shape;287;p2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7995285" y="3044666"/>
              <a:ext cx="210597" cy="1144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0"/>
          <p:cNvGrpSpPr/>
          <p:nvPr/>
        </p:nvGrpSpPr>
        <p:grpSpPr>
          <a:xfrm>
            <a:off x="249643" y="354240"/>
            <a:ext cx="822299" cy="309938"/>
            <a:chOff x="249643" y="354240"/>
            <a:chExt cx="822299" cy="309938"/>
          </a:xfrm>
        </p:grpSpPr>
        <p:sp>
          <p:nvSpPr>
            <p:cNvPr id="812" name="Google Shape;812;p10"/>
            <p:cNvSpPr/>
            <p:nvPr/>
          </p:nvSpPr>
          <p:spPr>
            <a:xfrm>
              <a:off x="249643" y="354240"/>
              <a:ext cx="354330" cy="304165"/>
            </a:xfrm>
            <a:custGeom>
              <a:rect b="b" l="l" r="r" t="t"/>
              <a:pathLst>
                <a:path extrusionOk="0" h="304165" w="354330">
                  <a:moveTo>
                    <a:pt x="283743" y="274891"/>
                  </a:moveTo>
                  <a:lnTo>
                    <a:pt x="282219" y="271843"/>
                  </a:lnTo>
                  <a:lnTo>
                    <a:pt x="277647" y="270319"/>
                  </a:lnTo>
                  <a:lnTo>
                    <a:pt x="41148" y="264121"/>
                  </a:lnTo>
                  <a:lnTo>
                    <a:pt x="45720" y="1524"/>
                  </a:lnTo>
                  <a:lnTo>
                    <a:pt x="9144" y="0"/>
                  </a:lnTo>
                  <a:lnTo>
                    <a:pt x="10668" y="111442"/>
                  </a:lnTo>
                  <a:lnTo>
                    <a:pt x="9855" y="177279"/>
                  </a:lnTo>
                  <a:lnTo>
                    <a:pt x="7620" y="230390"/>
                  </a:lnTo>
                  <a:lnTo>
                    <a:pt x="4241" y="270598"/>
                  </a:lnTo>
                  <a:lnTo>
                    <a:pt x="0" y="297751"/>
                  </a:lnTo>
                  <a:lnTo>
                    <a:pt x="239458" y="299275"/>
                  </a:lnTo>
                  <a:lnTo>
                    <a:pt x="242506" y="300799"/>
                  </a:lnTo>
                  <a:lnTo>
                    <a:pt x="248691" y="300799"/>
                  </a:lnTo>
                  <a:lnTo>
                    <a:pt x="256438" y="299961"/>
                  </a:lnTo>
                  <a:lnTo>
                    <a:pt x="263740" y="297561"/>
                  </a:lnTo>
                  <a:lnTo>
                    <a:pt x="270776" y="293725"/>
                  </a:lnTo>
                  <a:lnTo>
                    <a:pt x="277647" y="288607"/>
                  </a:lnTo>
                  <a:lnTo>
                    <a:pt x="282219" y="285559"/>
                  </a:lnTo>
                  <a:lnTo>
                    <a:pt x="283743" y="280987"/>
                  </a:lnTo>
                  <a:lnTo>
                    <a:pt x="283743" y="274891"/>
                  </a:lnTo>
                  <a:close/>
                </a:path>
                <a:path extrusionOk="0" h="304165" w="354330">
                  <a:moveTo>
                    <a:pt x="341757" y="29044"/>
                  </a:moveTo>
                  <a:lnTo>
                    <a:pt x="340233" y="25996"/>
                  </a:lnTo>
                  <a:lnTo>
                    <a:pt x="335661" y="21424"/>
                  </a:lnTo>
                  <a:lnTo>
                    <a:pt x="327939" y="19900"/>
                  </a:lnTo>
                  <a:lnTo>
                    <a:pt x="308127" y="19900"/>
                  </a:lnTo>
                  <a:lnTo>
                    <a:pt x="302031" y="25996"/>
                  </a:lnTo>
                  <a:lnTo>
                    <a:pt x="302031" y="36664"/>
                  </a:lnTo>
                  <a:lnTo>
                    <a:pt x="308127" y="42760"/>
                  </a:lnTo>
                  <a:lnTo>
                    <a:pt x="312699" y="45808"/>
                  </a:lnTo>
                  <a:lnTo>
                    <a:pt x="321843" y="48856"/>
                  </a:lnTo>
                  <a:lnTo>
                    <a:pt x="332511" y="48856"/>
                  </a:lnTo>
                  <a:lnTo>
                    <a:pt x="335661" y="47332"/>
                  </a:lnTo>
                  <a:lnTo>
                    <a:pt x="338709" y="44284"/>
                  </a:lnTo>
                  <a:lnTo>
                    <a:pt x="341757" y="38188"/>
                  </a:lnTo>
                  <a:lnTo>
                    <a:pt x="341757" y="29044"/>
                  </a:lnTo>
                  <a:close/>
                </a:path>
                <a:path extrusionOk="0" h="304165" w="354330">
                  <a:moveTo>
                    <a:pt x="353949" y="290131"/>
                  </a:moveTo>
                  <a:lnTo>
                    <a:pt x="349186" y="186842"/>
                  </a:lnTo>
                  <a:lnTo>
                    <a:pt x="346443" y="140017"/>
                  </a:lnTo>
                  <a:lnTo>
                    <a:pt x="343281" y="96202"/>
                  </a:lnTo>
                  <a:lnTo>
                    <a:pt x="315747" y="96202"/>
                  </a:lnTo>
                  <a:lnTo>
                    <a:pt x="315747" y="296227"/>
                  </a:lnTo>
                  <a:lnTo>
                    <a:pt x="317271" y="299275"/>
                  </a:lnTo>
                  <a:lnTo>
                    <a:pt x="318795" y="300799"/>
                  </a:lnTo>
                  <a:lnTo>
                    <a:pt x="324891" y="303847"/>
                  </a:lnTo>
                  <a:lnTo>
                    <a:pt x="332511" y="303847"/>
                  </a:lnTo>
                  <a:lnTo>
                    <a:pt x="340829" y="302983"/>
                  </a:lnTo>
                  <a:lnTo>
                    <a:pt x="347268" y="300418"/>
                  </a:lnTo>
                  <a:lnTo>
                    <a:pt x="351688" y="296125"/>
                  </a:lnTo>
                  <a:lnTo>
                    <a:pt x="353949" y="29013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13" name="Google Shape;81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935" y="438245"/>
              <a:ext cx="20135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7724" y="451961"/>
              <a:ext cx="224218" cy="2105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10"/>
          <p:cNvGrpSpPr/>
          <p:nvPr/>
        </p:nvGrpSpPr>
        <p:grpSpPr>
          <a:xfrm>
            <a:off x="1279397" y="361860"/>
            <a:ext cx="1268273" cy="470534"/>
            <a:chOff x="1279397" y="361860"/>
            <a:chExt cx="1268273" cy="470534"/>
          </a:xfrm>
        </p:grpSpPr>
        <p:sp>
          <p:nvSpPr>
            <p:cNvPr id="816" name="Google Shape;816;p10"/>
            <p:cNvSpPr/>
            <p:nvPr/>
          </p:nvSpPr>
          <p:spPr>
            <a:xfrm>
              <a:off x="1279397" y="369474"/>
              <a:ext cx="297815" cy="321310"/>
            </a:xfrm>
            <a:custGeom>
              <a:rect b="b" l="l" r="r" t="t"/>
              <a:pathLst>
                <a:path extrusionOk="0" h="321309" w="297815">
                  <a:moveTo>
                    <a:pt x="0" y="204692"/>
                  </a:moveTo>
                  <a:lnTo>
                    <a:pt x="9255" y="151194"/>
                  </a:lnTo>
                  <a:lnTo>
                    <a:pt x="31076" y="96513"/>
                  </a:lnTo>
                  <a:lnTo>
                    <a:pt x="75168" y="39259"/>
                  </a:lnTo>
                  <a:lnTo>
                    <a:pt x="120157" y="10367"/>
                  </a:lnTo>
                  <a:lnTo>
                    <a:pt x="176974" y="0"/>
                  </a:lnTo>
                  <a:lnTo>
                    <a:pt x="189261" y="0"/>
                  </a:lnTo>
                  <a:lnTo>
                    <a:pt x="198120" y="1134"/>
                  </a:lnTo>
                  <a:lnTo>
                    <a:pt x="204120" y="4429"/>
                  </a:lnTo>
                  <a:lnTo>
                    <a:pt x="207264" y="9724"/>
                  </a:lnTo>
                  <a:lnTo>
                    <a:pt x="207549" y="16859"/>
                  </a:lnTo>
                  <a:lnTo>
                    <a:pt x="190373" y="17954"/>
                  </a:lnTo>
                  <a:lnTo>
                    <a:pt x="173366" y="21050"/>
                  </a:lnTo>
                  <a:lnTo>
                    <a:pt x="125847" y="40662"/>
                  </a:lnTo>
                  <a:lnTo>
                    <a:pt x="86963" y="71818"/>
                  </a:lnTo>
                  <a:lnTo>
                    <a:pt x="57816" y="114118"/>
                  </a:lnTo>
                  <a:lnTo>
                    <a:pt x="40100" y="163591"/>
                  </a:lnTo>
                  <a:lnTo>
                    <a:pt x="36671" y="198501"/>
                  </a:lnTo>
                  <a:lnTo>
                    <a:pt x="37814" y="214319"/>
                  </a:lnTo>
                  <a:lnTo>
                    <a:pt x="64676" y="254301"/>
                  </a:lnTo>
                  <a:lnTo>
                    <a:pt x="100774" y="262699"/>
                  </a:lnTo>
                  <a:lnTo>
                    <a:pt x="114466" y="261293"/>
                  </a:lnTo>
                  <a:lnTo>
                    <a:pt x="167830" y="241268"/>
                  </a:lnTo>
                  <a:lnTo>
                    <a:pt x="201357" y="219408"/>
                  </a:lnTo>
                  <a:lnTo>
                    <a:pt x="209073" y="210788"/>
                  </a:lnTo>
                  <a:lnTo>
                    <a:pt x="213645" y="206216"/>
                  </a:lnTo>
                  <a:lnTo>
                    <a:pt x="215169" y="200025"/>
                  </a:lnTo>
                  <a:lnTo>
                    <a:pt x="215169" y="128301"/>
                  </a:lnTo>
                  <a:lnTo>
                    <a:pt x="206262" y="128897"/>
                  </a:lnTo>
                  <a:lnTo>
                    <a:pt x="193059" y="130778"/>
                  </a:lnTo>
                  <a:lnTo>
                    <a:pt x="175267" y="134088"/>
                  </a:lnTo>
                  <a:lnTo>
                    <a:pt x="152590" y="138969"/>
                  </a:lnTo>
                  <a:lnTo>
                    <a:pt x="103044" y="148828"/>
                  </a:lnTo>
                  <a:lnTo>
                    <a:pt x="96107" y="149637"/>
                  </a:lnTo>
                  <a:lnTo>
                    <a:pt x="94583" y="149637"/>
                  </a:lnTo>
                  <a:lnTo>
                    <a:pt x="91535" y="146589"/>
                  </a:lnTo>
                  <a:lnTo>
                    <a:pt x="90011" y="146589"/>
                  </a:lnTo>
                  <a:lnTo>
                    <a:pt x="88487" y="145065"/>
                  </a:lnTo>
                  <a:lnTo>
                    <a:pt x="88487" y="142017"/>
                  </a:lnTo>
                  <a:lnTo>
                    <a:pt x="124586" y="118014"/>
                  </a:lnTo>
                  <a:lnTo>
                    <a:pt x="166306" y="111537"/>
                  </a:lnTo>
                  <a:lnTo>
                    <a:pt x="234981" y="100774"/>
                  </a:lnTo>
                  <a:lnTo>
                    <a:pt x="245649" y="99250"/>
                  </a:lnTo>
                  <a:lnTo>
                    <a:pt x="253269" y="97726"/>
                  </a:lnTo>
                  <a:lnTo>
                    <a:pt x="271557" y="97726"/>
                  </a:lnTo>
                  <a:lnTo>
                    <a:pt x="276225" y="96202"/>
                  </a:lnTo>
                  <a:lnTo>
                    <a:pt x="292989" y="96202"/>
                  </a:lnTo>
                  <a:lnTo>
                    <a:pt x="297561" y="102298"/>
                  </a:lnTo>
                  <a:lnTo>
                    <a:pt x="297561" y="113061"/>
                  </a:lnTo>
                  <a:lnTo>
                    <a:pt x="259365" y="128301"/>
                  </a:lnTo>
                  <a:lnTo>
                    <a:pt x="256246" y="144272"/>
                  </a:lnTo>
                  <a:lnTo>
                    <a:pt x="253841" y="166842"/>
                  </a:lnTo>
                  <a:lnTo>
                    <a:pt x="252293" y="195716"/>
                  </a:lnTo>
                  <a:lnTo>
                    <a:pt x="251745" y="230600"/>
                  </a:lnTo>
                  <a:lnTo>
                    <a:pt x="251745" y="313086"/>
                  </a:lnTo>
                  <a:lnTo>
                    <a:pt x="245768" y="316206"/>
                  </a:lnTo>
                  <a:lnTo>
                    <a:pt x="239363" y="318611"/>
                  </a:lnTo>
                  <a:lnTo>
                    <a:pt x="232671" y="320159"/>
                  </a:lnTo>
                  <a:lnTo>
                    <a:pt x="225837" y="320706"/>
                  </a:lnTo>
                  <a:lnTo>
                    <a:pt x="218217" y="320706"/>
                  </a:lnTo>
                  <a:lnTo>
                    <a:pt x="213645" y="317658"/>
                  </a:lnTo>
                  <a:lnTo>
                    <a:pt x="212121" y="313086"/>
                  </a:lnTo>
                  <a:lnTo>
                    <a:pt x="212121" y="232124"/>
                  </a:lnTo>
                  <a:lnTo>
                    <a:pt x="192278" y="244950"/>
                  </a:lnTo>
                  <a:lnTo>
                    <a:pt x="152590" y="270319"/>
                  </a:lnTo>
                  <a:lnTo>
                    <a:pt x="117336" y="286131"/>
                  </a:lnTo>
                  <a:lnTo>
                    <a:pt x="85439" y="291655"/>
                  </a:lnTo>
                  <a:lnTo>
                    <a:pt x="68865" y="289964"/>
                  </a:lnTo>
                  <a:lnTo>
                    <a:pt x="26003" y="265747"/>
                  </a:lnTo>
                  <a:lnTo>
                    <a:pt x="1692" y="221505"/>
                  </a:lnTo>
                  <a:lnTo>
                    <a:pt x="0" y="20469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17" name="Google Shape;817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98294" y="445865"/>
              <a:ext cx="463772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10"/>
            <p:cNvSpPr/>
            <p:nvPr/>
          </p:nvSpPr>
          <p:spPr>
            <a:xfrm>
              <a:off x="2098725" y="361860"/>
              <a:ext cx="448945" cy="470534"/>
            </a:xfrm>
            <a:custGeom>
              <a:rect b="b" l="l" r="r" t="t"/>
              <a:pathLst>
                <a:path extrusionOk="0" h="470534" w="448944">
                  <a:moveTo>
                    <a:pt x="216611" y="158775"/>
                  </a:moveTo>
                  <a:lnTo>
                    <a:pt x="195795" y="115366"/>
                  </a:lnTo>
                  <a:lnTo>
                    <a:pt x="183083" y="108407"/>
                  </a:lnTo>
                  <a:lnTo>
                    <a:pt x="183083" y="172593"/>
                  </a:lnTo>
                  <a:lnTo>
                    <a:pt x="181648" y="183121"/>
                  </a:lnTo>
                  <a:lnTo>
                    <a:pt x="160121" y="215353"/>
                  </a:lnTo>
                  <a:lnTo>
                    <a:pt x="108292" y="248132"/>
                  </a:lnTo>
                  <a:lnTo>
                    <a:pt x="72212" y="261264"/>
                  </a:lnTo>
                  <a:lnTo>
                    <a:pt x="28968" y="271843"/>
                  </a:lnTo>
                  <a:lnTo>
                    <a:pt x="28968" y="190881"/>
                  </a:lnTo>
                  <a:lnTo>
                    <a:pt x="48399" y="151968"/>
                  </a:lnTo>
                  <a:lnTo>
                    <a:pt x="93065" y="131343"/>
                  </a:lnTo>
                  <a:lnTo>
                    <a:pt x="126593" y="128295"/>
                  </a:lnTo>
                  <a:lnTo>
                    <a:pt x="134594" y="128854"/>
                  </a:lnTo>
                  <a:lnTo>
                    <a:pt x="176593" y="150787"/>
                  </a:lnTo>
                  <a:lnTo>
                    <a:pt x="183083" y="172593"/>
                  </a:lnTo>
                  <a:lnTo>
                    <a:pt x="183083" y="108407"/>
                  </a:lnTo>
                  <a:lnTo>
                    <a:pt x="179260" y="106311"/>
                  </a:lnTo>
                  <a:lnTo>
                    <a:pt x="158127" y="100990"/>
                  </a:lnTo>
                  <a:lnTo>
                    <a:pt x="132689" y="99250"/>
                  </a:lnTo>
                  <a:lnTo>
                    <a:pt x="109829" y="100444"/>
                  </a:lnTo>
                  <a:lnTo>
                    <a:pt x="84632" y="104216"/>
                  </a:lnTo>
                  <a:lnTo>
                    <a:pt x="57175" y="110858"/>
                  </a:lnTo>
                  <a:lnTo>
                    <a:pt x="27432" y="120675"/>
                  </a:lnTo>
                  <a:lnTo>
                    <a:pt x="25908" y="114579"/>
                  </a:lnTo>
                  <a:lnTo>
                    <a:pt x="24384" y="111531"/>
                  </a:lnTo>
                  <a:lnTo>
                    <a:pt x="21336" y="108394"/>
                  </a:lnTo>
                  <a:lnTo>
                    <a:pt x="15240" y="105346"/>
                  </a:lnTo>
                  <a:lnTo>
                    <a:pt x="6096" y="105346"/>
                  </a:lnTo>
                  <a:lnTo>
                    <a:pt x="3048" y="106870"/>
                  </a:lnTo>
                  <a:lnTo>
                    <a:pt x="0" y="109918"/>
                  </a:lnTo>
                  <a:lnTo>
                    <a:pt x="7620" y="470344"/>
                  </a:lnTo>
                  <a:lnTo>
                    <a:pt x="19812" y="470344"/>
                  </a:lnTo>
                  <a:lnTo>
                    <a:pt x="25908" y="468820"/>
                  </a:lnTo>
                  <a:lnTo>
                    <a:pt x="28968" y="465772"/>
                  </a:lnTo>
                  <a:lnTo>
                    <a:pt x="30492" y="464248"/>
                  </a:lnTo>
                  <a:lnTo>
                    <a:pt x="33540" y="462216"/>
                  </a:lnTo>
                  <a:lnTo>
                    <a:pt x="35064" y="461200"/>
                  </a:lnTo>
                  <a:lnTo>
                    <a:pt x="38112" y="455002"/>
                  </a:lnTo>
                  <a:lnTo>
                    <a:pt x="38112" y="442810"/>
                  </a:lnTo>
                  <a:lnTo>
                    <a:pt x="36588" y="439762"/>
                  </a:lnTo>
                  <a:lnTo>
                    <a:pt x="36563" y="435508"/>
                  </a:lnTo>
                  <a:lnTo>
                    <a:pt x="36398" y="427380"/>
                  </a:lnTo>
                  <a:lnTo>
                    <a:pt x="35941" y="415505"/>
                  </a:lnTo>
                  <a:lnTo>
                    <a:pt x="35064" y="400050"/>
                  </a:lnTo>
                  <a:lnTo>
                    <a:pt x="35064" y="371094"/>
                  </a:lnTo>
                  <a:lnTo>
                    <a:pt x="34175" y="363982"/>
                  </a:lnTo>
                  <a:lnTo>
                    <a:pt x="33731" y="356565"/>
                  </a:lnTo>
                  <a:lnTo>
                    <a:pt x="33553" y="349148"/>
                  </a:lnTo>
                  <a:lnTo>
                    <a:pt x="33540" y="342036"/>
                  </a:lnTo>
                  <a:lnTo>
                    <a:pt x="33540" y="302323"/>
                  </a:lnTo>
                  <a:lnTo>
                    <a:pt x="70789" y="294601"/>
                  </a:lnTo>
                  <a:lnTo>
                    <a:pt x="104876" y="282879"/>
                  </a:lnTo>
                  <a:lnTo>
                    <a:pt x="136105" y="267131"/>
                  </a:lnTo>
                  <a:lnTo>
                    <a:pt x="164795" y="247357"/>
                  </a:lnTo>
                  <a:lnTo>
                    <a:pt x="175653" y="237693"/>
                  </a:lnTo>
                  <a:lnTo>
                    <a:pt x="183083" y="229641"/>
                  </a:lnTo>
                  <a:lnTo>
                    <a:pt x="185369" y="227164"/>
                  </a:lnTo>
                  <a:lnTo>
                    <a:pt x="208241" y="192951"/>
                  </a:lnTo>
                  <a:lnTo>
                    <a:pt x="215722" y="169621"/>
                  </a:lnTo>
                  <a:lnTo>
                    <a:pt x="216611" y="158775"/>
                  </a:lnTo>
                  <a:close/>
                </a:path>
                <a:path extrusionOk="0" h="470534" w="448944">
                  <a:moveTo>
                    <a:pt x="448538" y="293179"/>
                  </a:moveTo>
                  <a:lnTo>
                    <a:pt x="445490" y="262077"/>
                  </a:lnTo>
                  <a:lnTo>
                    <a:pt x="443826" y="241884"/>
                  </a:lnTo>
                  <a:lnTo>
                    <a:pt x="442442" y="218401"/>
                  </a:lnTo>
                  <a:lnTo>
                    <a:pt x="442201" y="210642"/>
                  </a:lnTo>
                  <a:lnTo>
                    <a:pt x="441159" y="196888"/>
                  </a:lnTo>
                  <a:lnTo>
                    <a:pt x="427901" y="159486"/>
                  </a:lnTo>
                  <a:lnTo>
                    <a:pt x="390537" y="132867"/>
                  </a:lnTo>
                  <a:lnTo>
                    <a:pt x="361581" y="129819"/>
                  </a:lnTo>
                  <a:lnTo>
                    <a:pt x="340067" y="131533"/>
                  </a:lnTo>
                  <a:lnTo>
                    <a:pt x="319011" y="136677"/>
                  </a:lnTo>
                  <a:lnTo>
                    <a:pt x="298259" y="145249"/>
                  </a:lnTo>
                  <a:lnTo>
                    <a:pt x="277660" y="157251"/>
                  </a:lnTo>
                  <a:lnTo>
                    <a:pt x="275894" y="145567"/>
                  </a:lnTo>
                  <a:lnTo>
                    <a:pt x="274993" y="131152"/>
                  </a:lnTo>
                  <a:lnTo>
                    <a:pt x="274662" y="114134"/>
                  </a:lnTo>
                  <a:lnTo>
                    <a:pt x="274612" y="94678"/>
                  </a:lnTo>
                  <a:lnTo>
                    <a:pt x="276136" y="16852"/>
                  </a:lnTo>
                  <a:lnTo>
                    <a:pt x="270040" y="7620"/>
                  </a:lnTo>
                  <a:lnTo>
                    <a:pt x="265468" y="3048"/>
                  </a:lnTo>
                  <a:lnTo>
                    <a:pt x="260896" y="0"/>
                  </a:lnTo>
                  <a:lnTo>
                    <a:pt x="248615" y="0"/>
                  </a:lnTo>
                  <a:lnTo>
                    <a:pt x="237985" y="47383"/>
                  </a:lnTo>
                  <a:lnTo>
                    <a:pt x="238137" y="92773"/>
                  </a:lnTo>
                  <a:lnTo>
                    <a:pt x="238582" y="111340"/>
                  </a:lnTo>
                  <a:lnTo>
                    <a:pt x="240347" y="148463"/>
                  </a:lnTo>
                  <a:lnTo>
                    <a:pt x="240804" y="165303"/>
                  </a:lnTo>
                  <a:lnTo>
                    <a:pt x="240995" y="196977"/>
                  </a:lnTo>
                  <a:lnTo>
                    <a:pt x="241871" y="211340"/>
                  </a:lnTo>
                  <a:lnTo>
                    <a:pt x="242328" y="224688"/>
                  </a:lnTo>
                  <a:lnTo>
                    <a:pt x="242493" y="237147"/>
                  </a:lnTo>
                  <a:lnTo>
                    <a:pt x="242328" y="272021"/>
                  </a:lnTo>
                  <a:lnTo>
                    <a:pt x="241871" y="283921"/>
                  </a:lnTo>
                  <a:lnTo>
                    <a:pt x="240995" y="296227"/>
                  </a:lnTo>
                  <a:lnTo>
                    <a:pt x="276136" y="296227"/>
                  </a:lnTo>
                  <a:lnTo>
                    <a:pt x="280327" y="250266"/>
                  </a:lnTo>
                  <a:lnTo>
                    <a:pt x="290537" y="203111"/>
                  </a:lnTo>
                  <a:lnTo>
                    <a:pt x="313778" y="170522"/>
                  </a:lnTo>
                  <a:lnTo>
                    <a:pt x="340245" y="163449"/>
                  </a:lnTo>
                  <a:lnTo>
                    <a:pt x="351116" y="163753"/>
                  </a:lnTo>
                  <a:lnTo>
                    <a:pt x="392061" y="169545"/>
                  </a:lnTo>
                  <a:lnTo>
                    <a:pt x="409943" y="228295"/>
                  </a:lnTo>
                  <a:lnTo>
                    <a:pt x="411873" y="296227"/>
                  </a:lnTo>
                  <a:lnTo>
                    <a:pt x="416445" y="300799"/>
                  </a:lnTo>
                  <a:lnTo>
                    <a:pt x="439394" y="300799"/>
                  </a:lnTo>
                  <a:lnTo>
                    <a:pt x="447014" y="297751"/>
                  </a:lnTo>
                  <a:lnTo>
                    <a:pt x="448538" y="29317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819" name="Google Shape;81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0"/>
          <p:cNvGrpSpPr/>
          <p:nvPr/>
        </p:nvGrpSpPr>
        <p:grpSpPr>
          <a:xfrm>
            <a:off x="779049" y="1018413"/>
            <a:ext cx="631602" cy="226028"/>
            <a:chOff x="779049" y="1018413"/>
            <a:chExt cx="631602" cy="226028"/>
          </a:xfrm>
        </p:grpSpPr>
        <p:pic>
          <p:nvPicPr>
            <p:cNvPr id="821" name="Google Shape;821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9049" y="1032224"/>
              <a:ext cx="152495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516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8519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68729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0"/>
          <p:cNvGrpSpPr/>
          <p:nvPr/>
        </p:nvGrpSpPr>
        <p:grpSpPr>
          <a:xfrm>
            <a:off x="1506759" y="1013841"/>
            <a:ext cx="340233" cy="230600"/>
            <a:chOff x="1506759" y="1013841"/>
            <a:chExt cx="340233" cy="230600"/>
          </a:xfrm>
        </p:grpSpPr>
        <p:pic>
          <p:nvPicPr>
            <p:cNvPr id="826" name="Google Shape;826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06759" y="1013841"/>
              <a:ext cx="227361" cy="2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3077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8" name="Google Shape;828;p10"/>
          <p:cNvGrpSpPr/>
          <p:nvPr/>
        </p:nvGrpSpPr>
        <p:grpSpPr>
          <a:xfrm>
            <a:off x="1921764" y="1036796"/>
            <a:ext cx="990123" cy="264128"/>
            <a:chOff x="1921764" y="1036796"/>
            <a:chExt cx="990123" cy="264128"/>
          </a:xfrm>
        </p:grpSpPr>
        <p:pic>
          <p:nvPicPr>
            <p:cNvPr id="829" name="Google Shape;829;p1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921764" y="1097851"/>
              <a:ext cx="126587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10"/>
            <p:cNvSpPr/>
            <p:nvPr/>
          </p:nvSpPr>
          <p:spPr>
            <a:xfrm>
              <a:off x="2078926" y="103679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6003" y="61055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384"/>
                  </a:lnTo>
                  <a:lnTo>
                    <a:pt x="24479" y="30480"/>
                  </a:lnTo>
                  <a:lnTo>
                    <a:pt x="19907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1" name="Google Shape;831;p1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45982" y="1091755"/>
              <a:ext cx="36309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10"/>
            <p:cNvSpPr/>
            <p:nvPr/>
          </p:nvSpPr>
          <p:spPr>
            <a:xfrm>
              <a:off x="2539650" y="103679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3" name="Google Shape;833;p1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615946" y="109175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1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71489" y="1091755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5" name="Google Shape;835;p10"/>
          <p:cNvGrpSpPr/>
          <p:nvPr/>
        </p:nvGrpSpPr>
        <p:grpSpPr>
          <a:xfrm>
            <a:off x="3002140" y="1018413"/>
            <a:ext cx="809859" cy="226028"/>
            <a:chOff x="3002140" y="1018413"/>
            <a:chExt cx="809859" cy="226028"/>
          </a:xfrm>
        </p:grpSpPr>
        <p:sp>
          <p:nvSpPr>
            <p:cNvPr id="836" name="Google Shape;836;p10"/>
            <p:cNvSpPr/>
            <p:nvPr/>
          </p:nvSpPr>
          <p:spPr>
            <a:xfrm>
              <a:off x="3002140" y="1050607"/>
              <a:ext cx="77470" cy="189865"/>
            </a:xfrm>
            <a:custGeom>
              <a:rect b="b" l="l" r="r" t="t"/>
              <a:pathLst>
                <a:path extrusionOk="0" h="189865" w="77469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268"/>
                  </a:lnTo>
                  <a:lnTo>
                    <a:pt x="45720" y="189268"/>
                  </a:lnTo>
                  <a:lnTo>
                    <a:pt x="4572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37" name="Google Shape;837;p1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102578" y="1091755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66611" y="109175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522154" y="1018413"/>
              <a:ext cx="140303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9150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Google Shape;841;p10"/>
          <p:cNvGrpSpPr/>
          <p:nvPr/>
        </p:nvGrpSpPr>
        <p:grpSpPr>
          <a:xfrm>
            <a:off x="3902011" y="1091755"/>
            <a:ext cx="553783" cy="152685"/>
            <a:chOff x="3902011" y="1091755"/>
            <a:chExt cx="553783" cy="152685"/>
          </a:xfrm>
        </p:grpSpPr>
        <p:pic>
          <p:nvPicPr>
            <p:cNvPr id="842" name="Google Shape;842;p1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902011" y="1091755"/>
              <a:ext cx="43938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1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71879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4" name="Google Shape;844;p10"/>
          <p:cNvGrpSpPr/>
          <p:nvPr/>
        </p:nvGrpSpPr>
        <p:grpSpPr>
          <a:xfrm>
            <a:off x="4527765" y="1036802"/>
            <a:ext cx="545916" cy="207638"/>
            <a:chOff x="4527765" y="1036802"/>
            <a:chExt cx="545916" cy="207638"/>
          </a:xfrm>
        </p:grpSpPr>
        <p:sp>
          <p:nvSpPr>
            <p:cNvPr id="845" name="Google Shape;845;p10"/>
            <p:cNvSpPr/>
            <p:nvPr/>
          </p:nvSpPr>
          <p:spPr>
            <a:xfrm>
              <a:off x="4527765" y="1036802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7470" y="61048"/>
                  </a:moveTo>
                  <a:lnTo>
                    <a:pt x="44450" y="61048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48"/>
                  </a:lnTo>
                  <a:lnTo>
                    <a:pt x="0" y="61048"/>
                  </a:lnTo>
                  <a:lnTo>
                    <a:pt x="0" y="79336"/>
                  </a:lnTo>
                  <a:lnTo>
                    <a:pt x="24130" y="79336"/>
                  </a:lnTo>
                  <a:lnTo>
                    <a:pt x="24130" y="203073"/>
                  </a:lnTo>
                  <a:lnTo>
                    <a:pt x="44450" y="203073"/>
                  </a:lnTo>
                  <a:lnTo>
                    <a:pt x="44450" y="79336"/>
                  </a:lnTo>
                  <a:lnTo>
                    <a:pt x="77470" y="79336"/>
                  </a:lnTo>
                  <a:lnTo>
                    <a:pt x="77470" y="61048"/>
                  </a:lnTo>
                  <a:close/>
                </a:path>
                <a:path extrusionOk="0" h="203200" w="139064">
                  <a:moveTo>
                    <a:pt x="132435" y="61048"/>
                  </a:moveTo>
                  <a:lnTo>
                    <a:pt x="111099" y="61048"/>
                  </a:lnTo>
                  <a:lnTo>
                    <a:pt x="111099" y="203073"/>
                  </a:lnTo>
                  <a:lnTo>
                    <a:pt x="132435" y="203073"/>
                  </a:lnTo>
                  <a:lnTo>
                    <a:pt x="132435" y="61048"/>
                  </a:lnTo>
                  <a:close/>
                </a:path>
                <a:path extrusionOk="0" h="203200" w="139064">
                  <a:moveTo>
                    <a:pt x="138531" y="10668"/>
                  </a:moveTo>
                  <a:lnTo>
                    <a:pt x="137007" y="7620"/>
                  </a:lnTo>
                  <a:lnTo>
                    <a:pt x="130911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2623" y="1524"/>
                  </a:lnTo>
                  <a:lnTo>
                    <a:pt x="106514" y="7620"/>
                  </a:lnTo>
                  <a:lnTo>
                    <a:pt x="104990" y="10668"/>
                  </a:lnTo>
                  <a:lnTo>
                    <a:pt x="104990" y="19812"/>
                  </a:lnTo>
                  <a:lnTo>
                    <a:pt x="106514" y="24384"/>
                  </a:lnTo>
                  <a:lnTo>
                    <a:pt x="112623" y="30480"/>
                  </a:lnTo>
                  <a:lnTo>
                    <a:pt x="117195" y="32004"/>
                  </a:lnTo>
                  <a:lnTo>
                    <a:pt x="126339" y="32004"/>
                  </a:lnTo>
                  <a:lnTo>
                    <a:pt x="130911" y="30480"/>
                  </a:lnTo>
                  <a:lnTo>
                    <a:pt x="137007" y="24384"/>
                  </a:lnTo>
                  <a:lnTo>
                    <a:pt x="138531" y="19812"/>
                  </a:lnTo>
                  <a:lnTo>
                    <a:pt x="138531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46" name="Google Shape;846;p1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09064" y="1091755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934902" y="1091755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8" name="Google Shape;848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14272" y="1703832"/>
            <a:ext cx="6316979" cy="301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10" y="334422"/>
            <a:ext cx="2080926" cy="5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5" name="Google Shape;855;p11"/>
          <p:cNvGrpSpPr/>
          <p:nvPr/>
        </p:nvGrpSpPr>
        <p:grpSpPr>
          <a:xfrm>
            <a:off x="779049" y="1018413"/>
            <a:ext cx="631602" cy="226028"/>
            <a:chOff x="779049" y="1018413"/>
            <a:chExt cx="631602" cy="226028"/>
          </a:xfrm>
        </p:grpSpPr>
        <p:pic>
          <p:nvPicPr>
            <p:cNvPr id="856" name="Google Shape;85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9049" y="1032224"/>
              <a:ext cx="152495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16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08519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68729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0" name="Google Shape;860;p11"/>
          <p:cNvGrpSpPr/>
          <p:nvPr/>
        </p:nvGrpSpPr>
        <p:grpSpPr>
          <a:xfrm>
            <a:off x="1506759" y="1013841"/>
            <a:ext cx="340233" cy="230600"/>
            <a:chOff x="1506759" y="1013841"/>
            <a:chExt cx="340233" cy="230600"/>
          </a:xfrm>
        </p:grpSpPr>
        <p:pic>
          <p:nvPicPr>
            <p:cNvPr id="861" name="Google Shape;861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06759" y="1013841"/>
              <a:ext cx="227361" cy="2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63077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3" name="Google Shape;863;p11"/>
          <p:cNvGrpSpPr/>
          <p:nvPr/>
        </p:nvGrpSpPr>
        <p:grpSpPr>
          <a:xfrm>
            <a:off x="1921764" y="1036796"/>
            <a:ext cx="990123" cy="264128"/>
            <a:chOff x="1921764" y="1036796"/>
            <a:chExt cx="990123" cy="264128"/>
          </a:xfrm>
        </p:grpSpPr>
        <p:pic>
          <p:nvPicPr>
            <p:cNvPr id="864" name="Google Shape;864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21764" y="1097851"/>
              <a:ext cx="126587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11"/>
            <p:cNvSpPr/>
            <p:nvPr/>
          </p:nvSpPr>
          <p:spPr>
            <a:xfrm>
              <a:off x="2078926" y="103679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6003" y="61055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384"/>
                  </a:lnTo>
                  <a:lnTo>
                    <a:pt x="24479" y="30480"/>
                  </a:lnTo>
                  <a:lnTo>
                    <a:pt x="19907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6" name="Google Shape;866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45982" y="1091755"/>
              <a:ext cx="36309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11"/>
            <p:cNvSpPr/>
            <p:nvPr/>
          </p:nvSpPr>
          <p:spPr>
            <a:xfrm>
              <a:off x="2539650" y="103679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68" name="Google Shape;868;p1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15946" y="109175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771489" y="1091755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0" name="Google Shape;870;p11"/>
          <p:cNvGrpSpPr/>
          <p:nvPr/>
        </p:nvGrpSpPr>
        <p:grpSpPr>
          <a:xfrm>
            <a:off x="3007995" y="1013841"/>
            <a:ext cx="1281493" cy="287083"/>
            <a:chOff x="3007995" y="1013841"/>
            <a:chExt cx="1281493" cy="287083"/>
          </a:xfrm>
        </p:grpSpPr>
        <p:pic>
          <p:nvPicPr>
            <p:cNvPr id="871" name="Google Shape;871;p1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007995" y="1013841"/>
              <a:ext cx="71723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1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102578" y="1091755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1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357372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540442" y="1097851"/>
              <a:ext cx="1220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93033" y="1091755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862387" y="1091755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16502" y="1091755"/>
              <a:ext cx="272986" cy="209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1"/>
          <p:cNvGrpSpPr/>
          <p:nvPr/>
        </p:nvGrpSpPr>
        <p:grpSpPr>
          <a:xfrm>
            <a:off x="4367403" y="1091755"/>
            <a:ext cx="254793" cy="152685"/>
            <a:chOff x="4367403" y="1091755"/>
            <a:chExt cx="254793" cy="152685"/>
          </a:xfrm>
        </p:grpSpPr>
        <p:pic>
          <p:nvPicPr>
            <p:cNvPr id="879" name="Google Shape;879;p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367403" y="1091755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538281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1" name="Google Shape;881;p11"/>
          <p:cNvGrpSpPr/>
          <p:nvPr/>
        </p:nvGrpSpPr>
        <p:grpSpPr>
          <a:xfrm>
            <a:off x="4701540" y="1018413"/>
            <a:ext cx="628586" cy="226028"/>
            <a:chOff x="4701540" y="1018413"/>
            <a:chExt cx="628586" cy="226028"/>
          </a:xfrm>
        </p:grpSpPr>
        <p:pic>
          <p:nvPicPr>
            <p:cNvPr id="882" name="Google Shape;882;p1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01540" y="1018413"/>
              <a:ext cx="140303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11"/>
            <p:cNvSpPr/>
            <p:nvPr/>
          </p:nvSpPr>
          <p:spPr>
            <a:xfrm>
              <a:off x="4886039" y="1036796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0668"/>
                  </a:lnTo>
                  <a:lnTo>
                    <a:pt x="33528" y="19812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84" name="Google Shape;884;p1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53190" y="1050607"/>
              <a:ext cx="212026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88172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11"/>
            <p:cNvSpPr/>
            <p:nvPr/>
          </p:nvSpPr>
          <p:spPr>
            <a:xfrm>
              <a:off x="5296471" y="1036796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4572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0575" y="24384"/>
                  </a:lnTo>
                  <a:lnTo>
                    <a:pt x="27527" y="27432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87" name="Google Shape;887;p11"/>
          <p:cNvGrpSpPr/>
          <p:nvPr/>
        </p:nvGrpSpPr>
        <p:grpSpPr>
          <a:xfrm>
            <a:off x="5374290" y="1018413"/>
            <a:ext cx="295942" cy="226028"/>
            <a:chOff x="5374290" y="1018413"/>
            <a:chExt cx="295942" cy="226028"/>
          </a:xfrm>
        </p:grpSpPr>
        <p:pic>
          <p:nvPicPr>
            <p:cNvPr id="888" name="Google Shape;888;p1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546693" y="1097851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1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374290" y="1018413"/>
              <a:ext cx="140303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0" name="Google Shape;890;p11"/>
          <p:cNvGrpSpPr/>
          <p:nvPr/>
        </p:nvGrpSpPr>
        <p:grpSpPr>
          <a:xfrm>
            <a:off x="5691911" y="1036802"/>
            <a:ext cx="468096" cy="207638"/>
            <a:chOff x="5691911" y="1036802"/>
            <a:chExt cx="468096" cy="207638"/>
          </a:xfrm>
        </p:grpSpPr>
        <p:sp>
          <p:nvSpPr>
            <p:cNvPr id="891" name="Google Shape;891;p11"/>
            <p:cNvSpPr/>
            <p:nvPr/>
          </p:nvSpPr>
          <p:spPr>
            <a:xfrm>
              <a:off x="5691911" y="1036802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7470" y="61150"/>
                  </a:moveTo>
                  <a:lnTo>
                    <a:pt x="45720" y="61150"/>
                  </a:lnTo>
                  <a:lnTo>
                    <a:pt x="45720" y="13804"/>
                  </a:lnTo>
                  <a:lnTo>
                    <a:pt x="24130" y="13804"/>
                  </a:lnTo>
                  <a:lnTo>
                    <a:pt x="24130" y="61150"/>
                  </a:lnTo>
                  <a:lnTo>
                    <a:pt x="0" y="61150"/>
                  </a:lnTo>
                  <a:lnTo>
                    <a:pt x="0" y="79438"/>
                  </a:lnTo>
                  <a:lnTo>
                    <a:pt x="24130" y="79438"/>
                  </a:lnTo>
                  <a:lnTo>
                    <a:pt x="24130" y="203073"/>
                  </a:lnTo>
                  <a:lnTo>
                    <a:pt x="45720" y="203073"/>
                  </a:lnTo>
                  <a:lnTo>
                    <a:pt x="45720" y="79438"/>
                  </a:lnTo>
                  <a:lnTo>
                    <a:pt x="77470" y="79438"/>
                  </a:lnTo>
                  <a:lnTo>
                    <a:pt x="77470" y="61150"/>
                  </a:lnTo>
                  <a:close/>
                </a:path>
                <a:path extrusionOk="0" h="203200" w="139064">
                  <a:moveTo>
                    <a:pt x="132435" y="61048"/>
                  </a:moveTo>
                  <a:lnTo>
                    <a:pt x="111086" y="61048"/>
                  </a:lnTo>
                  <a:lnTo>
                    <a:pt x="111086" y="203073"/>
                  </a:lnTo>
                  <a:lnTo>
                    <a:pt x="132435" y="203073"/>
                  </a:lnTo>
                  <a:lnTo>
                    <a:pt x="132435" y="61048"/>
                  </a:lnTo>
                  <a:close/>
                </a:path>
                <a:path extrusionOk="0" h="203200" w="139064">
                  <a:moveTo>
                    <a:pt x="138531" y="10668"/>
                  </a:moveTo>
                  <a:lnTo>
                    <a:pt x="137007" y="7620"/>
                  </a:lnTo>
                  <a:lnTo>
                    <a:pt x="130911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4147" y="1524"/>
                  </a:lnTo>
                  <a:lnTo>
                    <a:pt x="109562" y="4572"/>
                  </a:lnTo>
                  <a:lnTo>
                    <a:pt x="106514" y="7620"/>
                  </a:lnTo>
                  <a:lnTo>
                    <a:pt x="104990" y="10668"/>
                  </a:lnTo>
                  <a:lnTo>
                    <a:pt x="104990" y="19812"/>
                  </a:lnTo>
                  <a:lnTo>
                    <a:pt x="106514" y="24384"/>
                  </a:lnTo>
                  <a:lnTo>
                    <a:pt x="109562" y="27432"/>
                  </a:lnTo>
                  <a:lnTo>
                    <a:pt x="114147" y="30480"/>
                  </a:lnTo>
                  <a:lnTo>
                    <a:pt x="117195" y="32004"/>
                  </a:lnTo>
                  <a:lnTo>
                    <a:pt x="126339" y="32004"/>
                  </a:lnTo>
                  <a:lnTo>
                    <a:pt x="130911" y="30480"/>
                  </a:lnTo>
                  <a:lnTo>
                    <a:pt x="137007" y="24384"/>
                  </a:lnTo>
                  <a:lnTo>
                    <a:pt x="138531" y="19812"/>
                  </a:lnTo>
                  <a:lnTo>
                    <a:pt x="138531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2" name="Google Shape;892;p1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865494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1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036373" y="1091755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4" name="Google Shape;894;p1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259163" y="1013841"/>
            <a:ext cx="231838" cy="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573393" y="1091755"/>
            <a:ext cx="141922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11"/>
          <p:cNvGrpSpPr/>
          <p:nvPr/>
        </p:nvGrpSpPr>
        <p:grpSpPr>
          <a:xfrm>
            <a:off x="6811422" y="1018032"/>
            <a:ext cx="759809" cy="282892"/>
            <a:chOff x="6811422" y="1018032"/>
            <a:chExt cx="759809" cy="282892"/>
          </a:xfrm>
        </p:grpSpPr>
        <p:pic>
          <p:nvPicPr>
            <p:cNvPr id="897" name="Google Shape;897;p1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811422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11"/>
            <p:cNvSpPr/>
            <p:nvPr/>
          </p:nvSpPr>
          <p:spPr>
            <a:xfrm>
              <a:off x="6968585" y="1036796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61055"/>
                  </a:lnTo>
                  <a:lnTo>
                    <a:pt x="26003" y="61055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384"/>
                  </a:lnTo>
                  <a:lnTo>
                    <a:pt x="24479" y="30480"/>
                  </a:lnTo>
                  <a:lnTo>
                    <a:pt x="19907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899" name="Google Shape;899;p1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044785" y="1091755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1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198900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11"/>
            <p:cNvSpPr/>
            <p:nvPr/>
          </p:nvSpPr>
          <p:spPr>
            <a:xfrm>
              <a:off x="7380732" y="1018032"/>
              <a:ext cx="21590" cy="224154"/>
            </a:xfrm>
            <a:custGeom>
              <a:rect b="b" l="l" r="r" t="t"/>
              <a:pathLst>
                <a:path extrusionOk="0" h="224155" w="21590">
                  <a:moveTo>
                    <a:pt x="0" y="224028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02" name="Google Shape;902;p1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432357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3" name="Google Shape;903;p1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74477" y="1455134"/>
            <a:ext cx="1104519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11"/>
          <p:cNvGrpSpPr/>
          <p:nvPr/>
        </p:nvGrpSpPr>
        <p:grpSpPr>
          <a:xfrm>
            <a:off x="1869948" y="1748027"/>
            <a:ext cx="4537201" cy="3131820"/>
            <a:chOff x="1869948" y="1748027"/>
            <a:chExt cx="4537201" cy="3131820"/>
          </a:xfrm>
        </p:grpSpPr>
        <p:pic>
          <p:nvPicPr>
            <p:cNvPr id="905" name="Google Shape;905;p1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869948" y="1748027"/>
              <a:ext cx="4181855" cy="3131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11"/>
            <p:cNvSpPr/>
            <p:nvPr/>
          </p:nvSpPr>
          <p:spPr>
            <a:xfrm>
              <a:off x="5482589" y="2930175"/>
              <a:ext cx="924560" cy="267335"/>
            </a:xfrm>
            <a:custGeom>
              <a:rect b="b" l="l" r="r" t="t"/>
              <a:pathLst>
                <a:path extrusionOk="0" h="267335" w="924560">
                  <a:moveTo>
                    <a:pt x="924496" y="0"/>
                  </a:moveTo>
                  <a:lnTo>
                    <a:pt x="0" y="267176"/>
                  </a:lnTo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5441442" y="3182111"/>
              <a:ext cx="45720" cy="31115"/>
            </a:xfrm>
            <a:custGeom>
              <a:rect b="b" l="l" r="r" t="t"/>
              <a:pathLst>
                <a:path extrusionOk="0" h="31114" w="45720">
                  <a:moveTo>
                    <a:pt x="0" y="25907"/>
                  </a:moveTo>
                  <a:lnTo>
                    <a:pt x="36575" y="0"/>
                  </a:lnTo>
                  <a:lnTo>
                    <a:pt x="45719" y="30575"/>
                  </a:lnTo>
                  <a:lnTo>
                    <a:pt x="0" y="2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5441442" y="3182111"/>
              <a:ext cx="45720" cy="31115"/>
            </a:xfrm>
            <a:custGeom>
              <a:rect b="b" l="l" r="r" t="t"/>
              <a:pathLst>
                <a:path extrusionOk="0" h="31114" w="45720">
                  <a:moveTo>
                    <a:pt x="36575" y="0"/>
                  </a:moveTo>
                  <a:lnTo>
                    <a:pt x="0" y="25907"/>
                  </a:lnTo>
                  <a:lnTo>
                    <a:pt x="45719" y="30575"/>
                  </a:lnTo>
                  <a:lnTo>
                    <a:pt x="36575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09" name="Google Shape;909;p11"/>
          <p:cNvGrpSpPr/>
          <p:nvPr/>
        </p:nvGrpSpPr>
        <p:grpSpPr>
          <a:xfrm>
            <a:off x="6506324" y="2885884"/>
            <a:ext cx="655999" cy="134397"/>
            <a:chOff x="6506324" y="2885884"/>
            <a:chExt cx="655999" cy="134397"/>
          </a:xfrm>
        </p:grpSpPr>
        <p:sp>
          <p:nvSpPr>
            <p:cNvPr id="910" name="Google Shape;910;p11"/>
            <p:cNvSpPr/>
            <p:nvPr/>
          </p:nvSpPr>
          <p:spPr>
            <a:xfrm>
              <a:off x="6506324" y="2885884"/>
              <a:ext cx="77470" cy="104139"/>
            </a:xfrm>
            <a:custGeom>
              <a:rect b="b" l="l" r="r" t="t"/>
              <a:pathLst>
                <a:path extrusionOk="0" h="104139" w="77470">
                  <a:moveTo>
                    <a:pt x="77470" y="0"/>
                  </a:moveTo>
                  <a:lnTo>
                    <a:pt x="66040" y="0"/>
                  </a:lnTo>
                  <a:lnTo>
                    <a:pt x="66040" y="45821"/>
                  </a:lnTo>
                  <a:lnTo>
                    <a:pt x="10160" y="45821"/>
                  </a:lnTo>
                  <a:lnTo>
                    <a:pt x="10160" y="0"/>
                  </a:lnTo>
                  <a:lnTo>
                    <a:pt x="0" y="0"/>
                  </a:lnTo>
                  <a:lnTo>
                    <a:pt x="0" y="103822"/>
                  </a:lnTo>
                  <a:lnTo>
                    <a:pt x="10160" y="103822"/>
                  </a:lnTo>
                  <a:lnTo>
                    <a:pt x="10160" y="54965"/>
                  </a:lnTo>
                  <a:lnTo>
                    <a:pt x="66040" y="54965"/>
                  </a:lnTo>
                  <a:lnTo>
                    <a:pt x="66040" y="103822"/>
                  </a:lnTo>
                  <a:lnTo>
                    <a:pt x="77470" y="103822"/>
                  </a:lnTo>
                  <a:lnTo>
                    <a:pt x="77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11" name="Google Shape;911;p1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608540" y="2888932"/>
              <a:ext cx="297465" cy="1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1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925817" y="2916459"/>
              <a:ext cx="117538" cy="76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1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063168" y="2916459"/>
              <a:ext cx="99155" cy="732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"/>
          <p:cNvSpPr/>
          <p:nvPr/>
        </p:nvSpPr>
        <p:spPr>
          <a:xfrm>
            <a:off x="0" y="1523"/>
            <a:ext cx="9150350" cy="5154295"/>
          </a:xfrm>
          <a:custGeom>
            <a:rect b="b" l="l" r="r" t="t"/>
            <a:pathLst>
              <a:path extrusionOk="0" h="5154295" w="9150350">
                <a:moveTo>
                  <a:pt x="0" y="5154168"/>
                </a:moveTo>
                <a:lnTo>
                  <a:pt x="0" y="0"/>
                </a:lnTo>
                <a:lnTo>
                  <a:pt x="9150096" y="0"/>
                </a:lnTo>
                <a:lnTo>
                  <a:pt x="9150096" y="5154168"/>
                </a:lnTo>
                <a:lnTo>
                  <a:pt x="0" y="515416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3"/>
          <p:cNvSpPr/>
          <p:nvPr/>
        </p:nvSpPr>
        <p:spPr>
          <a:xfrm>
            <a:off x="1207757" y="2026259"/>
            <a:ext cx="1330960" cy="448945"/>
          </a:xfrm>
          <a:custGeom>
            <a:rect b="b" l="l" r="r" t="t"/>
            <a:pathLst>
              <a:path extrusionOk="0" h="448944" w="1330960">
                <a:moveTo>
                  <a:pt x="387489" y="166395"/>
                </a:moveTo>
                <a:lnTo>
                  <a:pt x="381965" y="128600"/>
                </a:lnTo>
                <a:lnTo>
                  <a:pt x="343192" y="75399"/>
                </a:lnTo>
                <a:lnTo>
                  <a:pt x="343192" y="170967"/>
                </a:lnTo>
                <a:lnTo>
                  <a:pt x="342315" y="184746"/>
                </a:lnTo>
                <a:lnTo>
                  <a:pt x="327952" y="225933"/>
                </a:lnTo>
                <a:lnTo>
                  <a:pt x="301625" y="263461"/>
                </a:lnTo>
                <a:lnTo>
                  <a:pt x="265976" y="298272"/>
                </a:lnTo>
                <a:lnTo>
                  <a:pt x="220891" y="330517"/>
                </a:lnTo>
                <a:lnTo>
                  <a:pt x="166217" y="360324"/>
                </a:lnTo>
                <a:lnTo>
                  <a:pt x="104673" y="385711"/>
                </a:lnTo>
                <a:lnTo>
                  <a:pt x="53352" y="393954"/>
                </a:lnTo>
                <a:lnTo>
                  <a:pt x="53352" y="85432"/>
                </a:lnTo>
                <a:lnTo>
                  <a:pt x="77139" y="77419"/>
                </a:lnTo>
                <a:lnTo>
                  <a:pt x="102768" y="71526"/>
                </a:lnTo>
                <a:lnTo>
                  <a:pt x="130378" y="67652"/>
                </a:lnTo>
                <a:lnTo>
                  <a:pt x="160121" y="65620"/>
                </a:lnTo>
                <a:lnTo>
                  <a:pt x="170891" y="65620"/>
                </a:lnTo>
                <a:lnTo>
                  <a:pt x="231470" y="71145"/>
                </a:lnTo>
                <a:lnTo>
                  <a:pt x="280708" y="86956"/>
                </a:lnTo>
                <a:lnTo>
                  <a:pt x="325094" y="121539"/>
                </a:lnTo>
                <a:lnTo>
                  <a:pt x="343192" y="170967"/>
                </a:lnTo>
                <a:lnTo>
                  <a:pt x="343192" y="75399"/>
                </a:lnTo>
                <a:lnTo>
                  <a:pt x="290601" y="44069"/>
                </a:lnTo>
                <a:lnTo>
                  <a:pt x="235673" y="30467"/>
                </a:lnTo>
                <a:lnTo>
                  <a:pt x="170891" y="26022"/>
                </a:lnTo>
                <a:lnTo>
                  <a:pt x="166217" y="25996"/>
                </a:lnTo>
                <a:lnTo>
                  <a:pt x="132130" y="27025"/>
                </a:lnTo>
                <a:lnTo>
                  <a:pt x="98539" y="30302"/>
                </a:lnTo>
                <a:lnTo>
                  <a:pt x="68668" y="35598"/>
                </a:lnTo>
                <a:lnTo>
                  <a:pt x="42672" y="42760"/>
                </a:lnTo>
                <a:lnTo>
                  <a:pt x="42672" y="39712"/>
                </a:lnTo>
                <a:lnTo>
                  <a:pt x="38100" y="35052"/>
                </a:lnTo>
                <a:lnTo>
                  <a:pt x="25908" y="28956"/>
                </a:lnTo>
                <a:lnTo>
                  <a:pt x="18288" y="27432"/>
                </a:lnTo>
                <a:lnTo>
                  <a:pt x="0" y="27432"/>
                </a:lnTo>
                <a:lnTo>
                  <a:pt x="0" y="430530"/>
                </a:lnTo>
                <a:lnTo>
                  <a:pt x="6908" y="432523"/>
                </a:lnTo>
                <a:lnTo>
                  <a:pt x="14097" y="433959"/>
                </a:lnTo>
                <a:lnTo>
                  <a:pt x="21869" y="434809"/>
                </a:lnTo>
                <a:lnTo>
                  <a:pt x="30480" y="435102"/>
                </a:lnTo>
                <a:lnTo>
                  <a:pt x="53352" y="433679"/>
                </a:lnTo>
                <a:lnTo>
                  <a:pt x="53886" y="433654"/>
                </a:lnTo>
                <a:lnTo>
                  <a:pt x="109867" y="421601"/>
                </a:lnTo>
                <a:lnTo>
                  <a:pt x="190436" y="389775"/>
                </a:lnTo>
                <a:lnTo>
                  <a:pt x="235305" y="365848"/>
                </a:lnTo>
                <a:lnTo>
                  <a:pt x="276161" y="338785"/>
                </a:lnTo>
                <a:lnTo>
                  <a:pt x="312712" y="308419"/>
                </a:lnTo>
                <a:lnTo>
                  <a:pt x="343192" y="277926"/>
                </a:lnTo>
                <a:lnTo>
                  <a:pt x="345655" y="275463"/>
                </a:lnTo>
                <a:lnTo>
                  <a:pt x="368998" y="242938"/>
                </a:lnTo>
                <a:lnTo>
                  <a:pt x="382892" y="210693"/>
                </a:lnTo>
                <a:lnTo>
                  <a:pt x="387489" y="178587"/>
                </a:lnTo>
                <a:lnTo>
                  <a:pt x="387489" y="166395"/>
                </a:lnTo>
                <a:close/>
              </a:path>
              <a:path extrusionOk="0" h="448944" w="1330960">
                <a:moveTo>
                  <a:pt x="727722" y="435102"/>
                </a:moveTo>
                <a:lnTo>
                  <a:pt x="720001" y="394131"/>
                </a:lnTo>
                <a:lnTo>
                  <a:pt x="718312" y="361149"/>
                </a:lnTo>
                <a:lnTo>
                  <a:pt x="715530" y="290131"/>
                </a:lnTo>
                <a:lnTo>
                  <a:pt x="712101" y="238188"/>
                </a:lnTo>
                <a:lnTo>
                  <a:pt x="706386" y="200025"/>
                </a:lnTo>
                <a:lnTo>
                  <a:pt x="686866" y="160883"/>
                </a:lnTo>
                <a:lnTo>
                  <a:pt x="672757" y="151269"/>
                </a:lnTo>
                <a:lnTo>
                  <a:pt x="672757" y="232029"/>
                </a:lnTo>
                <a:lnTo>
                  <a:pt x="671347" y="246354"/>
                </a:lnTo>
                <a:lnTo>
                  <a:pt x="651421" y="294703"/>
                </a:lnTo>
                <a:lnTo>
                  <a:pt x="625055" y="332676"/>
                </a:lnTo>
                <a:lnTo>
                  <a:pt x="587336" y="366699"/>
                </a:lnTo>
                <a:lnTo>
                  <a:pt x="531774" y="393585"/>
                </a:lnTo>
                <a:lnTo>
                  <a:pt x="503402" y="397002"/>
                </a:lnTo>
                <a:lnTo>
                  <a:pt x="484276" y="391553"/>
                </a:lnTo>
                <a:lnTo>
                  <a:pt x="470446" y="382092"/>
                </a:lnTo>
                <a:lnTo>
                  <a:pt x="462038" y="368630"/>
                </a:lnTo>
                <a:lnTo>
                  <a:pt x="459206" y="351180"/>
                </a:lnTo>
                <a:lnTo>
                  <a:pt x="460895" y="336600"/>
                </a:lnTo>
                <a:lnTo>
                  <a:pt x="485114" y="285457"/>
                </a:lnTo>
                <a:lnTo>
                  <a:pt x="515162" y="250317"/>
                </a:lnTo>
                <a:lnTo>
                  <a:pt x="552361" y="219684"/>
                </a:lnTo>
                <a:lnTo>
                  <a:pt x="602691" y="196786"/>
                </a:lnTo>
                <a:lnTo>
                  <a:pt x="627037" y="193929"/>
                </a:lnTo>
                <a:lnTo>
                  <a:pt x="633133" y="193929"/>
                </a:lnTo>
                <a:lnTo>
                  <a:pt x="636181" y="195453"/>
                </a:lnTo>
                <a:lnTo>
                  <a:pt x="652183" y="197739"/>
                </a:lnTo>
                <a:lnTo>
                  <a:pt x="663613" y="204597"/>
                </a:lnTo>
                <a:lnTo>
                  <a:pt x="670471" y="216027"/>
                </a:lnTo>
                <a:lnTo>
                  <a:pt x="672757" y="232029"/>
                </a:lnTo>
                <a:lnTo>
                  <a:pt x="672757" y="151269"/>
                </a:lnTo>
                <a:lnTo>
                  <a:pt x="655993" y="148107"/>
                </a:lnTo>
                <a:lnTo>
                  <a:pt x="649986" y="147231"/>
                </a:lnTo>
                <a:lnTo>
                  <a:pt x="643420" y="146773"/>
                </a:lnTo>
                <a:lnTo>
                  <a:pt x="636270" y="146608"/>
                </a:lnTo>
                <a:lnTo>
                  <a:pt x="625055" y="146723"/>
                </a:lnTo>
                <a:lnTo>
                  <a:pt x="568591" y="159423"/>
                </a:lnTo>
                <a:lnTo>
                  <a:pt x="512610" y="191046"/>
                </a:lnTo>
                <a:lnTo>
                  <a:pt x="474637" y="225475"/>
                </a:lnTo>
                <a:lnTo>
                  <a:pt x="445490" y="264121"/>
                </a:lnTo>
                <a:lnTo>
                  <a:pt x="425030" y="304076"/>
                </a:lnTo>
                <a:lnTo>
                  <a:pt x="415442" y="346760"/>
                </a:lnTo>
                <a:lnTo>
                  <a:pt x="414909" y="354228"/>
                </a:lnTo>
                <a:lnTo>
                  <a:pt x="415175" y="361708"/>
                </a:lnTo>
                <a:lnTo>
                  <a:pt x="415861" y="368325"/>
                </a:lnTo>
                <a:lnTo>
                  <a:pt x="416839" y="374383"/>
                </a:lnTo>
                <a:lnTo>
                  <a:pt x="417957" y="380136"/>
                </a:lnTo>
                <a:lnTo>
                  <a:pt x="419417" y="392150"/>
                </a:lnTo>
                <a:lnTo>
                  <a:pt x="423875" y="402704"/>
                </a:lnTo>
                <a:lnTo>
                  <a:pt x="431507" y="411530"/>
                </a:lnTo>
                <a:lnTo>
                  <a:pt x="442442" y="418338"/>
                </a:lnTo>
                <a:lnTo>
                  <a:pt x="448538" y="422910"/>
                </a:lnTo>
                <a:lnTo>
                  <a:pt x="456158" y="425958"/>
                </a:lnTo>
                <a:lnTo>
                  <a:pt x="459206" y="426567"/>
                </a:lnTo>
                <a:lnTo>
                  <a:pt x="463778" y="427482"/>
                </a:lnTo>
                <a:lnTo>
                  <a:pt x="472922" y="429006"/>
                </a:lnTo>
                <a:lnTo>
                  <a:pt x="480542" y="430530"/>
                </a:lnTo>
                <a:lnTo>
                  <a:pt x="512610" y="430479"/>
                </a:lnTo>
                <a:lnTo>
                  <a:pt x="584187" y="414629"/>
                </a:lnTo>
                <a:lnTo>
                  <a:pt x="618223" y="394462"/>
                </a:lnTo>
                <a:lnTo>
                  <a:pt x="648258" y="367144"/>
                </a:lnTo>
                <a:lnTo>
                  <a:pt x="672757" y="334810"/>
                </a:lnTo>
                <a:lnTo>
                  <a:pt x="674281" y="332803"/>
                </a:lnTo>
                <a:lnTo>
                  <a:pt x="676541" y="343458"/>
                </a:lnTo>
                <a:lnTo>
                  <a:pt x="678662" y="354799"/>
                </a:lnTo>
                <a:lnTo>
                  <a:pt x="680491" y="366979"/>
                </a:lnTo>
                <a:lnTo>
                  <a:pt x="681901" y="380136"/>
                </a:lnTo>
                <a:lnTo>
                  <a:pt x="684949" y="395478"/>
                </a:lnTo>
                <a:lnTo>
                  <a:pt x="684949" y="404622"/>
                </a:lnTo>
                <a:lnTo>
                  <a:pt x="686092" y="411746"/>
                </a:lnTo>
                <a:lnTo>
                  <a:pt x="689521" y="435102"/>
                </a:lnTo>
                <a:lnTo>
                  <a:pt x="727722" y="435102"/>
                </a:lnTo>
                <a:close/>
              </a:path>
              <a:path extrusionOk="0" h="448944" w="1330960">
                <a:moveTo>
                  <a:pt x="999274" y="177063"/>
                </a:moveTo>
                <a:lnTo>
                  <a:pt x="993178" y="178587"/>
                </a:lnTo>
                <a:lnTo>
                  <a:pt x="942784" y="178587"/>
                </a:lnTo>
                <a:lnTo>
                  <a:pt x="932497" y="178854"/>
                </a:lnTo>
                <a:lnTo>
                  <a:pt x="922210" y="179539"/>
                </a:lnTo>
                <a:lnTo>
                  <a:pt x="901636" y="181635"/>
                </a:lnTo>
                <a:lnTo>
                  <a:pt x="901407" y="171335"/>
                </a:lnTo>
                <a:lnTo>
                  <a:pt x="900353" y="150101"/>
                </a:lnTo>
                <a:lnTo>
                  <a:pt x="899528" y="99098"/>
                </a:lnTo>
                <a:lnTo>
                  <a:pt x="897636" y="64477"/>
                </a:lnTo>
                <a:lnTo>
                  <a:pt x="889444" y="10668"/>
                </a:lnTo>
                <a:lnTo>
                  <a:pt x="877252" y="0"/>
                </a:lnTo>
                <a:lnTo>
                  <a:pt x="864971" y="0"/>
                </a:lnTo>
                <a:lnTo>
                  <a:pt x="860399" y="3048"/>
                </a:lnTo>
                <a:lnTo>
                  <a:pt x="854303" y="9144"/>
                </a:lnTo>
                <a:lnTo>
                  <a:pt x="851255" y="13716"/>
                </a:lnTo>
                <a:lnTo>
                  <a:pt x="848207" y="16764"/>
                </a:lnTo>
                <a:lnTo>
                  <a:pt x="846683" y="21336"/>
                </a:lnTo>
                <a:lnTo>
                  <a:pt x="846683" y="187731"/>
                </a:lnTo>
                <a:lnTo>
                  <a:pt x="749046" y="187731"/>
                </a:lnTo>
                <a:lnTo>
                  <a:pt x="750570" y="232029"/>
                </a:lnTo>
                <a:lnTo>
                  <a:pt x="851255" y="232029"/>
                </a:lnTo>
                <a:lnTo>
                  <a:pt x="853249" y="241541"/>
                </a:lnTo>
                <a:lnTo>
                  <a:pt x="854684" y="251739"/>
                </a:lnTo>
                <a:lnTo>
                  <a:pt x="855535" y="262775"/>
                </a:lnTo>
                <a:lnTo>
                  <a:pt x="855827" y="274789"/>
                </a:lnTo>
                <a:lnTo>
                  <a:pt x="854303" y="377088"/>
                </a:lnTo>
                <a:lnTo>
                  <a:pt x="856310" y="408927"/>
                </a:lnTo>
                <a:lnTo>
                  <a:pt x="862317" y="431330"/>
                </a:lnTo>
                <a:lnTo>
                  <a:pt x="872350" y="444563"/>
                </a:lnTo>
                <a:lnTo>
                  <a:pt x="886396" y="448906"/>
                </a:lnTo>
                <a:lnTo>
                  <a:pt x="892492" y="448906"/>
                </a:lnTo>
                <a:lnTo>
                  <a:pt x="898588" y="447382"/>
                </a:lnTo>
                <a:lnTo>
                  <a:pt x="906208" y="444334"/>
                </a:lnTo>
                <a:lnTo>
                  <a:pt x="903160" y="221361"/>
                </a:lnTo>
                <a:lnTo>
                  <a:pt x="997750" y="224409"/>
                </a:lnTo>
                <a:lnTo>
                  <a:pt x="999274" y="177063"/>
                </a:lnTo>
                <a:close/>
              </a:path>
              <a:path extrusionOk="0" h="448944" w="1330960">
                <a:moveTo>
                  <a:pt x="1330363" y="435102"/>
                </a:moveTo>
                <a:lnTo>
                  <a:pt x="1322654" y="394131"/>
                </a:lnTo>
                <a:lnTo>
                  <a:pt x="1320952" y="361149"/>
                </a:lnTo>
                <a:lnTo>
                  <a:pt x="1318171" y="290131"/>
                </a:lnTo>
                <a:lnTo>
                  <a:pt x="1315262" y="238188"/>
                </a:lnTo>
                <a:lnTo>
                  <a:pt x="1308938" y="200025"/>
                </a:lnTo>
                <a:lnTo>
                  <a:pt x="1289507" y="160883"/>
                </a:lnTo>
                <a:lnTo>
                  <a:pt x="1275397" y="151269"/>
                </a:lnTo>
                <a:lnTo>
                  <a:pt x="1275397" y="232029"/>
                </a:lnTo>
                <a:lnTo>
                  <a:pt x="1274000" y="246354"/>
                </a:lnTo>
                <a:lnTo>
                  <a:pt x="1254061" y="294703"/>
                </a:lnTo>
                <a:lnTo>
                  <a:pt x="1228305" y="332676"/>
                </a:lnTo>
                <a:lnTo>
                  <a:pt x="1190586" y="366699"/>
                </a:lnTo>
                <a:lnTo>
                  <a:pt x="1134630" y="393585"/>
                </a:lnTo>
                <a:lnTo>
                  <a:pt x="1106043" y="397002"/>
                </a:lnTo>
                <a:lnTo>
                  <a:pt x="1086929" y="391553"/>
                </a:lnTo>
                <a:lnTo>
                  <a:pt x="1073086" y="382092"/>
                </a:lnTo>
                <a:lnTo>
                  <a:pt x="1064691" y="368630"/>
                </a:lnTo>
                <a:lnTo>
                  <a:pt x="1061847" y="351180"/>
                </a:lnTo>
                <a:lnTo>
                  <a:pt x="1063548" y="336600"/>
                </a:lnTo>
                <a:lnTo>
                  <a:pt x="1087755" y="285457"/>
                </a:lnTo>
                <a:lnTo>
                  <a:pt x="1118412" y="250317"/>
                </a:lnTo>
                <a:lnTo>
                  <a:pt x="1155611" y="219684"/>
                </a:lnTo>
                <a:lnTo>
                  <a:pt x="1205357" y="196786"/>
                </a:lnTo>
                <a:lnTo>
                  <a:pt x="1229677" y="193929"/>
                </a:lnTo>
                <a:lnTo>
                  <a:pt x="1235773" y="193929"/>
                </a:lnTo>
                <a:lnTo>
                  <a:pt x="1238821" y="195453"/>
                </a:lnTo>
                <a:lnTo>
                  <a:pt x="1254823" y="197739"/>
                </a:lnTo>
                <a:lnTo>
                  <a:pt x="1266253" y="204597"/>
                </a:lnTo>
                <a:lnTo>
                  <a:pt x="1273111" y="216027"/>
                </a:lnTo>
                <a:lnTo>
                  <a:pt x="1275397" y="232029"/>
                </a:lnTo>
                <a:lnTo>
                  <a:pt x="1275397" y="151269"/>
                </a:lnTo>
                <a:lnTo>
                  <a:pt x="1258633" y="148107"/>
                </a:lnTo>
                <a:lnTo>
                  <a:pt x="1252664" y="147231"/>
                </a:lnTo>
                <a:lnTo>
                  <a:pt x="1246251" y="146773"/>
                </a:lnTo>
                <a:lnTo>
                  <a:pt x="1239570" y="146608"/>
                </a:lnTo>
                <a:lnTo>
                  <a:pt x="1228305" y="146735"/>
                </a:lnTo>
                <a:lnTo>
                  <a:pt x="1171448" y="159423"/>
                </a:lnTo>
                <a:lnTo>
                  <a:pt x="1115898" y="191046"/>
                </a:lnTo>
                <a:lnTo>
                  <a:pt x="1077925" y="225475"/>
                </a:lnTo>
                <a:lnTo>
                  <a:pt x="1048042" y="264121"/>
                </a:lnTo>
                <a:lnTo>
                  <a:pt x="1028534" y="304076"/>
                </a:lnTo>
                <a:lnTo>
                  <a:pt x="1018108" y="346760"/>
                </a:lnTo>
                <a:lnTo>
                  <a:pt x="1017562" y="354228"/>
                </a:lnTo>
                <a:lnTo>
                  <a:pt x="1017828" y="361708"/>
                </a:lnTo>
                <a:lnTo>
                  <a:pt x="1018514" y="368325"/>
                </a:lnTo>
                <a:lnTo>
                  <a:pt x="1019492" y="374383"/>
                </a:lnTo>
                <a:lnTo>
                  <a:pt x="1020610" y="380136"/>
                </a:lnTo>
                <a:lnTo>
                  <a:pt x="1022057" y="392150"/>
                </a:lnTo>
                <a:lnTo>
                  <a:pt x="1026515" y="402704"/>
                </a:lnTo>
                <a:lnTo>
                  <a:pt x="1034110" y="411530"/>
                </a:lnTo>
                <a:lnTo>
                  <a:pt x="1044994" y="418338"/>
                </a:lnTo>
                <a:lnTo>
                  <a:pt x="1051090" y="422910"/>
                </a:lnTo>
                <a:lnTo>
                  <a:pt x="1058799" y="425958"/>
                </a:lnTo>
                <a:lnTo>
                  <a:pt x="1061847" y="426466"/>
                </a:lnTo>
                <a:lnTo>
                  <a:pt x="1067943" y="427482"/>
                </a:lnTo>
                <a:lnTo>
                  <a:pt x="1083183" y="430530"/>
                </a:lnTo>
                <a:lnTo>
                  <a:pt x="1118412" y="430415"/>
                </a:lnTo>
                <a:lnTo>
                  <a:pt x="1122578" y="430263"/>
                </a:lnTo>
                <a:lnTo>
                  <a:pt x="1186865" y="414629"/>
                </a:lnTo>
                <a:lnTo>
                  <a:pt x="1221066" y="394462"/>
                </a:lnTo>
                <a:lnTo>
                  <a:pt x="1251546" y="367144"/>
                </a:lnTo>
                <a:lnTo>
                  <a:pt x="1275397" y="336689"/>
                </a:lnTo>
                <a:lnTo>
                  <a:pt x="1278458" y="332803"/>
                </a:lnTo>
                <a:lnTo>
                  <a:pt x="1280502" y="343458"/>
                </a:lnTo>
                <a:lnTo>
                  <a:pt x="1282268" y="354799"/>
                </a:lnTo>
                <a:lnTo>
                  <a:pt x="1284020" y="366979"/>
                </a:lnTo>
                <a:lnTo>
                  <a:pt x="1286078" y="380136"/>
                </a:lnTo>
                <a:lnTo>
                  <a:pt x="1286078" y="387756"/>
                </a:lnTo>
                <a:lnTo>
                  <a:pt x="1287602" y="395478"/>
                </a:lnTo>
                <a:lnTo>
                  <a:pt x="1287602" y="404622"/>
                </a:lnTo>
                <a:lnTo>
                  <a:pt x="1288745" y="411746"/>
                </a:lnTo>
                <a:lnTo>
                  <a:pt x="1292174" y="435102"/>
                </a:lnTo>
                <a:lnTo>
                  <a:pt x="1330363" y="435102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3"/>
          <p:cNvSpPr/>
          <p:nvPr/>
        </p:nvSpPr>
        <p:spPr>
          <a:xfrm>
            <a:off x="2821863" y="2024735"/>
            <a:ext cx="3425190" cy="459740"/>
          </a:xfrm>
          <a:custGeom>
            <a:rect b="b" l="l" r="r" t="t"/>
            <a:pathLst>
              <a:path extrusionOk="0" h="459739" w="3425190">
                <a:moveTo>
                  <a:pt x="396621" y="33528"/>
                </a:moveTo>
                <a:lnTo>
                  <a:pt x="395744" y="22402"/>
                </a:lnTo>
                <a:lnTo>
                  <a:pt x="393001" y="14287"/>
                </a:lnTo>
                <a:lnTo>
                  <a:pt x="388264" y="9309"/>
                </a:lnTo>
                <a:lnTo>
                  <a:pt x="381381" y="7620"/>
                </a:lnTo>
                <a:lnTo>
                  <a:pt x="373075" y="9309"/>
                </a:lnTo>
                <a:lnTo>
                  <a:pt x="364045" y="14287"/>
                </a:lnTo>
                <a:lnTo>
                  <a:pt x="354164" y="22402"/>
                </a:lnTo>
                <a:lnTo>
                  <a:pt x="343281" y="33528"/>
                </a:lnTo>
                <a:lnTo>
                  <a:pt x="335559" y="51955"/>
                </a:lnTo>
                <a:lnTo>
                  <a:pt x="323811" y="77673"/>
                </a:lnTo>
                <a:lnTo>
                  <a:pt x="288328" y="152679"/>
                </a:lnTo>
                <a:lnTo>
                  <a:pt x="218363" y="298792"/>
                </a:lnTo>
                <a:lnTo>
                  <a:pt x="195465" y="342950"/>
                </a:lnTo>
                <a:lnTo>
                  <a:pt x="189166" y="352704"/>
                </a:lnTo>
                <a:lnTo>
                  <a:pt x="173418" y="331825"/>
                </a:lnTo>
                <a:lnTo>
                  <a:pt x="155790" y="303796"/>
                </a:lnTo>
                <a:lnTo>
                  <a:pt x="136156" y="268909"/>
                </a:lnTo>
                <a:lnTo>
                  <a:pt x="114401" y="227457"/>
                </a:lnTo>
                <a:lnTo>
                  <a:pt x="104355" y="208864"/>
                </a:lnTo>
                <a:lnTo>
                  <a:pt x="94589" y="189687"/>
                </a:lnTo>
                <a:lnTo>
                  <a:pt x="74777" y="149631"/>
                </a:lnTo>
                <a:lnTo>
                  <a:pt x="65100" y="128765"/>
                </a:lnTo>
                <a:lnTo>
                  <a:pt x="54533" y="107632"/>
                </a:lnTo>
                <a:lnTo>
                  <a:pt x="43408" y="86499"/>
                </a:lnTo>
                <a:lnTo>
                  <a:pt x="32004" y="65620"/>
                </a:lnTo>
                <a:lnTo>
                  <a:pt x="18008" y="71958"/>
                </a:lnTo>
                <a:lnTo>
                  <a:pt x="8001" y="77431"/>
                </a:lnTo>
                <a:lnTo>
                  <a:pt x="2006" y="82346"/>
                </a:lnTo>
                <a:lnTo>
                  <a:pt x="0" y="86956"/>
                </a:lnTo>
                <a:lnTo>
                  <a:pt x="2032" y="96659"/>
                </a:lnTo>
                <a:lnTo>
                  <a:pt x="8191" y="113919"/>
                </a:lnTo>
                <a:lnTo>
                  <a:pt x="18656" y="138315"/>
                </a:lnTo>
                <a:lnTo>
                  <a:pt x="33528" y="169443"/>
                </a:lnTo>
                <a:lnTo>
                  <a:pt x="74980" y="249770"/>
                </a:lnTo>
                <a:lnTo>
                  <a:pt x="118160" y="335470"/>
                </a:lnTo>
                <a:lnTo>
                  <a:pt x="136359" y="373126"/>
                </a:lnTo>
                <a:lnTo>
                  <a:pt x="150837" y="404774"/>
                </a:lnTo>
                <a:lnTo>
                  <a:pt x="161734" y="430530"/>
                </a:lnTo>
                <a:lnTo>
                  <a:pt x="165760" y="436587"/>
                </a:lnTo>
                <a:lnTo>
                  <a:pt x="171069" y="440905"/>
                </a:lnTo>
                <a:lnTo>
                  <a:pt x="177812" y="443484"/>
                </a:lnTo>
                <a:lnTo>
                  <a:pt x="186118" y="444334"/>
                </a:lnTo>
                <a:lnTo>
                  <a:pt x="193840" y="443788"/>
                </a:lnTo>
                <a:lnTo>
                  <a:pt x="200977" y="442239"/>
                </a:lnTo>
                <a:lnTo>
                  <a:pt x="207556" y="439801"/>
                </a:lnTo>
                <a:lnTo>
                  <a:pt x="213550" y="436626"/>
                </a:lnTo>
                <a:lnTo>
                  <a:pt x="396621" y="33528"/>
                </a:lnTo>
                <a:close/>
              </a:path>
              <a:path extrusionOk="0" h="459739" w="3425190">
                <a:moveTo>
                  <a:pt x="479018" y="44284"/>
                </a:moveTo>
                <a:lnTo>
                  <a:pt x="477494" y="39624"/>
                </a:lnTo>
                <a:lnTo>
                  <a:pt x="477494" y="35052"/>
                </a:lnTo>
                <a:lnTo>
                  <a:pt x="471474" y="31292"/>
                </a:lnTo>
                <a:lnTo>
                  <a:pt x="464731" y="28956"/>
                </a:lnTo>
                <a:lnTo>
                  <a:pt x="457136" y="27762"/>
                </a:lnTo>
                <a:lnTo>
                  <a:pt x="448538" y="27432"/>
                </a:lnTo>
                <a:lnTo>
                  <a:pt x="436778" y="28867"/>
                </a:lnTo>
                <a:lnTo>
                  <a:pt x="428726" y="33159"/>
                </a:lnTo>
                <a:lnTo>
                  <a:pt x="424103" y="40335"/>
                </a:lnTo>
                <a:lnTo>
                  <a:pt x="422630" y="50380"/>
                </a:lnTo>
                <a:lnTo>
                  <a:pt x="425678" y="56476"/>
                </a:lnTo>
                <a:lnTo>
                  <a:pt x="430250" y="61048"/>
                </a:lnTo>
                <a:lnTo>
                  <a:pt x="437870" y="64096"/>
                </a:lnTo>
                <a:lnTo>
                  <a:pt x="443966" y="67144"/>
                </a:lnTo>
                <a:lnTo>
                  <a:pt x="451586" y="68668"/>
                </a:lnTo>
                <a:lnTo>
                  <a:pt x="465302" y="68668"/>
                </a:lnTo>
                <a:lnTo>
                  <a:pt x="469874" y="65620"/>
                </a:lnTo>
                <a:lnTo>
                  <a:pt x="477494" y="58000"/>
                </a:lnTo>
                <a:lnTo>
                  <a:pt x="479018" y="53428"/>
                </a:lnTo>
                <a:lnTo>
                  <a:pt x="479018" y="44284"/>
                </a:lnTo>
                <a:close/>
              </a:path>
              <a:path extrusionOk="0" h="459739" w="3425190">
                <a:moveTo>
                  <a:pt x="495782" y="416814"/>
                </a:moveTo>
                <a:lnTo>
                  <a:pt x="492226" y="315531"/>
                </a:lnTo>
                <a:lnTo>
                  <a:pt x="487654" y="222377"/>
                </a:lnTo>
                <a:lnTo>
                  <a:pt x="482066" y="137350"/>
                </a:lnTo>
                <a:lnTo>
                  <a:pt x="440918" y="137350"/>
                </a:lnTo>
                <a:lnTo>
                  <a:pt x="440918" y="425958"/>
                </a:lnTo>
                <a:lnTo>
                  <a:pt x="442442" y="430530"/>
                </a:lnTo>
                <a:lnTo>
                  <a:pt x="445490" y="432054"/>
                </a:lnTo>
                <a:lnTo>
                  <a:pt x="450062" y="435102"/>
                </a:lnTo>
                <a:lnTo>
                  <a:pt x="456158" y="436626"/>
                </a:lnTo>
                <a:lnTo>
                  <a:pt x="465302" y="436626"/>
                </a:lnTo>
                <a:lnTo>
                  <a:pt x="477570" y="435457"/>
                </a:lnTo>
                <a:lnTo>
                  <a:pt x="486829" y="431863"/>
                </a:lnTo>
                <a:lnTo>
                  <a:pt x="492950" y="425691"/>
                </a:lnTo>
                <a:lnTo>
                  <a:pt x="495782" y="416814"/>
                </a:lnTo>
                <a:close/>
              </a:path>
              <a:path extrusionOk="0" h="459739" w="3425190">
                <a:moveTo>
                  <a:pt x="816203" y="309943"/>
                </a:moveTo>
                <a:lnTo>
                  <a:pt x="811657" y="294767"/>
                </a:lnTo>
                <a:lnTo>
                  <a:pt x="798093" y="283756"/>
                </a:lnTo>
                <a:lnTo>
                  <a:pt x="775652" y="277063"/>
                </a:lnTo>
                <a:lnTo>
                  <a:pt x="744474" y="274789"/>
                </a:lnTo>
                <a:lnTo>
                  <a:pt x="724738" y="275628"/>
                </a:lnTo>
                <a:lnTo>
                  <a:pt x="701992" y="278028"/>
                </a:lnTo>
                <a:lnTo>
                  <a:pt x="676071" y="281863"/>
                </a:lnTo>
                <a:lnTo>
                  <a:pt x="646849" y="286981"/>
                </a:lnTo>
                <a:lnTo>
                  <a:pt x="599605" y="293179"/>
                </a:lnTo>
                <a:lnTo>
                  <a:pt x="588429" y="292023"/>
                </a:lnTo>
                <a:lnTo>
                  <a:pt x="580275" y="288556"/>
                </a:lnTo>
                <a:lnTo>
                  <a:pt x="575297" y="282816"/>
                </a:lnTo>
                <a:lnTo>
                  <a:pt x="573595" y="274789"/>
                </a:lnTo>
                <a:lnTo>
                  <a:pt x="577049" y="256463"/>
                </a:lnTo>
                <a:lnTo>
                  <a:pt x="614845" y="213741"/>
                </a:lnTo>
                <a:lnTo>
                  <a:pt x="658482" y="195783"/>
                </a:lnTo>
                <a:lnTo>
                  <a:pt x="712470" y="189255"/>
                </a:lnTo>
                <a:lnTo>
                  <a:pt x="735926" y="190423"/>
                </a:lnTo>
                <a:lnTo>
                  <a:pt x="758240" y="193878"/>
                </a:lnTo>
                <a:lnTo>
                  <a:pt x="779424" y="199631"/>
                </a:lnTo>
                <a:lnTo>
                  <a:pt x="799439" y="207645"/>
                </a:lnTo>
                <a:lnTo>
                  <a:pt x="799172" y="192963"/>
                </a:lnTo>
                <a:lnTo>
                  <a:pt x="798487" y="180886"/>
                </a:lnTo>
                <a:lnTo>
                  <a:pt x="797509" y="171119"/>
                </a:lnTo>
                <a:lnTo>
                  <a:pt x="794867" y="154203"/>
                </a:lnTo>
                <a:lnTo>
                  <a:pt x="788771" y="149631"/>
                </a:lnTo>
                <a:lnTo>
                  <a:pt x="778103" y="149631"/>
                </a:lnTo>
                <a:lnTo>
                  <a:pt x="768705" y="147637"/>
                </a:lnTo>
                <a:lnTo>
                  <a:pt x="759002" y="146202"/>
                </a:lnTo>
                <a:lnTo>
                  <a:pt x="749300" y="145351"/>
                </a:lnTo>
                <a:lnTo>
                  <a:pt x="739902" y="145059"/>
                </a:lnTo>
                <a:lnTo>
                  <a:pt x="705916" y="147040"/>
                </a:lnTo>
                <a:lnTo>
                  <a:pt x="640168" y="162420"/>
                </a:lnTo>
                <a:lnTo>
                  <a:pt x="595807" y="181559"/>
                </a:lnTo>
                <a:lnTo>
                  <a:pt x="562927" y="203073"/>
                </a:lnTo>
                <a:lnTo>
                  <a:pt x="532447" y="235077"/>
                </a:lnTo>
                <a:lnTo>
                  <a:pt x="520255" y="271741"/>
                </a:lnTo>
                <a:lnTo>
                  <a:pt x="521665" y="282054"/>
                </a:lnTo>
                <a:lnTo>
                  <a:pt x="554723" y="322986"/>
                </a:lnTo>
                <a:lnTo>
                  <a:pt x="599605" y="335851"/>
                </a:lnTo>
                <a:lnTo>
                  <a:pt x="634149" y="328091"/>
                </a:lnTo>
                <a:lnTo>
                  <a:pt x="664425" y="322897"/>
                </a:lnTo>
                <a:lnTo>
                  <a:pt x="690130" y="319989"/>
                </a:lnTo>
                <a:lnTo>
                  <a:pt x="710946" y="319087"/>
                </a:lnTo>
                <a:lnTo>
                  <a:pt x="727837" y="319938"/>
                </a:lnTo>
                <a:lnTo>
                  <a:pt x="739711" y="322516"/>
                </a:lnTo>
                <a:lnTo>
                  <a:pt x="746747" y="326796"/>
                </a:lnTo>
                <a:lnTo>
                  <a:pt x="749046" y="332803"/>
                </a:lnTo>
                <a:lnTo>
                  <a:pt x="747052" y="341172"/>
                </a:lnTo>
                <a:lnTo>
                  <a:pt x="717042" y="370992"/>
                </a:lnTo>
                <a:lnTo>
                  <a:pt x="662901" y="404228"/>
                </a:lnTo>
                <a:lnTo>
                  <a:pt x="595033" y="430530"/>
                </a:lnTo>
                <a:lnTo>
                  <a:pt x="598081" y="433578"/>
                </a:lnTo>
                <a:lnTo>
                  <a:pt x="601129" y="439762"/>
                </a:lnTo>
                <a:lnTo>
                  <a:pt x="604177" y="444334"/>
                </a:lnTo>
                <a:lnTo>
                  <a:pt x="608749" y="450430"/>
                </a:lnTo>
                <a:lnTo>
                  <a:pt x="611797" y="456526"/>
                </a:lnTo>
                <a:lnTo>
                  <a:pt x="614845" y="459574"/>
                </a:lnTo>
                <a:lnTo>
                  <a:pt x="617893" y="459574"/>
                </a:lnTo>
                <a:lnTo>
                  <a:pt x="665429" y="442112"/>
                </a:lnTo>
                <a:lnTo>
                  <a:pt x="707517" y="421957"/>
                </a:lnTo>
                <a:lnTo>
                  <a:pt x="744474" y="399224"/>
                </a:lnTo>
                <a:lnTo>
                  <a:pt x="776579" y="374040"/>
                </a:lnTo>
                <a:lnTo>
                  <a:pt x="806107" y="339712"/>
                </a:lnTo>
                <a:lnTo>
                  <a:pt x="813650" y="324243"/>
                </a:lnTo>
                <a:lnTo>
                  <a:pt x="816203" y="309943"/>
                </a:lnTo>
                <a:close/>
              </a:path>
              <a:path extrusionOk="0" h="459739" w="3425190">
                <a:moveTo>
                  <a:pt x="1153388" y="435102"/>
                </a:moveTo>
                <a:lnTo>
                  <a:pt x="1152271" y="423100"/>
                </a:lnTo>
                <a:lnTo>
                  <a:pt x="1151293" y="409943"/>
                </a:lnTo>
                <a:lnTo>
                  <a:pt x="1150607" y="395630"/>
                </a:lnTo>
                <a:lnTo>
                  <a:pt x="1150340" y="380136"/>
                </a:lnTo>
                <a:lnTo>
                  <a:pt x="1150340" y="316039"/>
                </a:lnTo>
                <a:lnTo>
                  <a:pt x="1150099" y="299135"/>
                </a:lnTo>
                <a:lnTo>
                  <a:pt x="1149057" y="266458"/>
                </a:lnTo>
                <a:lnTo>
                  <a:pt x="1148816" y="250405"/>
                </a:lnTo>
                <a:lnTo>
                  <a:pt x="1147381" y="235813"/>
                </a:lnTo>
                <a:lnTo>
                  <a:pt x="1145387" y="221945"/>
                </a:lnTo>
                <a:lnTo>
                  <a:pt x="1142809" y="208953"/>
                </a:lnTo>
                <a:lnTo>
                  <a:pt x="1139672" y="196977"/>
                </a:lnTo>
                <a:lnTo>
                  <a:pt x="1136891" y="185496"/>
                </a:lnTo>
                <a:lnTo>
                  <a:pt x="1113663" y="155727"/>
                </a:lnTo>
                <a:lnTo>
                  <a:pt x="1102995" y="155727"/>
                </a:lnTo>
                <a:lnTo>
                  <a:pt x="1096899" y="157251"/>
                </a:lnTo>
                <a:lnTo>
                  <a:pt x="1092327" y="160299"/>
                </a:lnTo>
                <a:lnTo>
                  <a:pt x="1092593" y="172605"/>
                </a:lnTo>
                <a:lnTo>
                  <a:pt x="1093279" y="184353"/>
                </a:lnTo>
                <a:lnTo>
                  <a:pt x="1094257" y="195529"/>
                </a:lnTo>
                <a:lnTo>
                  <a:pt x="1097470" y="226326"/>
                </a:lnTo>
                <a:lnTo>
                  <a:pt x="1098169" y="235737"/>
                </a:lnTo>
                <a:lnTo>
                  <a:pt x="1098423" y="244309"/>
                </a:lnTo>
                <a:lnTo>
                  <a:pt x="1099312" y="253720"/>
                </a:lnTo>
                <a:lnTo>
                  <a:pt x="1099756" y="263550"/>
                </a:lnTo>
                <a:lnTo>
                  <a:pt x="1098613" y="308787"/>
                </a:lnTo>
                <a:lnTo>
                  <a:pt x="1082421" y="349288"/>
                </a:lnTo>
                <a:lnTo>
                  <a:pt x="1045806" y="373240"/>
                </a:lnTo>
                <a:lnTo>
                  <a:pt x="1006602" y="388366"/>
                </a:lnTo>
                <a:lnTo>
                  <a:pt x="961174" y="395478"/>
                </a:lnTo>
                <a:lnTo>
                  <a:pt x="933640" y="392633"/>
                </a:lnTo>
                <a:lnTo>
                  <a:pt x="898067" y="370319"/>
                </a:lnTo>
                <a:lnTo>
                  <a:pt x="887920" y="319087"/>
                </a:lnTo>
                <a:lnTo>
                  <a:pt x="889330" y="296456"/>
                </a:lnTo>
                <a:lnTo>
                  <a:pt x="893445" y="272122"/>
                </a:lnTo>
                <a:lnTo>
                  <a:pt x="900137" y="246087"/>
                </a:lnTo>
                <a:lnTo>
                  <a:pt x="909256" y="218313"/>
                </a:lnTo>
                <a:lnTo>
                  <a:pt x="912139" y="210388"/>
                </a:lnTo>
                <a:lnTo>
                  <a:pt x="914019" y="202882"/>
                </a:lnTo>
                <a:lnTo>
                  <a:pt x="915047" y="196240"/>
                </a:lnTo>
                <a:lnTo>
                  <a:pt x="915352" y="190881"/>
                </a:lnTo>
                <a:lnTo>
                  <a:pt x="915352" y="183159"/>
                </a:lnTo>
                <a:lnTo>
                  <a:pt x="884872" y="158775"/>
                </a:lnTo>
                <a:lnTo>
                  <a:pt x="872540" y="161353"/>
                </a:lnTo>
                <a:lnTo>
                  <a:pt x="849731" y="200025"/>
                </a:lnTo>
                <a:lnTo>
                  <a:pt x="846683" y="285457"/>
                </a:lnTo>
                <a:lnTo>
                  <a:pt x="848779" y="307263"/>
                </a:lnTo>
                <a:lnTo>
                  <a:pt x="849464" y="317271"/>
                </a:lnTo>
                <a:lnTo>
                  <a:pt x="849731" y="326707"/>
                </a:lnTo>
                <a:lnTo>
                  <a:pt x="850607" y="335318"/>
                </a:lnTo>
                <a:lnTo>
                  <a:pt x="851065" y="342950"/>
                </a:lnTo>
                <a:lnTo>
                  <a:pt x="859345" y="387807"/>
                </a:lnTo>
                <a:lnTo>
                  <a:pt x="883373" y="419239"/>
                </a:lnTo>
                <a:lnTo>
                  <a:pt x="922286" y="437121"/>
                </a:lnTo>
                <a:lnTo>
                  <a:pt x="947458" y="439762"/>
                </a:lnTo>
                <a:lnTo>
                  <a:pt x="964222" y="439762"/>
                </a:lnTo>
                <a:lnTo>
                  <a:pt x="971842" y="438150"/>
                </a:lnTo>
                <a:lnTo>
                  <a:pt x="999578" y="433603"/>
                </a:lnTo>
                <a:lnTo>
                  <a:pt x="1025613" y="426910"/>
                </a:lnTo>
                <a:lnTo>
                  <a:pt x="1049934" y="418223"/>
                </a:lnTo>
                <a:lnTo>
                  <a:pt x="1072515" y="407670"/>
                </a:lnTo>
                <a:lnTo>
                  <a:pt x="1081303" y="402475"/>
                </a:lnTo>
                <a:lnTo>
                  <a:pt x="1089088" y="398145"/>
                </a:lnTo>
                <a:lnTo>
                  <a:pt x="1095451" y="394385"/>
                </a:lnTo>
                <a:lnTo>
                  <a:pt x="1099947" y="390906"/>
                </a:lnTo>
                <a:lnTo>
                  <a:pt x="1107427" y="412927"/>
                </a:lnTo>
                <a:lnTo>
                  <a:pt x="1116190" y="428675"/>
                </a:lnTo>
                <a:lnTo>
                  <a:pt x="1126388" y="438137"/>
                </a:lnTo>
                <a:lnTo>
                  <a:pt x="1138148" y="441286"/>
                </a:lnTo>
                <a:lnTo>
                  <a:pt x="1142720" y="441286"/>
                </a:lnTo>
                <a:lnTo>
                  <a:pt x="1148816" y="439762"/>
                </a:lnTo>
                <a:lnTo>
                  <a:pt x="1153388" y="435102"/>
                </a:lnTo>
                <a:close/>
              </a:path>
              <a:path extrusionOk="0" h="459739" w="3425190">
                <a:moveTo>
                  <a:pt x="1496669" y="436626"/>
                </a:moveTo>
                <a:lnTo>
                  <a:pt x="1488960" y="395655"/>
                </a:lnTo>
                <a:lnTo>
                  <a:pt x="1487258" y="362673"/>
                </a:lnTo>
                <a:lnTo>
                  <a:pt x="1484477" y="291655"/>
                </a:lnTo>
                <a:lnTo>
                  <a:pt x="1481620" y="239712"/>
                </a:lnTo>
                <a:lnTo>
                  <a:pt x="1475333" y="201549"/>
                </a:lnTo>
                <a:lnTo>
                  <a:pt x="1455813" y="162407"/>
                </a:lnTo>
                <a:lnTo>
                  <a:pt x="1441704" y="152793"/>
                </a:lnTo>
                <a:lnTo>
                  <a:pt x="1441704" y="233553"/>
                </a:lnTo>
                <a:lnTo>
                  <a:pt x="1440307" y="247878"/>
                </a:lnTo>
                <a:lnTo>
                  <a:pt x="1420368" y="296227"/>
                </a:lnTo>
                <a:lnTo>
                  <a:pt x="1394015" y="334200"/>
                </a:lnTo>
                <a:lnTo>
                  <a:pt x="1356283" y="368223"/>
                </a:lnTo>
                <a:lnTo>
                  <a:pt x="1300721" y="395109"/>
                </a:lnTo>
                <a:lnTo>
                  <a:pt x="1272349" y="398526"/>
                </a:lnTo>
                <a:lnTo>
                  <a:pt x="1253236" y="393077"/>
                </a:lnTo>
                <a:lnTo>
                  <a:pt x="1239393" y="383616"/>
                </a:lnTo>
                <a:lnTo>
                  <a:pt x="1230998" y="370154"/>
                </a:lnTo>
                <a:lnTo>
                  <a:pt x="1228153" y="352704"/>
                </a:lnTo>
                <a:lnTo>
                  <a:pt x="1229855" y="338124"/>
                </a:lnTo>
                <a:lnTo>
                  <a:pt x="1254061" y="286981"/>
                </a:lnTo>
                <a:lnTo>
                  <a:pt x="1284757" y="251841"/>
                </a:lnTo>
                <a:lnTo>
                  <a:pt x="1321955" y="221208"/>
                </a:lnTo>
                <a:lnTo>
                  <a:pt x="1371676" y="198310"/>
                </a:lnTo>
                <a:lnTo>
                  <a:pt x="1395984" y="195453"/>
                </a:lnTo>
                <a:lnTo>
                  <a:pt x="1402080" y="195453"/>
                </a:lnTo>
                <a:lnTo>
                  <a:pt x="1405128" y="196977"/>
                </a:lnTo>
                <a:lnTo>
                  <a:pt x="1421130" y="199263"/>
                </a:lnTo>
                <a:lnTo>
                  <a:pt x="1432560" y="206121"/>
                </a:lnTo>
                <a:lnTo>
                  <a:pt x="1439418" y="217551"/>
                </a:lnTo>
                <a:lnTo>
                  <a:pt x="1441704" y="233553"/>
                </a:lnTo>
                <a:lnTo>
                  <a:pt x="1441704" y="152793"/>
                </a:lnTo>
                <a:lnTo>
                  <a:pt x="1424940" y="149631"/>
                </a:lnTo>
                <a:lnTo>
                  <a:pt x="1418971" y="148755"/>
                </a:lnTo>
                <a:lnTo>
                  <a:pt x="1412735" y="148310"/>
                </a:lnTo>
                <a:lnTo>
                  <a:pt x="1405877" y="148132"/>
                </a:lnTo>
                <a:lnTo>
                  <a:pt x="1395984" y="148209"/>
                </a:lnTo>
                <a:lnTo>
                  <a:pt x="1337538" y="160947"/>
                </a:lnTo>
                <a:lnTo>
                  <a:pt x="1281557" y="192570"/>
                </a:lnTo>
                <a:lnTo>
                  <a:pt x="1243584" y="226999"/>
                </a:lnTo>
                <a:lnTo>
                  <a:pt x="1214437" y="265645"/>
                </a:lnTo>
                <a:lnTo>
                  <a:pt x="1194638" y="305600"/>
                </a:lnTo>
                <a:lnTo>
                  <a:pt x="1184414" y="348284"/>
                </a:lnTo>
                <a:lnTo>
                  <a:pt x="1183868" y="355752"/>
                </a:lnTo>
                <a:lnTo>
                  <a:pt x="1184135" y="363232"/>
                </a:lnTo>
                <a:lnTo>
                  <a:pt x="1184821" y="369849"/>
                </a:lnTo>
                <a:lnTo>
                  <a:pt x="1185799" y="375907"/>
                </a:lnTo>
                <a:lnTo>
                  <a:pt x="1186916" y="381660"/>
                </a:lnTo>
                <a:lnTo>
                  <a:pt x="1188364" y="393661"/>
                </a:lnTo>
                <a:lnTo>
                  <a:pt x="1192834" y="404228"/>
                </a:lnTo>
                <a:lnTo>
                  <a:pt x="1200454" y="413054"/>
                </a:lnTo>
                <a:lnTo>
                  <a:pt x="1211389" y="419862"/>
                </a:lnTo>
                <a:lnTo>
                  <a:pt x="1217485" y="424434"/>
                </a:lnTo>
                <a:lnTo>
                  <a:pt x="1225105" y="427482"/>
                </a:lnTo>
                <a:lnTo>
                  <a:pt x="1228153" y="428091"/>
                </a:lnTo>
                <a:lnTo>
                  <a:pt x="1232725" y="429006"/>
                </a:lnTo>
                <a:lnTo>
                  <a:pt x="1241869" y="430530"/>
                </a:lnTo>
                <a:lnTo>
                  <a:pt x="1249489" y="432054"/>
                </a:lnTo>
                <a:lnTo>
                  <a:pt x="1284757" y="431939"/>
                </a:lnTo>
                <a:lnTo>
                  <a:pt x="1353146" y="416153"/>
                </a:lnTo>
                <a:lnTo>
                  <a:pt x="1387182" y="395986"/>
                </a:lnTo>
                <a:lnTo>
                  <a:pt x="1417218" y="368668"/>
                </a:lnTo>
                <a:lnTo>
                  <a:pt x="1441704" y="336334"/>
                </a:lnTo>
                <a:lnTo>
                  <a:pt x="1443240" y="334327"/>
                </a:lnTo>
                <a:lnTo>
                  <a:pt x="1445501" y="344982"/>
                </a:lnTo>
                <a:lnTo>
                  <a:pt x="1447622" y="356323"/>
                </a:lnTo>
                <a:lnTo>
                  <a:pt x="1449451" y="368503"/>
                </a:lnTo>
                <a:lnTo>
                  <a:pt x="1450860" y="381660"/>
                </a:lnTo>
                <a:lnTo>
                  <a:pt x="1453908" y="397002"/>
                </a:lnTo>
                <a:lnTo>
                  <a:pt x="1453908" y="406146"/>
                </a:lnTo>
                <a:lnTo>
                  <a:pt x="1455051" y="413270"/>
                </a:lnTo>
                <a:lnTo>
                  <a:pt x="1458480" y="436626"/>
                </a:lnTo>
                <a:lnTo>
                  <a:pt x="1496669" y="436626"/>
                </a:lnTo>
                <a:close/>
              </a:path>
              <a:path extrusionOk="0" h="459739" w="3425190">
                <a:moveTo>
                  <a:pt x="1591246" y="412242"/>
                </a:moveTo>
                <a:lnTo>
                  <a:pt x="1590941" y="357009"/>
                </a:lnTo>
                <a:lnTo>
                  <a:pt x="1589913" y="301523"/>
                </a:lnTo>
                <a:lnTo>
                  <a:pt x="1588033" y="246049"/>
                </a:lnTo>
                <a:lnTo>
                  <a:pt x="1585150" y="190881"/>
                </a:lnTo>
                <a:lnTo>
                  <a:pt x="1577962" y="107569"/>
                </a:lnTo>
                <a:lnTo>
                  <a:pt x="1569910" y="47904"/>
                </a:lnTo>
                <a:lnTo>
                  <a:pt x="1550009" y="0"/>
                </a:lnTo>
                <a:lnTo>
                  <a:pt x="1542389" y="0"/>
                </a:lnTo>
                <a:lnTo>
                  <a:pt x="1537817" y="3048"/>
                </a:lnTo>
                <a:lnTo>
                  <a:pt x="1534769" y="7620"/>
                </a:lnTo>
                <a:lnTo>
                  <a:pt x="1530197" y="12192"/>
                </a:lnTo>
                <a:lnTo>
                  <a:pt x="1527149" y="16764"/>
                </a:lnTo>
                <a:lnTo>
                  <a:pt x="1522577" y="22860"/>
                </a:lnTo>
                <a:lnTo>
                  <a:pt x="1527454" y="45986"/>
                </a:lnTo>
                <a:lnTo>
                  <a:pt x="1530769" y="64668"/>
                </a:lnTo>
                <a:lnTo>
                  <a:pt x="1532648" y="78460"/>
                </a:lnTo>
                <a:lnTo>
                  <a:pt x="1533245" y="86956"/>
                </a:lnTo>
                <a:lnTo>
                  <a:pt x="1533486" y="94729"/>
                </a:lnTo>
                <a:lnTo>
                  <a:pt x="1534528" y="115341"/>
                </a:lnTo>
                <a:lnTo>
                  <a:pt x="1534769" y="128206"/>
                </a:lnTo>
                <a:lnTo>
                  <a:pt x="1535671" y="142532"/>
                </a:lnTo>
                <a:lnTo>
                  <a:pt x="1536915" y="173990"/>
                </a:lnTo>
                <a:lnTo>
                  <a:pt x="1537817" y="190881"/>
                </a:lnTo>
                <a:lnTo>
                  <a:pt x="1538058" y="208318"/>
                </a:lnTo>
                <a:lnTo>
                  <a:pt x="1539100" y="244932"/>
                </a:lnTo>
                <a:lnTo>
                  <a:pt x="1539341" y="264121"/>
                </a:lnTo>
                <a:lnTo>
                  <a:pt x="1540243" y="284429"/>
                </a:lnTo>
                <a:lnTo>
                  <a:pt x="1541487" y="330250"/>
                </a:lnTo>
                <a:lnTo>
                  <a:pt x="1542389" y="355752"/>
                </a:lnTo>
                <a:lnTo>
                  <a:pt x="1544485" y="403098"/>
                </a:lnTo>
                <a:lnTo>
                  <a:pt x="1545170" y="423189"/>
                </a:lnTo>
                <a:lnTo>
                  <a:pt x="1545437" y="441286"/>
                </a:lnTo>
                <a:lnTo>
                  <a:pt x="1550009" y="441286"/>
                </a:lnTo>
                <a:lnTo>
                  <a:pt x="1568069" y="439534"/>
                </a:lnTo>
                <a:lnTo>
                  <a:pt x="1580959" y="434200"/>
                </a:lnTo>
                <a:lnTo>
                  <a:pt x="1588681" y="425145"/>
                </a:lnTo>
                <a:lnTo>
                  <a:pt x="1591246" y="412242"/>
                </a:lnTo>
                <a:close/>
              </a:path>
              <a:path extrusionOk="0" h="459739" w="3425190">
                <a:moveTo>
                  <a:pt x="1684312" y="39624"/>
                </a:moveTo>
                <a:lnTo>
                  <a:pt x="1653832" y="27432"/>
                </a:lnTo>
                <a:lnTo>
                  <a:pt x="1642656" y="28867"/>
                </a:lnTo>
                <a:lnTo>
                  <a:pt x="1634502" y="33159"/>
                </a:lnTo>
                <a:lnTo>
                  <a:pt x="1629524" y="40335"/>
                </a:lnTo>
                <a:lnTo>
                  <a:pt x="1627822" y="50380"/>
                </a:lnTo>
                <a:lnTo>
                  <a:pt x="1630870" y="56476"/>
                </a:lnTo>
                <a:lnTo>
                  <a:pt x="1636966" y="61048"/>
                </a:lnTo>
                <a:lnTo>
                  <a:pt x="1643062" y="64096"/>
                </a:lnTo>
                <a:lnTo>
                  <a:pt x="1650784" y="67144"/>
                </a:lnTo>
                <a:lnTo>
                  <a:pt x="1656880" y="68668"/>
                </a:lnTo>
                <a:lnTo>
                  <a:pt x="1670596" y="68668"/>
                </a:lnTo>
                <a:lnTo>
                  <a:pt x="1676692" y="65620"/>
                </a:lnTo>
                <a:lnTo>
                  <a:pt x="1679740" y="62572"/>
                </a:lnTo>
                <a:lnTo>
                  <a:pt x="1682788" y="58000"/>
                </a:lnTo>
                <a:lnTo>
                  <a:pt x="1684312" y="53428"/>
                </a:lnTo>
                <a:lnTo>
                  <a:pt x="1684312" y="39624"/>
                </a:lnTo>
                <a:close/>
              </a:path>
              <a:path extrusionOk="0" h="459739" w="3425190">
                <a:moveTo>
                  <a:pt x="1702600" y="416814"/>
                </a:moveTo>
                <a:lnTo>
                  <a:pt x="1692998" y="222377"/>
                </a:lnTo>
                <a:lnTo>
                  <a:pt x="1687360" y="137350"/>
                </a:lnTo>
                <a:lnTo>
                  <a:pt x="1647736" y="137350"/>
                </a:lnTo>
                <a:lnTo>
                  <a:pt x="1647736" y="425958"/>
                </a:lnTo>
                <a:lnTo>
                  <a:pt x="1649260" y="430530"/>
                </a:lnTo>
                <a:lnTo>
                  <a:pt x="1652308" y="432054"/>
                </a:lnTo>
                <a:lnTo>
                  <a:pt x="1656880" y="435102"/>
                </a:lnTo>
                <a:lnTo>
                  <a:pt x="1661452" y="436626"/>
                </a:lnTo>
                <a:lnTo>
                  <a:pt x="1670596" y="436626"/>
                </a:lnTo>
                <a:lnTo>
                  <a:pt x="1682877" y="435457"/>
                </a:lnTo>
                <a:lnTo>
                  <a:pt x="1692313" y="431863"/>
                </a:lnTo>
                <a:lnTo>
                  <a:pt x="1698891" y="425691"/>
                </a:lnTo>
                <a:lnTo>
                  <a:pt x="1702600" y="416814"/>
                </a:lnTo>
                <a:close/>
              </a:path>
              <a:path extrusionOk="0" h="459739" w="3425190">
                <a:moveTo>
                  <a:pt x="2035213" y="409194"/>
                </a:moveTo>
                <a:lnTo>
                  <a:pt x="2000161" y="393954"/>
                </a:lnTo>
                <a:lnTo>
                  <a:pt x="1955863" y="392430"/>
                </a:lnTo>
                <a:lnTo>
                  <a:pt x="1849094" y="397002"/>
                </a:lnTo>
                <a:lnTo>
                  <a:pt x="1839645" y="396760"/>
                </a:lnTo>
                <a:lnTo>
                  <a:pt x="1818411" y="395719"/>
                </a:lnTo>
                <a:lnTo>
                  <a:pt x="1806321" y="395478"/>
                </a:lnTo>
                <a:lnTo>
                  <a:pt x="1816963" y="383971"/>
                </a:lnTo>
                <a:lnTo>
                  <a:pt x="1830755" y="370039"/>
                </a:lnTo>
                <a:lnTo>
                  <a:pt x="1847989" y="353555"/>
                </a:lnTo>
                <a:lnTo>
                  <a:pt x="1868906" y="334327"/>
                </a:lnTo>
                <a:lnTo>
                  <a:pt x="1891474" y="313982"/>
                </a:lnTo>
                <a:lnTo>
                  <a:pt x="1913343" y="293890"/>
                </a:lnTo>
                <a:lnTo>
                  <a:pt x="1954339" y="253453"/>
                </a:lnTo>
                <a:lnTo>
                  <a:pt x="1988680" y="213360"/>
                </a:lnTo>
                <a:lnTo>
                  <a:pt x="2000161" y="184683"/>
                </a:lnTo>
                <a:lnTo>
                  <a:pt x="1998167" y="175539"/>
                </a:lnTo>
                <a:lnTo>
                  <a:pt x="1992299" y="168681"/>
                </a:lnTo>
                <a:lnTo>
                  <a:pt x="1982724" y="164109"/>
                </a:lnTo>
                <a:lnTo>
                  <a:pt x="1969579" y="161823"/>
                </a:lnTo>
                <a:lnTo>
                  <a:pt x="1924900" y="165239"/>
                </a:lnTo>
                <a:lnTo>
                  <a:pt x="1886826" y="168490"/>
                </a:lnTo>
                <a:lnTo>
                  <a:pt x="1829282" y="174015"/>
                </a:lnTo>
                <a:lnTo>
                  <a:pt x="1801329" y="176161"/>
                </a:lnTo>
                <a:lnTo>
                  <a:pt x="1794129" y="177063"/>
                </a:lnTo>
                <a:lnTo>
                  <a:pt x="1784985" y="178587"/>
                </a:lnTo>
                <a:lnTo>
                  <a:pt x="1778889" y="178587"/>
                </a:lnTo>
                <a:lnTo>
                  <a:pt x="1772793" y="180111"/>
                </a:lnTo>
                <a:lnTo>
                  <a:pt x="1768221" y="180111"/>
                </a:lnTo>
                <a:lnTo>
                  <a:pt x="1765173" y="181635"/>
                </a:lnTo>
                <a:lnTo>
                  <a:pt x="1751457" y="181635"/>
                </a:lnTo>
                <a:lnTo>
                  <a:pt x="1745361" y="184683"/>
                </a:lnTo>
                <a:lnTo>
                  <a:pt x="1737741" y="190881"/>
                </a:lnTo>
                <a:lnTo>
                  <a:pt x="1728508" y="196977"/>
                </a:lnTo>
                <a:lnTo>
                  <a:pt x="1723936" y="204597"/>
                </a:lnTo>
                <a:lnTo>
                  <a:pt x="1723936" y="216789"/>
                </a:lnTo>
                <a:lnTo>
                  <a:pt x="1731556" y="219837"/>
                </a:lnTo>
                <a:lnTo>
                  <a:pt x="1745361" y="219837"/>
                </a:lnTo>
                <a:lnTo>
                  <a:pt x="1801990" y="216623"/>
                </a:lnTo>
                <a:lnTo>
                  <a:pt x="1844636" y="211734"/>
                </a:lnTo>
                <a:lnTo>
                  <a:pt x="1856524" y="210312"/>
                </a:lnTo>
                <a:lnTo>
                  <a:pt x="1868119" y="209448"/>
                </a:lnTo>
                <a:lnTo>
                  <a:pt x="1879574" y="209169"/>
                </a:lnTo>
                <a:lnTo>
                  <a:pt x="1889531" y="208292"/>
                </a:lnTo>
                <a:lnTo>
                  <a:pt x="1898637" y="207835"/>
                </a:lnTo>
                <a:lnTo>
                  <a:pt x="1906612" y="207670"/>
                </a:lnTo>
                <a:lnTo>
                  <a:pt x="1929955" y="207645"/>
                </a:lnTo>
                <a:lnTo>
                  <a:pt x="1914855" y="225374"/>
                </a:lnTo>
                <a:lnTo>
                  <a:pt x="1877161" y="264299"/>
                </a:lnTo>
                <a:lnTo>
                  <a:pt x="1815465" y="320611"/>
                </a:lnTo>
                <a:lnTo>
                  <a:pt x="1803755" y="330365"/>
                </a:lnTo>
                <a:lnTo>
                  <a:pt x="1791462" y="341426"/>
                </a:lnTo>
                <a:lnTo>
                  <a:pt x="1752295" y="381990"/>
                </a:lnTo>
                <a:lnTo>
                  <a:pt x="1736217" y="415290"/>
                </a:lnTo>
                <a:lnTo>
                  <a:pt x="1740458" y="428193"/>
                </a:lnTo>
                <a:lnTo>
                  <a:pt x="1752981" y="437248"/>
                </a:lnTo>
                <a:lnTo>
                  <a:pt x="1773516" y="442582"/>
                </a:lnTo>
                <a:lnTo>
                  <a:pt x="1801749" y="444334"/>
                </a:lnTo>
                <a:lnTo>
                  <a:pt x="1817204" y="444055"/>
                </a:lnTo>
                <a:lnTo>
                  <a:pt x="1836089" y="443191"/>
                </a:lnTo>
                <a:lnTo>
                  <a:pt x="1858416" y="441769"/>
                </a:lnTo>
                <a:lnTo>
                  <a:pt x="1884146" y="439762"/>
                </a:lnTo>
                <a:lnTo>
                  <a:pt x="1921954" y="437400"/>
                </a:lnTo>
                <a:lnTo>
                  <a:pt x="1989683" y="432320"/>
                </a:lnTo>
                <a:lnTo>
                  <a:pt x="1998535" y="432054"/>
                </a:lnTo>
                <a:lnTo>
                  <a:pt x="2007476" y="432320"/>
                </a:lnTo>
                <a:lnTo>
                  <a:pt x="2015959" y="433006"/>
                </a:lnTo>
                <a:lnTo>
                  <a:pt x="2032165" y="435102"/>
                </a:lnTo>
                <a:lnTo>
                  <a:pt x="2033689" y="429006"/>
                </a:lnTo>
                <a:lnTo>
                  <a:pt x="2035213" y="424434"/>
                </a:lnTo>
                <a:lnTo>
                  <a:pt x="2035213" y="409194"/>
                </a:lnTo>
                <a:close/>
              </a:path>
              <a:path extrusionOk="0" h="459739" w="3425190">
                <a:moveTo>
                  <a:pt x="2363254" y="436626"/>
                </a:moveTo>
                <a:lnTo>
                  <a:pt x="2355545" y="395655"/>
                </a:lnTo>
                <a:lnTo>
                  <a:pt x="2353830" y="362673"/>
                </a:lnTo>
                <a:lnTo>
                  <a:pt x="2350973" y="291655"/>
                </a:lnTo>
                <a:lnTo>
                  <a:pt x="2348115" y="239712"/>
                </a:lnTo>
                <a:lnTo>
                  <a:pt x="2341829" y="201549"/>
                </a:lnTo>
                <a:lnTo>
                  <a:pt x="2322398" y="162407"/>
                </a:lnTo>
                <a:lnTo>
                  <a:pt x="2308288" y="152793"/>
                </a:lnTo>
                <a:lnTo>
                  <a:pt x="2308288" y="233553"/>
                </a:lnTo>
                <a:lnTo>
                  <a:pt x="2306891" y="247878"/>
                </a:lnTo>
                <a:lnTo>
                  <a:pt x="2286952" y="296227"/>
                </a:lnTo>
                <a:lnTo>
                  <a:pt x="2261197" y="334200"/>
                </a:lnTo>
                <a:lnTo>
                  <a:pt x="2223478" y="368223"/>
                </a:lnTo>
                <a:lnTo>
                  <a:pt x="2167521" y="395109"/>
                </a:lnTo>
                <a:lnTo>
                  <a:pt x="2138934" y="398526"/>
                </a:lnTo>
                <a:lnTo>
                  <a:pt x="2119820" y="393077"/>
                </a:lnTo>
                <a:lnTo>
                  <a:pt x="2105977" y="383616"/>
                </a:lnTo>
                <a:lnTo>
                  <a:pt x="2097582" y="370154"/>
                </a:lnTo>
                <a:lnTo>
                  <a:pt x="2094738" y="352704"/>
                </a:lnTo>
                <a:lnTo>
                  <a:pt x="2096439" y="338124"/>
                </a:lnTo>
                <a:lnTo>
                  <a:pt x="2120646" y="286981"/>
                </a:lnTo>
                <a:lnTo>
                  <a:pt x="2151303" y="251841"/>
                </a:lnTo>
                <a:lnTo>
                  <a:pt x="2188502" y="221208"/>
                </a:lnTo>
                <a:lnTo>
                  <a:pt x="2238210" y="198310"/>
                </a:lnTo>
                <a:lnTo>
                  <a:pt x="2262479" y="195453"/>
                </a:lnTo>
                <a:lnTo>
                  <a:pt x="2268664" y="195453"/>
                </a:lnTo>
                <a:lnTo>
                  <a:pt x="2271712" y="196977"/>
                </a:lnTo>
                <a:lnTo>
                  <a:pt x="2287714" y="199263"/>
                </a:lnTo>
                <a:lnTo>
                  <a:pt x="2299144" y="206121"/>
                </a:lnTo>
                <a:lnTo>
                  <a:pt x="2306002" y="217551"/>
                </a:lnTo>
                <a:lnTo>
                  <a:pt x="2308288" y="233553"/>
                </a:lnTo>
                <a:lnTo>
                  <a:pt x="2308288" y="152793"/>
                </a:lnTo>
                <a:lnTo>
                  <a:pt x="2291524" y="149631"/>
                </a:lnTo>
                <a:lnTo>
                  <a:pt x="2285555" y="148755"/>
                </a:lnTo>
                <a:lnTo>
                  <a:pt x="2279142" y="148297"/>
                </a:lnTo>
                <a:lnTo>
                  <a:pt x="2272461" y="148132"/>
                </a:lnTo>
                <a:lnTo>
                  <a:pt x="2261197" y="148259"/>
                </a:lnTo>
                <a:lnTo>
                  <a:pt x="2204339" y="160947"/>
                </a:lnTo>
                <a:lnTo>
                  <a:pt x="2148789" y="192570"/>
                </a:lnTo>
                <a:lnTo>
                  <a:pt x="2110816" y="226999"/>
                </a:lnTo>
                <a:lnTo>
                  <a:pt x="2080933" y="265645"/>
                </a:lnTo>
                <a:lnTo>
                  <a:pt x="2061425" y="305600"/>
                </a:lnTo>
                <a:lnTo>
                  <a:pt x="2050999" y="348284"/>
                </a:lnTo>
                <a:lnTo>
                  <a:pt x="2050453" y="355752"/>
                </a:lnTo>
                <a:lnTo>
                  <a:pt x="2050719" y="363232"/>
                </a:lnTo>
                <a:lnTo>
                  <a:pt x="2051405" y="369849"/>
                </a:lnTo>
                <a:lnTo>
                  <a:pt x="2052383" y="375907"/>
                </a:lnTo>
                <a:lnTo>
                  <a:pt x="2053501" y="381660"/>
                </a:lnTo>
                <a:lnTo>
                  <a:pt x="2054948" y="393674"/>
                </a:lnTo>
                <a:lnTo>
                  <a:pt x="2059406" y="404228"/>
                </a:lnTo>
                <a:lnTo>
                  <a:pt x="2067001" y="413054"/>
                </a:lnTo>
                <a:lnTo>
                  <a:pt x="2077885" y="419862"/>
                </a:lnTo>
                <a:lnTo>
                  <a:pt x="2083981" y="424434"/>
                </a:lnTo>
                <a:lnTo>
                  <a:pt x="2091690" y="427482"/>
                </a:lnTo>
                <a:lnTo>
                  <a:pt x="2094738" y="427990"/>
                </a:lnTo>
                <a:lnTo>
                  <a:pt x="2100834" y="429006"/>
                </a:lnTo>
                <a:lnTo>
                  <a:pt x="2116074" y="432054"/>
                </a:lnTo>
                <a:lnTo>
                  <a:pt x="2151303" y="431939"/>
                </a:lnTo>
                <a:lnTo>
                  <a:pt x="2155469" y="431787"/>
                </a:lnTo>
                <a:lnTo>
                  <a:pt x="2219731" y="416153"/>
                </a:lnTo>
                <a:lnTo>
                  <a:pt x="2253767" y="395986"/>
                </a:lnTo>
                <a:lnTo>
                  <a:pt x="2283803" y="368668"/>
                </a:lnTo>
                <a:lnTo>
                  <a:pt x="2308288" y="336334"/>
                </a:lnTo>
                <a:lnTo>
                  <a:pt x="2309825" y="334327"/>
                </a:lnTo>
                <a:lnTo>
                  <a:pt x="2312746" y="344982"/>
                </a:lnTo>
                <a:lnTo>
                  <a:pt x="2314968" y="356323"/>
                </a:lnTo>
                <a:lnTo>
                  <a:pt x="2318969" y="381660"/>
                </a:lnTo>
                <a:lnTo>
                  <a:pt x="2318969" y="389280"/>
                </a:lnTo>
                <a:lnTo>
                  <a:pt x="2320493" y="397002"/>
                </a:lnTo>
                <a:lnTo>
                  <a:pt x="2320493" y="406146"/>
                </a:lnTo>
                <a:lnTo>
                  <a:pt x="2321636" y="413270"/>
                </a:lnTo>
                <a:lnTo>
                  <a:pt x="2325065" y="436626"/>
                </a:lnTo>
                <a:lnTo>
                  <a:pt x="2363254" y="436626"/>
                </a:lnTo>
                <a:close/>
              </a:path>
              <a:path extrusionOk="0" h="459739" w="3425190">
                <a:moveTo>
                  <a:pt x="2634818" y="178587"/>
                </a:moveTo>
                <a:lnTo>
                  <a:pt x="2628722" y="180111"/>
                </a:lnTo>
                <a:lnTo>
                  <a:pt x="2579852" y="180111"/>
                </a:lnTo>
                <a:lnTo>
                  <a:pt x="2569565" y="180378"/>
                </a:lnTo>
                <a:lnTo>
                  <a:pt x="2559278" y="181063"/>
                </a:lnTo>
                <a:lnTo>
                  <a:pt x="2538704" y="183159"/>
                </a:lnTo>
                <a:lnTo>
                  <a:pt x="2536609" y="162394"/>
                </a:lnTo>
                <a:lnTo>
                  <a:pt x="2535923" y="151625"/>
                </a:lnTo>
                <a:lnTo>
                  <a:pt x="2535059" y="100622"/>
                </a:lnTo>
                <a:lnTo>
                  <a:pt x="2533167" y="66001"/>
                </a:lnTo>
                <a:lnTo>
                  <a:pt x="2524899" y="12192"/>
                </a:lnTo>
                <a:lnTo>
                  <a:pt x="2512707" y="1524"/>
                </a:lnTo>
                <a:lnTo>
                  <a:pt x="2500515" y="1524"/>
                </a:lnTo>
                <a:lnTo>
                  <a:pt x="2495943" y="4572"/>
                </a:lnTo>
                <a:lnTo>
                  <a:pt x="2489847" y="10668"/>
                </a:lnTo>
                <a:lnTo>
                  <a:pt x="2486799" y="15240"/>
                </a:lnTo>
                <a:lnTo>
                  <a:pt x="2483751" y="18288"/>
                </a:lnTo>
                <a:lnTo>
                  <a:pt x="2482227" y="22860"/>
                </a:lnTo>
                <a:lnTo>
                  <a:pt x="2482227" y="189255"/>
                </a:lnTo>
                <a:lnTo>
                  <a:pt x="2386114" y="189255"/>
                </a:lnTo>
                <a:lnTo>
                  <a:pt x="2387638" y="233553"/>
                </a:lnTo>
                <a:lnTo>
                  <a:pt x="2486799" y="233553"/>
                </a:lnTo>
                <a:lnTo>
                  <a:pt x="2488793" y="243065"/>
                </a:lnTo>
                <a:lnTo>
                  <a:pt x="2490228" y="253263"/>
                </a:lnTo>
                <a:lnTo>
                  <a:pt x="2491079" y="264299"/>
                </a:lnTo>
                <a:lnTo>
                  <a:pt x="2491371" y="276313"/>
                </a:lnTo>
                <a:lnTo>
                  <a:pt x="2489847" y="378612"/>
                </a:lnTo>
                <a:lnTo>
                  <a:pt x="2491841" y="410451"/>
                </a:lnTo>
                <a:lnTo>
                  <a:pt x="2497848" y="432854"/>
                </a:lnTo>
                <a:lnTo>
                  <a:pt x="2507843" y="446087"/>
                </a:lnTo>
                <a:lnTo>
                  <a:pt x="2521851" y="450430"/>
                </a:lnTo>
                <a:lnTo>
                  <a:pt x="2527947" y="450430"/>
                </a:lnTo>
                <a:lnTo>
                  <a:pt x="2534132" y="448906"/>
                </a:lnTo>
                <a:lnTo>
                  <a:pt x="2541752" y="445858"/>
                </a:lnTo>
                <a:lnTo>
                  <a:pt x="2538704" y="222885"/>
                </a:lnTo>
                <a:lnTo>
                  <a:pt x="2633294" y="225933"/>
                </a:lnTo>
                <a:lnTo>
                  <a:pt x="2634818" y="178587"/>
                </a:lnTo>
                <a:close/>
              </a:path>
              <a:path extrusionOk="0" h="459739" w="3425190">
                <a:moveTo>
                  <a:pt x="2714155" y="39624"/>
                </a:moveTo>
                <a:lnTo>
                  <a:pt x="2683675" y="27432"/>
                </a:lnTo>
                <a:lnTo>
                  <a:pt x="2672499" y="28867"/>
                </a:lnTo>
                <a:lnTo>
                  <a:pt x="2664345" y="33159"/>
                </a:lnTo>
                <a:lnTo>
                  <a:pt x="2659367" y="40335"/>
                </a:lnTo>
                <a:lnTo>
                  <a:pt x="2657665" y="50380"/>
                </a:lnTo>
                <a:lnTo>
                  <a:pt x="2660713" y="56476"/>
                </a:lnTo>
                <a:lnTo>
                  <a:pt x="2666809" y="61048"/>
                </a:lnTo>
                <a:lnTo>
                  <a:pt x="2672905" y="64096"/>
                </a:lnTo>
                <a:lnTo>
                  <a:pt x="2680627" y="67144"/>
                </a:lnTo>
                <a:lnTo>
                  <a:pt x="2686723" y="68668"/>
                </a:lnTo>
                <a:lnTo>
                  <a:pt x="2700439" y="68668"/>
                </a:lnTo>
                <a:lnTo>
                  <a:pt x="2706535" y="65620"/>
                </a:lnTo>
                <a:lnTo>
                  <a:pt x="2709583" y="62572"/>
                </a:lnTo>
                <a:lnTo>
                  <a:pt x="2712631" y="58000"/>
                </a:lnTo>
                <a:lnTo>
                  <a:pt x="2714155" y="53428"/>
                </a:lnTo>
                <a:lnTo>
                  <a:pt x="2714155" y="39624"/>
                </a:lnTo>
                <a:close/>
              </a:path>
              <a:path extrusionOk="0" h="459739" w="3425190">
                <a:moveTo>
                  <a:pt x="2732443" y="416814"/>
                </a:moveTo>
                <a:lnTo>
                  <a:pt x="2722842" y="222377"/>
                </a:lnTo>
                <a:lnTo>
                  <a:pt x="2717203" y="137350"/>
                </a:lnTo>
                <a:lnTo>
                  <a:pt x="2677579" y="137350"/>
                </a:lnTo>
                <a:lnTo>
                  <a:pt x="2677579" y="425958"/>
                </a:lnTo>
                <a:lnTo>
                  <a:pt x="2679103" y="430530"/>
                </a:lnTo>
                <a:lnTo>
                  <a:pt x="2682151" y="432054"/>
                </a:lnTo>
                <a:lnTo>
                  <a:pt x="2686723" y="435102"/>
                </a:lnTo>
                <a:lnTo>
                  <a:pt x="2691295" y="436626"/>
                </a:lnTo>
                <a:lnTo>
                  <a:pt x="2700439" y="436626"/>
                </a:lnTo>
                <a:lnTo>
                  <a:pt x="2712720" y="435457"/>
                </a:lnTo>
                <a:lnTo>
                  <a:pt x="2722156" y="431863"/>
                </a:lnTo>
                <a:lnTo>
                  <a:pt x="2728734" y="425691"/>
                </a:lnTo>
                <a:lnTo>
                  <a:pt x="2732443" y="416814"/>
                </a:lnTo>
                <a:close/>
              </a:path>
              <a:path extrusionOk="0" h="459739" w="3425190">
                <a:moveTo>
                  <a:pt x="3103156" y="253453"/>
                </a:moveTo>
                <a:lnTo>
                  <a:pt x="3084118" y="201726"/>
                </a:lnTo>
                <a:lnTo>
                  <a:pt x="3063532" y="180632"/>
                </a:lnTo>
                <a:lnTo>
                  <a:pt x="3063532" y="276313"/>
                </a:lnTo>
                <a:lnTo>
                  <a:pt x="3060395" y="307251"/>
                </a:lnTo>
                <a:lnTo>
                  <a:pt x="3035808" y="355358"/>
                </a:lnTo>
                <a:lnTo>
                  <a:pt x="3002927" y="379044"/>
                </a:lnTo>
                <a:lnTo>
                  <a:pt x="2962757" y="392430"/>
                </a:lnTo>
                <a:lnTo>
                  <a:pt x="2914319" y="398221"/>
                </a:lnTo>
                <a:lnTo>
                  <a:pt x="2895206" y="398513"/>
                </a:lnTo>
                <a:lnTo>
                  <a:pt x="2877883" y="397929"/>
                </a:lnTo>
                <a:lnTo>
                  <a:pt x="2832506" y="379209"/>
                </a:lnTo>
                <a:lnTo>
                  <a:pt x="2820936" y="334327"/>
                </a:lnTo>
                <a:lnTo>
                  <a:pt x="2830055" y="294271"/>
                </a:lnTo>
                <a:lnTo>
                  <a:pt x="2861475" y="235356"/>
                </a:lnTo>
                <a:lnTo>
                  <a:pt x="2895206" y="209626"/>
                </a:lnTo>
                <a:lnTo>
                  <a:pt x="2931515" y="197154"/>
                </a:lnTo>
                <a:lnTo>
                  <a:pt x="2944850" y="193789"/>
                </a:lnTo>
                <a:lnTo>
                  <a:pt x="2957436" y="191020"/>
                </a:lnTo>
                <a:lnTo>
                  <a:pt x="2970034" y="188544"/>
                </a:lnTo>
                <a:lnTo>
                  <a:pt x="2982671" y="186207"/>
                </a:lnTo>
                <a:lnTo>
                  <a:pt x="3000095" y="187947"/>
                </a:lnTo>
                <a:lnTo>
                  <a:pt x="3042107" y="213741"/>
                </a:lnTo>
                <a:lnTo>
                  <a:pt x="3062109" y="257759"/>
                </a:lnTo>
                <a:lnTo>
                  <a:pt x="3063532" y="276313"/>
                </a:lnTo>
                <a:lnTo>
                  <a:pt x="3063532" y="180632"/>
                </a:lnTo>
                <a:lnTo>
                  <a:pt x="3023819" y="158775"/>
                </a:lnTo>
                <a:lnTo>
                  <a:pt x="2985719" y="151155"/>
                </a:lnTo>
                <a:lnTo>
                  <a:pt x="2967329" y="151155"/>
                </a:lnTo>
                <a:lnTo>
                  <a:pt x="2899079" y="165836"/>
                </a:lnTo>
                <a:lnTo>
                  <a:pt x="2842272" y="195453"/>
                </a:lnTo>
                <a:lnTo>
                  <a:pt x="2813126" y="220332"/>
                </a:lnTo>
                <a:lnTo>
                  <a:pt x="2779395" y="282155"/>
                </a:lnTo>
                <a:lnTo>
                  <a:pt x="2775115" y="319087"/>
                </a:lnTo>
                <a:lnTo>
                  <a:pt x="2777121" y="349783"/>
                </a:lnTo>
                <a:lnTo>
                  <a:pt x="2783128" y="375602"/>
                </a:lnTo>
                <a:lnTo>
                  <a:pt x="2793161" y="396836"/>
                </a:lnTo>
                <a:lnTo>
                  <a:pt x="2807220" y="413766"/>
                </a:lnTo>
                <a:lnTo>
                  <a:pt x="2820936" y="423049"/>
                </a:lnTo>
                <a:lnTo>
                  <a:pt x="2824950" y="425780"/>
                </a:lnTo>
                <a:lnTo>
                  <a:pt x="2846273" y="434390"/>
                </a:lnTo>
                <a:lnTo>
                  <a:pt x="2871330" y="439559"/>
                </a:lnTo>
                <a:lnTo>
                  <a:pt x="2900273" y="441286"/>
                </a:lnTo>
                <a:lnTo>
                  <a:pt x="2940862" y="438683"/>
                </a:lnTo>
                <a:lnTo>
                  <a:pt x="3011792" y="417423"/>
                </a:lnTo>
                <a:lnTo>
                  <a:pt x="3063532" y="378485"/>
                </a:lnTo>
                <a:lnTo>
                  <a:pt x="3088094" y="343712"/>
                </a:lnTo>
                <a:lnTo>
                  <a:pt x="3103156" y="271741"/>
                </a:lnTo>
                <a:lnTo>
                  <a:pt x="3103156" y="253453"/>
                </a:lnTo>
                <a:close/>
              </a:path>
              <a:path extrusionOk="0" h="459739" w="3425190">
                <a:moveTo>
                  <a:pt x="3425101" y="335851"/>
                </a:moveTo>
                <a:lnTo>
                  <a:pt x="3423958" y="277304"/>
                </a:lnTo>
                <a:lnTo>
                  <a:pt x="3420529" y="233553"/>
                </a:lnTo>
                <a:lnTo>
                  <a:pt x="3412515" y="187477"/>
                </a:lnTo>
                <a:lnTo>
                  <a:pt x="3375876" y="134797"/>
                </a:lnTo>
                <a:lnTo>
                  <a:pt x="3347288" y="128206"/>
                </a:lnTo>
                <a:lnTo>
                  <a:pt x="3314890" y="133057"/>
                </a:lnTo>
                <a:lnTo>
                  <a:pt x="3277082" y="147510"/>
                </a:lnTo>
                <a:lnTo>
                  <a:pt x="3233559" y="171399"/>
                </a:lnTo>
                <a:lnTo>
                  <a:pt x="3184029" y="204597"/>
                </a:lnTo>
                <a:lnTo>
                  <a:pt x="3184029" y="201549"/>
                </a:lnTo>
                <a:lnTo>
                  <a:pt x="3185553" y="195453"/>
                </a:lnTo>
                <a:lnTo>
                  <a:pt x="3187077" y="186207"/>
                </a:lnTo>
                <a:lnTo>
                  <a:pt x="3187306" y="178473"/>
                </a:lnTo>
                <a:lnTo>
                  <a:pt x="3188360" y="164134"/>
                </a:lnTo>
                <a:lnTo>
                  <a:pt x="3178949" y="121373"/>
                </a:lnTo>
                <a:lnTo>
                  <a:pt x="3171837" y="119062"/>
                </a:lnTo>
                <a:lnTo>
                  <a:pt x="3166046" y="119659"/>
                </a:lnTo>
                <a:lnTo>
                  <a:pt x="3140875" y="159385"/>
                </a:lnTo>
                <a:lnTo>
                  <a:pt x="3139732" y="178587"/>
                </a:lnTo>
                <a:lnTo>
                  <a:pt x="3137738" y="202387"/>
                </a:lnTo>
                <a:lnTo>
                  <a:pt x="3136303" y="232460"/>
                </a:lnTo>
                <a:lnTo>
                  <a:pt x="3135452" y="268820"/>
                </a:lnTo>
                <a:lnTo>
                  <a:pt x="3135160" y="311467"/>
                </a:lnTo>
                <a:lnTo>
                  <a:pt x="3135731" y="356971"/>
                </a:lnTo>
                <a:lnTo>
                  <a:pt x="3137446" y="392747"/>
                </a:lnTo>
                <a:lnTo>
                  <a:pt x="3140303" y="418795"/>
                </a:lnTo>
                <a:lnTo>
                  <a:pt x="3144304" y="435102"/>
                </a:lnTo>
                <a:lnTo>
                  <a:pt x="3187077" y="435102"/>
                </a:lnTo>
                <a:lnTo>
                  <a:pt x="3187077" y="259549"/>
                </a:lnTo>
                <a:lnTo>
                  <a:pt x="3193123" y="246964"/>
                </a:lnTo>
                <a:lnTo>
                  <a:pt x="3221825" y="221754"/>
                </a:lnTo>
                <a:lnTo>
                  <a:pt x="3270415" y="199059"/>
                </a:lnTo>
                <a:lnTo>
                  <a:pt x="3318713" y="182854"/>
                </a:lnTo>
                <a:lnTo>
                  <a:pt x="3359480" y="177063"/>
                </a:lnTo>
                <a:lnTo>
                  <a:pt x="3373196" y="177063"/>
                </a:lnTo>
                <a:lnTo>
                  <a:pt x="3377768" y="180111"/>
                </a:lnTo>
                <a:lnTo>
                  <a:pt x="3374720" y="186207"/>
                </a:lnTo>
                <a:lnTo>
                  <a:pt x="3378479" y="207124"/>
                </a:lnTo>
                <a:lnTo>
                  <a:pt x="3380816" y="233032"/>
                </a:lnTo>
                <a:lnTo>
                  <a:pt x="3381997" y="263791"/>
                </a:lnTo>
                <a:lnTo>
                  <a:pt x="3382340" y="299275"/>
                </a:lnTo>
                <a:lnTo>
                  <a:pt x="3382340" y="387756"/>
                </a:lnTo>
                <a:lnTo>
                  <a:pt x="3383521" y="401510"/>
                </a:lnTo>
                <a:lnTo>
                  <a:pt x="3385007" y="415099"/>
                </a:lnTo>
                <a:lnTo>
                  <a:pt x="3387052" y="428396"/>
                </a:lnTo>
                <a:lnTo>
                  <a:pt x="3389960" y="441286"/>
                </a:lnTo>
                <a:lnTo>
                  <a:pt x="3397580" y="441286"/>
                </a:lnTo>
                <a:lnTo>
                  <a:pt x="3402152" y="442810"/>
                </a:lnTo>
                <a:lnTo>
                  <a:pt x="3406724" y="442810"/>
                </a:lnTo>
                <a:lnTo>
                  <a:pt x="3411296" y="444334"/>
                </a:lnTo>
                <a:lnTo>
                  <a:pt x="3414433" y="444334"/>
                </a:lnTo>
                <a:lnTo>
                  <a:pt x="3415957" y="445858"/>
                </a:lnTo>
                <a:lnTo>
                  <a:pt x="3417481" y="445858"/>
                </a:lnTo>
                <a:lnTo>
                  <a:pt x="3422053" y="444334"/>
                </a:lnTo>
                <a:lnTo>
                  <a:pt x="3425101" y="441286"/>
                </a:lnTo>
                <a:lnTo>
                  <a:pt x="3424859" y="427520"/>
                </a:lnTo>
                <a:lnTo>
                  <a:pt x="3423818" y="400011"/>
                </a:lnTo>
                <a:lnTo>
                  <a:pt x="3423577" y="386232"/>
                </a:lnTo>
                <a:lnTo>
                  <a:pt x="3425101" y="335851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5" name="Google Shape;295;p3"/>
          <p:cNvSpPr/>
          <p:nvPr/>
        </p:nvSpPr>
        <p:spPr>
          <a:xfrm>
            <a:off x="6550520" y="2026259"/>
            <a:ext cx="1399540" cy="458470"/>
          </a:xfrm>
          <a:custGeom>
            <a:rect b="b" l="l" r="r" t="t"/>
            <a:pathLst>
              <a:path extrusionOk="0" h="458469" w="1399540">
                <a:moveTo>
                  <a:pt x="436346" y="280885"/>
                </a:moveTo>
                <a:lnTo>
                  <a:pt x="420268" y="246341"/>
                </a:lnTo>
                <a:lnTo>
                  <a:pt x="375297" y="221157"/>
                </a:lnTo>
                <a:lnTo>
                  <a:pt x="375297" y="288505"/>
                </a:lnTo>
                <a:lnTo>
                  <a:pt x="373557" y="298881"/>
                </a:lnTo>
                <a:lnTo>
                  <a:pt x="346341" y="331279"/>
                </a:lnTo>
                <a:lnTo>
                  <a:pt x="307428" y="351942"/>
                </a:lnTo>
                <a:lnTo>
                  <a:pt x="250228" y="372516"/>
                </a:lnTo>
                <a:lnTo>
                  <a:pt x="174510" y="388188"/>
                </a:lnTo>
                <a:lnTo>
                  <a:pt x="129438" y="393611"/>
                </a:lnTo>
                <a:lnTo>
                  <a:pt x="79349" y="397002"/>
                </a:lnTo>
                <a:lnTo>
                  <a:pt x="64109" y="245833"/>
                </a:lnTo>
                <a:lnTo>
                  <a:pt x="108661" y="237782"/>
                </a:lnTo>
                <a:lnTo>
                  <a:pt x="150660" y="232041"/>
                </a:lnTo>
                <a:lnTo>
                  <a:pt x="189814" y="228600"/>
                </a:lnTo>
                <a:lnTo>
                  <a:pt x="225844" y="227457"/>
                </a:lnTo>
                <a:lnTo>
                  <a:pt x="258673" y="228574"/>
                </a:lnTo>
                <a:lnTo>
                  <a:pt x="314655" y="237147"/>
                </a:lnTo>
                <a:lnTo>
                  <a:pt x="354076" y="253149"/>
                </a:lnTo>
                <a:lnTo>
                  <a:pt x="375297" y="288505"/>
                </a:lnTo>
                <a:lnTo>
                  <a:pt x="375297" y="221157"/>
                </a:lnTo>
                <a:lnTo>
                  <a:pt x="374777" y="220903"/>
                </a:lnTo>
                <a:lnTo>
                  <a:pt x="329755" y="208216"/>
                </a:lnTo>
                <a:lnTo>
                  <a:pt x="272415" y="198666"/>
                </a:lnTo>
                <a:lnTo>
                  <a:pt x="202895" y="192405"/>
                </a:lnTo>
                <a:lnTo>
                  <a:pt x="232067" y="181152"/>
                </a:lnTo>
                <a:lnTo>
                  <a:pt x="279488" y="159308"/>
                </a:lnTo>
                <a:lnTo>
                  <a:pt x="319532" y="132105"/>
                </a:lnTo>
                <a:lnTo>
                  <a:pt x="344716" y="101257"/>
                </a:lnTo>
                <a:lnTo>
                  <a:pt x="347865" y="86956"/>
                </a:lnTo>
                <a:lnTo>
                  <a:pt x="347865" y="80860"/>
                </a:lnTo>
                <a:lnTo>
                  <a:pt x="312191" y="39293"/>
                </a:lnTo>
                <a:lnTo>
                  <a:pt x="291376" y="28714"/>
                </a:lnTo>
                <a:lnTo>
                  <a:pt x="291376" y="82384"/>
                </a:lnTo>
                <a:lnTo>
                  <a:pt x="291376" y="90106"/>
                </a:lnTo>
                <a:lnTo>
                  <a:pt x="264655" y="125653"/>
                </a:lnTo>
                <a:lnTo>
                  <a:pt x="224713" y="146291"/>
                </a:lnTo>
                <a:lnTo>
                  <a:pt x="159245" y="167728"/>
                </a:lnTo>
                <a:lnTo>
                  <a:pt x="122072" y="176301"/>
                </a:lnTo>
                <a:lnTo>
                  <a:pt x="58013" y="183159"/>
                </a:lnTo>
                <a:lnTo>
                  <a:pt x="64109" y="53428"/>
                </a:lnTo>
                <a:lnTo>
                  <a:pt x="70396" y="48552"/>
                </a:lnTo>
                <a:lnTo>
                  <a:pt x="82397" y="45237"/>
                </a:lnTo>
                <a:lnTo>
                  <a:pt x="100114" y="43357"/>
                </a:lnTo>
                <a:lnTo>
                  <a:pt x="122072" y="42799"/>
                </a:lnTo>
                <a:lnTo>
                  <a:pt x="159245" y="42875"/>
                </a:lnTo>
                <a:lnTo>
                  <a:pt x="165747" y="42951"/>
                </a:lnTo>
                <a:lnTo>
                  <a:pt x="178765" y="43408"/>
                </a:lnTo>
                <a:lnTo>
                  <a:pt x="192227" y="44284"/>
                </a:lnTo>
                <a:lnTo>
                  <a:pt x="199847" y="45148"/>
                </a:lnTo>
                <a:lnTo>
                  <a:pt x="209029" y="45999"/>
                </a:lnTo>
                <a:lnTo>
                  <a:pt x="217589" y="47078"/>
                </a:lnTo>
                <a:lnTo>
                  <a:pt x="225844" y="48856"/>
                </a:lnTo>
                <a:lnTo>
                  <a:pt x="234708" y="50266"/>
                </a:lnTo>
                <a:lnTo>
                  <a:pt x="271754" y="62191"/>
                </a:lnTo>
                <a:lnTo>
                  <a:pt x="282232" y="70192"/>
                </a:lnTo>
                <a:lnTo>
                  <a:pt x="288328" y="74764"/>
                </a:lnTo>
                <a:lnTo>
                  <a:pt x="291376" y="82384"/>
                </a:lnTo>
                <a:lnTo>
                  <a:pt x="291376" y="28714"/>
                </a:lnTo>
                <a:lnTo>
                  <a:pt x="254800" y="15240"/>
                </a:lnTo>
                <a:lnTo>
                  <a:pt x="204571" y="5384"/>
                </a:lnTo>
                <a:lnTo>
                  <a:pt x="152996" y="977"/>
                </a:lnTo>
                <a:lnTo>
                  <a:pt x="122072" y="114"/>
                </a:lnTo>
                <a:lnTo>
                  <a:pt x="108305" y="165"/>
                </a:lnTo>
                <a:lnTo>
                  <a:pt x="90868" y="812"/>
                </a:lnTo>
                <a:lnTo>
                  <a:pt x="68287" y="3048"/>
                </a:lnTo>
                <a:lnTo>
                  <a:pt x="45110" y="6426"/>
                </a:lnTo>
                <a:lnTo>
                  <a:pt x="21336" y="10668"/>
                </a:lnTo>
                <a:lnTo>
                  <a:pt x="11582" y="11544"/>
                </a:lnTo>
                <a:lnTo>
                  <a:pt x="4953" y="14287"/>
                </a:lnTo>
                <a:lnTo>
                  <a:pt x="1193" y="19024"/>
                </a:lnTo>
                <a:lnTo>
                  <a:pt x="0" y="25908"/>
                </a:lnTo>
                <a:lnTo>
                  <a:pt x="0" y="33528"/>
                </a:lnTo>
                <a:lnTo>
                  <a:pt x="1524" y="38100"/>
                </a:lnTo>
                <a:lnTo>
                  <a:pt x="4572" y="38100"/>
                </a:lnTo>
                <a:lnTo>
                  <a:pt x="9144" y="39712"/>
                </a:lnTo>
                <a:lnTo>
                  <a:pt x="18288" y="39712"/>
                </a:lnTo>
                <a:lnTo>
                  <a:pt x="16294" y="75793"/>
                </a:lnTo>
                <a:lnTo>
                  <a:pt x="14859" y="111023"/>
                </a:lnTo>
                <a:lnTo>
                  <a:pt x="14008" y="145707"/>
                </a:lnTo>
                <a:lnTo>
                  <a:pt x="13716" y="180111"/>
                </a:lnTo>
                <a:lnTo>
                  <a:pt x="14008" y="215315"/>
                </a:lnTo>
                <a:lnTo>
                  <a:pt x="14859" y="254381"/>
                </a:lnTo>
                <a:lnTo>
                  <a:pt x="18288" y="343560"/>
                </a:lnTo>
                <a:lnTo>
                  <a:pt x="20383" y="387426"/>
                </a:lnTo>
                <a:lnTo>
                  <a:pt x="21082" y="408368"/>
                </a:lnTo>
                <a:lnTo>
                  <a:pt x="21336" y="429006"/>
                </a:lnTo>
                <a:lnTo>
                  <a:pt x="40538" y="435940"/>
                </a:lnTo>
                <a:lnTo>
                  <a:pt x="58013" y="439928"/>
                </a:lnTo>
                <a:lnTo>
                  <a:pt x="61429" y="440715"/>
                </a:lnTo>
                <a:lnTo>
                  <a:pt x="64109" y="441032"/>
                </a:lnTo>
                <a:lnTo>
                  <a:pt x="84010" y="443458"/>
                </a:lnTo>
                <a:lnTo>
                  <a:pt x="108305" y="444334"/>
                </a:lnTo>
                <a:lnTo>
                  <a:pt x="177177" y="438391"/>
                </a:lnTo>
                <a:lnTo>
                  <a:pt x="251752" y="419862"/>
                </a:lnTo>
                <a:lnTo>
                  <a:pt x="291211" y="405511"/>
                </a:lnTo>
                <a:lnTo>
                  <a:pt x="327088" y="389712"/>
                </a:lnTo>
                <a:lnTo>
                  <a:pt x="375297" y="361124"/>
                </a:lnTo>
                <a:lnTo>
                  <a:pt x="409308" y="334391"/>
                </a:lnTo>
                <a:lnTo>
                  <a:pt x="433438" y="298361"/>
                </a:lnTo>
                <a:lnTo>
                  <a:pt x="436346" y="280885"/>
                </a:lnTo>
                <a:close/>
              </a:path>
              <a:path extrusionOk="0" h="458469" w="1399540">
                <a:moveTo>
                  <a:pt x="785723" y="354228"/>
                </a:moveTo>
                <a:lnTo>
                  <a:pt x="784199" y="351180"/>
                </a:lnTo>
                <a:lnTo>
                  <a:pt x="778103" y="345084"/>
                </a:lnTo>
                <a:lnTo>
                  <a:pt x="773531" y="342036"/>
                </a:lnTo>
                <a:lnTo>
                  <a:pt x="768870" y="342087"/>
                </a:lnTo>
                <a:lnTo>
                  <a:pt x="715429" y="364947"/>
                </a:lnTo>
                <a:lnTo>
                  <a:pt x="669201" y="381139"/>
                </a:lnTo>
                <a:lnTo>
                  <a:pt x="630123" y="390766"/>
                </a:lnTo>
                <a:lnTo>
                  <a:pt x="598081" y="393954"/>
                </a:lnTo>
                <a:lnTo>
                  <a:pt x="568020" y="390245"/>
                </a:lnTo>
                <a:lnTo>
                  <a:pt x="544271" y="379222"/>
                </a:lnTo>
                <a:lnTo>
                  <a:pt x="526834" y="361048"/>
                </a:lnTo>
                <a:lnTo>
                  <a:pt x="515683" y="335851"/>
                </a:lnTo>
                <a:lnTo>
                  <a:pt x="519430" y="325259"/>
                </a:lnTo>
                <a:lnTo>
                  <a:pt x="549275" y="293382"/>
                </a:lnTo>
                <a:lnTo>
                  <a:pt x="607225" y="282409"/>
                </a:lnTo>
                <a:lnTo>
                  <a:pt x="697039" y="286829"/>
                </a:lnTo>
                <a:lnTo>
                  <a:pt x="705408" y="286842"/>
                </a:lnTo>
                <a:lnTo>
                  <a:pt x="753160" y="274980"/>
                </a:lnTo>
                <a:lnTo>
                  <a:pt x="775055" y="232029"/>
                </a:lnTo>
                <a:lnTo>
                  <a:pt x="776579" y="228981"/>
                </a:lnTo>
                <a:lnTo>
                  <a:pt x="776579" y="222885"/>
                </a:lnTo>
                <a:lnTo>
                  <a:pt x="775728" y="214884"/>
                </a:lnTo>
                <a:lnTo>
                  <a:pt x="747572" y="177076"/>
                </a:lnTo>
                <a:lnTo>
                  <a:pt x="727722" y="163347"/>
                </a:lnTo>
                <a:lnTo>
                  <a:pt x="727722" y="209169"/>
                </a:lnTo>
                <a:lnTo>
                  <a:pt x="727722" y="222885"/>
                </a:lnTo>
                <a:lnTo>
                  <a:pt x="675894" y="242595"/>
                </a:lnTo>
                <a:lnTo>
                  <a:pt x="616369" y="245833"/>
                </a:lnTo>
                <a:lnTo>
                  <a:pt x="601218" y="245554"/>
                </a:lnTo>
                <a:lnTo>
                  <a:pt x="582841" y="244678"/>
                </a:lnTo>
                <a:lnTo>
                  <a:pt x="562317" y="243268"/>
                </a:lnTo>
                <a:lnTo>
                  <a:pt x="538543" y="241261"/>
                </a:lnTo>
                <a:lnTo>
                  <a:pt x="541388" y="229806"/>
                </a:lnTo>
                <a:lnTo>
                  <a:pt x="549795" y="218516"/>
                </a:lnTo>
                <a:lnTo>
                  <a:pt x="563664" y="207530"/>
                </a:lnTo>
                <a:lnTo>
                  <a:pt x="582841" y="196977"/>
                </a:lnTo>
                <a:lnTo>
                  <a:pt x="592264" y="193294"/>
                </a:lnTo>
                <a:lnTo>
                  <a:pt x="602272" y="189306"/>
                </a:lnTo>
                <a:lnTo>
                  <a:pt x="644194" y="176872"/>
                </a:lnTo>
                <a:lnTo>
                  <a:pt x="657618" y="175539"/>
                </a:lnTo>
                <a:lnTo>
                  <a:pt x="663371" y="175831"/>
                </a:lnTo>
                <a:lnTo>
                  <a:pt x="706234" y="190233"/>
                </a:lnTo>
                <a:lnTo>
                  <a:pt x="714006" y="195453"/>
                </a:lnTo>
                <a:lnTo>
                  <a:pt x="723150" y="201549"/>
                </a:lnTo>
                <a:lnTo>
                  <a:pt x="727722" y="209169"/>
                </a:lnTo>
                <a:lnTo>
                  <a:pt x="727722" y="163347"/>
                </a:lnTo>
                <a:lnTo>
                  <a:pt x="705408" y="152222"/>
                </a:lnTo>
                <a:lnTo>
                  <a:pt x="684085" y="144068"/>
                </a:lnTo>
                <a:lnTo>
                  <a:pt x="663600" y="139052"/>
                </a:lnTo>
                <a:lnTo>
                  <a:pt x="643801" y="137350"/>
                </a:lnTo>
                <a:lnTo>
                  <a:pt x="624662" y="138506"/>
                </a:lnTo>
                <a:lnTo>
                  <a:pt x="570649" y="155727"/>
                </a:lnTo>
                <a:lnTo>
                  <a:pt x="537222" y="175933"/>
                </a:lnTo>
                <a:lnTo>
                  <a:pt x="509587" y="203073"/>
                </a:lnTo>
                <a:lnTo>
                  <a:pt x="479552" y="250304"/>
                </a:lnTo>
                <a:lnTo>
                  <a:pt x="464731" y="298119"/>
                </a:lnTo>
                <a:lnTo>
                  <a:pt x="462254" y="322135"/>
                </a:lnTo>
                <a:lnTo>
                  <a:pt x="462280" y="331889"/>
                </a:lnTo>
                <a:lnTo>
                  <a:pt x="475221" y="383844"/>
                </a:lnTo>
                <a:lnTo>
                  <a:pt x="515683" y="421309"/>
                </a:lnTo>
                <a:lnTo>
                  <a:pt x="518718" y="423367"/>
                </a:lnTo>
                <a:lnTo>
                  <a:pt x="550735" y="435102"/>
                </a:lnTo>
                <a:lnTo>
                  <a:pt x="583133" y="441464"/>
                </a:lnTo>
                <a:lnTo>
                  <a:pt x="616369" y="442226"/>
                </a:lnTo>
                <a:lnTo>
                  <a:pt x="650748" y="437515"/>
                </a:lnTo>
                <a:lnTo>
                  <a:pt x="720280" y="413753"/>
                </a:lnTo>
                <a:lnTo>
                  <a:pt x="770013" y="379399"/>
                </a:lnTo>
                <a:lnTo>
                  <a:pt x="785723" y="358800"/>
                </a:lnTo>
                <a:lnTo>
                  <a:pt x="785723" y="354228"/>
                </a:lnTo>
                <a:close/>
              </a:path>
              <a:path extrusionOk="0" h="458469" w="1399540">
                <a:moveTo>
                  <a:pt x="1116812" y="308419"/>
                </a:moveTo>
                <a:lnTo>
                  <a:pt x="1112253" y="293243"/>
                </a:lnTo>
                <a:lnTo>
                  <a:pt x="1098664" y="282232"/>
                </a:lnTo>
                <a:lnTo>
                  <a:pt x="1076223" y="275539"/>
                </a:lnTo>
                <a:lnTo>
                  <a:pt x="1045083" y="273265"/>
                </a:lnTo>
                <a:lnTo>
                  <a:pt x="1025334" y="274104"/>
                </a:lnTo>
                <a:lnTo>
                  <a:pt x="1002563" y="276504"/>
                </a:lnTo>
                <a:lnTo>
                  <a:pt x="976642" y="280339"/>
                </a:lnTo>
                <a:lnTo>
                  <a:pt x="947458" y="285457"/>
                </a:lnTo>
                <a:lnTo>
                  <a:pt x="900112" y="291655"/>
                </a:lnTo>
                <a:lnTo>
                  <a:pt x="889000" y="290499"/>
                </a:lnTo>
                <a:lnTo>
                  <a:pt x="880872" y="287032"/>
                </a:lnTo>
                <a:lnTo>
                  <a:pt x="875906" y="281292"/>
                </a:lnTo>
                <a:lnTo>
                  <a:pt x="874204" y="273265"/>
                </a:lnTo>
                <a:lnTo>
                  <a:pt x="877633" y="254939"/>
                </a:lnTo>
                <a:lnTo>
                  <a:pt x="915352" y="212217"/>
                </a:lnTo>
                <a:lnTo>
                  <a:pt x="959078" y="194259"/>
                </a:lnTo>
                <a:lnTo>
                  <a:pt x="1013079" y="187731"/>
                </a:lnTo>
                <a:lnTo>
                  <a:pt x="1036523" y="188899"/>
                </a:lnTo>
                <a:lnTo>
                  <a:pt x="1058811" y="192354"/>
                </a:lnTo>
                <a:lnTo>
                  <a:pt x="1079995" y="198107"/>
                </a:lnTo>
                <a:lnTo>
                  <a:pt x="1100048" y="206121"/>
                </a:lnTo>
                <a:lnTo>
                  <a:pt x="1099781" y="191439"/>
                </a:lnTo>
                <a:lnTo>
                  <a:pt x="1095375" y="152679"/>
                </a:lnTo>
                <a:lnTo>
                  <a:pt x="1089279" y="148107"/>
                </a:lnTo>
                <a:lnTo>
                  <a:pt x="1078611" y="148107"/>
                </a:lnTo>
                <a:lnTo>
                  <a:pt x="1069238" y="146113"/>
                </a:lnTo>
                <a:lnTo>
                  <a:pt x="1059561" y="144678"/>
                </a:lnTo>
                <a:lnTo>
                  <a:pt x="1049896" y="143827"/>
                </a:lnTo>
                <a:lnTo>
                  <a:pt x="1040511" y="143535"/>
                </a:lnTo>
                <a:lnTo>
                  <a:pt x="1006475" y="145516"/>
                </a:lnTo>
                <a:lnTo>
                  <a:pt x="940727" y="160896"/>
                </a:lnTo>
                <a:lnTo>
                  <a:pt x="896327" y="180035"/>
                </a:lnTo>
                <a:lnTo>
                  <a:pt x="863536" y="201549"/>
                </a:lnTo>
                <a:lnTo>
                  <a:pt x="833056" y="233553"/>
                </a:lnTo>
                <a:lnTo>
                  <a:pt x="820775" y="270217"/>
                </a:lnTo>
                <a:lnTo>
                  <a:pt x="822185" y="280530"/>
                </a:lnTo>
                <a:lnTo>
                  <a:pt x="855332" y="321462"/>
                </a:lnTo>
                <a:lnTo>
                  <a:pt x="900112" y="334327"/>
                </a:lnTo>
                <a:lnTo>
                  <a:pt x="934732" y="326567"/>
                </a:lnTo>
                <a:lnTo>
                  <a:pt x="965174" y="321373"/>
                </a:lnTo>
                <a:lnTo>
                  <a:pt x="991336" y="318465"/>
                </a:lnTo>
                <a:lnTo>
                  <a:pt x="1013079" y="317563"/>
                </a:lnTo>
                <a:lnTo>
                  <a:pt x="1029081" y="318414"/>
                </a:lnTo>
                <a:lnTo>
                  <a:pt x="1040511" y="320992"/>
                </a:lnTo>
                <a:lnTo>
                  <a:pt x="1047369" y="325272"/>
                </a:lnTo>
                <a:lnTo>
                  <a:pt x="1049655" y="331279"/>
                </a:lnTo>
                <a:lnTo>
                  <a:pt x="1047661" y="339648"/>
                </a:lnTo>
                <a:lnTo>
                  <a:pt x="1017651" y="369468"/>
                </a:lnTo>
                <a:lnTo>
                  <a:pt x="963460" y="402704"/>
                </a:lnTo>
                <a:lnTo>
                  <a:pt x="895540" y="429006"/>
                </a:lnTo>
                <a:lnTo>
                  <a:pt x="898588" y="432054"/>
                </a:lnTo>
                <a:lnTo>
                  <a:pt x="901636" y="438238"/>
                </a:lnTo>
                <a:lnTo>
                  <a:pt x="904684" y="442810"/>
                </a:lnTo>
                <a:lnTo>
                  <a:pt x="909256" y="448906"/>
                </a:lnTo>
                <a:lnTo>
                  <a:pt x="912304" y="455002"/>
                </a:lnTo>
                <a:lnTo>
                  <a:pt x="915352" y="458050"/>
                </a:lnTo>
                <a:lnTo>
                  <a:pt x="918400" y="458050"/>
                </a:lnTo>
                <a:lnTo>
                  <a:pt x="965962" y="440588"/>
                </a:lnTo>
                <a:lnTo>
                  <a:pt x="1008075" y="420433"/>
                </a:lnTo>
                <a:lnTo>
                  <a:pt x="1045019" y="397700"/>
                </a:lnTo>
                <a:lnTo>
                  <a:pt x="1077087" y="372516"/>
                </a:lnTo>
                <a:lnTo>
                  <a:pt x="1106703" y="338188"/>
                </a:lnTo>
                <a:lnTo>
                  <a:pt x="1114259" y="322719"/>
                </a:lnTo>
                <a:lnTo>
                  <a:pt x="1116812" y="308419"/>
                </a:lnTo>
                <a:close/>
              </a:path>
              <a:path extrusionOk="0" h="458469" w="1399540">
                <a:moveTo>
                  <a:pt x="1399044" y="177063"/>
                </a:moveTo>
                <a:lnTo>
                  <a:pt x="1391424" y="178587"/>
                </a:lnTo>
                <a:lnTo>
                  <a:pt x="1342555" y="178587"/>
                </a:lnTo>
                <a:lnTo>
                  <a:pt x="1332268" y="178854"/>
                </a:lnTo>
                <a:lnTo>
                  <a:pt x="1321981" y="179539"/>
                </a:lnTo>
                <a:lnTo>
                  <a:pt x="1301407" y="181635"/>
                </a:lnTo>
                <a:lnTo>
                  <a:pt x="1299311" y="160870"/>
                </a:lnTo>
                <a:lnTo>
                  <a:pt x="1298625" y="150101"/>
                </a:lnTo>
                <a:lnTo>
                  <a:pt x="1297787" y="99098"/>
                </a:lnTo>
                <a:lnTo>
                  <a:pt x="1296073" y="64477"/>
                </a:lnTo>
                <a:lnTo>
                  <a:pt x="1293215" y="35013"/>
                </a:lnTo>
                <a:lnTo>
                  <a:pt x="1289215" y="10668"/>
                </a:lnTo>
                <a:lnTo>
                  <a:pt x="1281595" y="3048"/>
                </a:lnTo>
                <a:lnTo>
                  <a:pt x="1275499" y="0"/>
                </a:lnTo>
                <a:lnTo>
                  <a:pt x="1264742" y="0"/>
                </a:lnTo>
                <a:lnTo>
                  <a:pt x="1258646" y="3048"/>
                </a:lnTo>
                <a:lnTo>
                  <a:pt x="1252550" y="9144"/>
                </a:lnTo>
                <a:lnTo>
                  <a:pt x="1249502" y="13716"/>
                </a:lnTo>
                <a:lnTo>
                  <a:pt x="1246454" y="16764"/>
                </a:lnTo>
                <a:lnTo>
                  <a:pt x="1244930" y="21336"/>
                </a:lnTo>
                <a:lnTo>
                  <a:pt x="1244930" y="187731"/>
                </a:lnTo>
                <a:lnTo>
                  <a:pt x="1148816" y="187731"/>
                </a:lnTo>
                <a:lnTo>
                  <a:pt x="1150340" y="232029"/>
                </a:lnTo>
                <a:lnTo>
                  <a:pt x="1249502" y="232029"/>
                </a:lnTo>
                <a:lnTo>
                  <a:pt x="1251496" y="241541"/>
                </a:lnTo>
                <a:lnTo>
                  <a:pt x="1252931" y="251739"/>
                </a:lnTo>
                <a:lnTo>
                  <a:pt x="1253782" y="262775"/>
                </a:lnTo>
                <a:lnTo>
                  <a:pt x="1254074" y="274789"/>
                </a:lnTo>
                <a:lnTo>
                  <a:pt x="1252550" y="377088"/>
                </a:lnTo>
                <a:lnTo>
                  <a:pt x="1254569" y="408927"/>
                </a:lnTo>
                <a:lnTo>
                  <a:pt x="1260741" y="431330"/>
                </a:lnTo>
                <a:lnTo>
                  <a:pt x="1271231" y="444563"/>
                </a:lnTo>
                <a:lnTo>
                  <a:pt x="1286167" y="448906"/>
                </a:lnTo>
                <a:lnTo>
                  <a:pt x="1290739" y="448906"/>
                </a:lnTo>
                <a:lnTo>
                  <a:pt x="1298359" y="447382"/>
                </a:lnTo>
                <a:lnTo>
                  <a:pt x="1305979" y="444334"/>
                </a:lnTo>
                <a:lnTo>
                  <a:pt x="1302931" y="221361"/>
                </a:lnTo>
                <a:lnTo>
                  <a:pt x="1395996" y="224409"/>
                </a:lnTo>
                <a:lnTo>
                  <a:pt x="1399044" y="177063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3"/>
          <p:cNvSpPr/>
          <p:nvPr/>
        </p:nvSpPr>
        <p:spPr>
          <a:xfrm>
            <a:off x="3090379" y="2818739"/>
            <a:ext cx="2966085" cy="458470"/>
          </a:xfrm>
          <a:custGeom>
            <a:rect b="b" l="l" r="r" t="t"/>
            <a:pathLst>
              <a:path extrusionOk="0" h="458470" w="2966085">
                <a:moveTo>
                  <a:pt x="385953" y="120586"/>
                </a:moveTo>
                <a:lnTo>
                  <a:pt x="365379" y="79362"/>
                </a:lnTo>
                <a:lnTo>
                  <a:pt x="332613" y="62585"/>
                </a:lnTo>
                <a:lnTo>
                  <a:pt x="332613" y="137350"/>
                </a:lnTo>
                <a:lnTo>
                  <a:pt x="329476" y="157340"/>
                </a:lnTo>
                <a:lnTo>
                  <a:pt x="304888" y="192138"/>
                </a:lnTo>
                <a:lnTo>
                  <a:pt x="272034" y="211785"/>
                </a:lnTo>
                <a:lnTo>
                  <a:pt x="233464" y="225933"/>
                </a:lnTo>
                <a:lnTo>
                  <a:pt x="193281" y="235483"/>
                </a:lnTo>
                <a:lnTo>
                  <a:pt x="153530" y="242557"/>
                </a:lnTo>
                <a:lnTo>
                  <a:pt x="116662" y="246075"/>
                </a:lnTo>
                <a:lnTo>
                  <a:pt x="107353" y="246595"/>
                </a:lnTo>
                <a:lnTo>
                  <a:pt x="100037" y="247129"/>
                </a:lnTo>
                <a:lnTo>
                  <a:pt x="95389" y="247332"/>
                </a:lnTo>
                <a:lnTo>
                  <a:pt x="80873" y="247357"/>
                </a:lnTo>
                <a:lnTo>
                  <a:pt x="68872" y="245351"/>
                </a:lnTo>
                <a:lnTo>
                  <a:pt x="60299" y="239318"/>
                </a:lnTo>
                <a:lnTo>
                  <a:pt x="55156" y="229285"/>
                </a:lnTo>
                <a:lnTo>
                  <a:pt x="53441" y="215265"/>
                </a:lnTo>
                <a:lnTo>
                  <a:pt x="53771" y="205460"/>
                </a:lnTo>
                <a:lnTo>
                  <a:pt x="54965" y="194068"/>
                </a:lnTo>
                <a:lnTo>
                  <a:pt x="57289" y="180682"/>
                </a:lnTo>
                <a:lnTo>
                  <a:pt x="61061" y="164871"/>
                </a:lnTo>
                <a:lnTo>
                  <a:pt x="64109" y="152679"/>
                </a:lnTo>
                <a:lnTo>
                  <a:pt x="64109" y="146583"/>
                </a:lnTo>
                <a:lnTo>
                  <a:pt x="85445" y="114490"/>
                </a:lnTo>
                <a:lnTo>
                  <a:pt x="119303" y="96443"/>
                </a:lnTo>
                <a:lnTo>
                  <a:pt x="159626" y="84480"/>
                </a:lnTo>
                <a:lnTo>
                  <a:pt x="192862" y="80645"/>
                </a:lnTo>
                <a:lnTo>
                  <a:pt x="203073" y="80098"/>
                </a:lnTo>
                <a:lnTo>
                  <a:pt x="212001" y="79578"/>
                </a:lnTo>
                <a:lnTo>
                  <a:pt x="219710" y="79349"/>
                </a:lnTo>
                <a:lnTo>
                  <a:pt x="227990" y="79629"/>
                </a:lnTo>
                <a:lnTo>
                  <a:pt x="286029" y="91617"/>
                </a:lnTo>
                <a:lnTo>
                  <a:pt x="324332" y="118503"/>
                </a:lnTo>
                <a:lnTo>
                  <a:pt x="332613" y="137350"/>
                </a:lnTo>
                <a:lnTo>
                  <a:pt x="332613" y="62585"/>
                </a:lnTo>
                <a:lnTo>
                  <a:pt x="281863" y="47891"/>
                </a:lnTo>
                <a:lnTo>
                  <a:pt x="241300" y="43256"/>
                </a:lnTo>
                <a:lnTo>
                  <a:pt x="219710" y="42710"/>
                </a:lnTo>
                <a:lnTo>
                  <a:pt x="212001" y="42811"/>
                </a:lnTo>
                <a:lnTo>
                  <a:pt x="165747" y="43853"/>
                </a:lnTo>
                <a:lnTo>
                  <a:pt x="122631" y="47485"/>
                </a:lnTo>
                <a:lnTo>
                  <a:pt x="62585" y="62572"/>
                </a:lnTo>
                <a:lnTo>
                  <a:pt x="28956" y="93052"/>
                </a:lnTo>
                <a:lnTo>
                  <a:pt x="12192" y="137350"/>
                </a:lnTo>
                <a:lnTo>
                  <a:pt x="5765" y="185064"/>
                </a:lnTo>
                <a:lnTo>
                  <a:pt x="0" y="288505"/>
                </a:lnTo>
                <a:lnTo>
                  <a:pt x="0" y="439674"/>
                </a:lnTo>
                <a:lnTo>
                  <a:pt x="28956" y="441198"/>
                </a:lnTo>
                <a:lnTo>
                  <a:pt x="44196" y="441198"/>
                </a:lnTo>
                <a:lnTo>
                  <a:pt x="50292" y="438150"/>
                </a:lnTo>
                <a:lnTo>
                  <a:pt x="50292" y="432054"/>
                </a:lnTo>
                <a:lnTo>
                  <a:pt x="53441" y="288505"/>
                </a:lnTo>
                <a:lnTo>
                  <a:pt x="115544" y="285076"/>
                </a:lnTo>
                <a:lnTo>
                  <a:pt x="180022" y="274789"/>
                </a:lnTo>
                <a:lnTo>
                  <a:pt x="234924" y="260654"/>
                </a:lnTo>
                <a:lnTo>
                  <a:pt x="271246" y="248704"/>
                </a:lnTo>
                <a:lnTo>
                  <a:pt x="320421" y="224409"/>
                </a:lnTo>
                <a:lnTo>
                  <a:pt x="357924" y="190931"/>
                </a:lnTo>
                <a:lnTo>
                  <a:pt x="381381" y="151307"/>
                </a:lnTo>
                <a:lnTo>
                  <a:pt x="384810" y="136296"/>
                </a:lnTo>
                <a:lnTo>
                  <a:pt x="385953" y="120586"/>
                </a:lnTo>
                <a:close/>
              </a:path>
              <a:path extrusionOk="0" h="458470" w="2966085">
                <a:moveTo>
                  <a:pt x="749046" y="158775"/>
                </a:moveTo>
                <a:lnTo>
                  <a:pt x="745998" y="151155"/>
                </a:lnTo>
                <a:lnTo>
                  <a:pt x="741426" y="145059"/>
                </a:lnTo>
                <a:lnTo>
                  <a:pt x="733806" y="137350"/>
                </a:lnTo>
                <a:lnTo>
                  <a:pt x="689610" y="137350"/>
                </a:lnTo>
                <a:lnTo>
                  <a:pt x="640905" y="140462"/>
                </a:lnTo>
                <a:lnTo>
                  <a:pt x="595490" y="149733"/>
                </a:lnTo>
                <a:lnTo>
                  <a:pt x="553377" y="165087"/>
                </a:lnTo>
                <a:lnTo>
                  <a:pt x="514553" y="186448"/>
                </a:lnTo>
                <a:lnTo>
                  <a:pt x="479005" y="213741"/>
                </a:lnTo>
                <a:lnTo>
                  <a:pt x="477481" y="209169"/>
                </a:lnTo>
                <a:lnTo>
                  <a:pt x="475957" y="203073"/>
                </a:lnTo>
                <a:lnTo>
                  <a:pt x="475957" y="193929"/>
                </a:lnTo>
                <a:lnTo>
                  <a:pt x="473481" y="179362"/>
                </a:lnTo>
                <a:lnTo>
                  <a:pt x="457669" y="138874"/>
                </a:lnTo>
                <a:lnTo>
                  <a:pt x="445477" y="128206"/>
                </a:lnTo>
                <a:lnTo>
                  <a:pt x="436333" y="128206"/>
                </a:lnTo>
                <a:lnTo>
                  <a:pt x="426339" y="129082"/>
                </a:lnTo>
                <a:lnTo>
                  <a:pt x="419188" y="131838"/>
                </a:lnTo>
                <a:lnTo>
                  <a:pt x="414909" y="136601"/>
                </a:lnTo>
                <a:lnTo>
                  <a:pt x="413473" y="143535"/>
                </a:lnTo>
                <a:lnTo>
                  <a:pt x="415785" y="160680"/>
                </a:lnTo>
                <a:lnTo>
                  <a:pt x="418236" y="182257"/>
                </a:lnTo>
                <a:lnTo>
                  <a:pt x="424141" y="238125"/>
                </a:lnTo>
                <a:lnTo>
                  <a:pt x="426199" y="253060"/>
                </a:lnTo>
                <a:lnTo>
                  <a:pt x="429717" y="283476"/>
                </a:lnTo>
                <a:lnTo>
                  <a:pt x="431761" y="299275"/>
                </a:lnTo>
                <a:lnTo>
                  <a:pt x="434238" y="328053"/>
                </a:lnTo>
                <a:lnTo>
                  <a:pt x="435838" y="341960"/>
                </a:lnTo>
                <a:lnTo>
                  <a:pt x="437857" y="355752"/>
                </a:lnTo>
                <a:lnTo>
                  <a:pt x="441286" y="389661"/>
                </a:lnTo>
                <a:lnTo>
                  <a:pt x="443953" y="410718"/>
                </a:lnTo>
                <a:lnTo>
                  <a:pt x="443953" y="418338"/>
                </a:lnTo>
                <a:lnTo>
                  <a:pt x="445477" y="421386"/>
                </a:lnTo>
                <a:lnTo>
                  <a:pt x="448525" y="430530"/>
                </a:lnTo>
                <a:lnTo>
                  <a:pt x="451573" y="438150"/>
                </a:lnTo>
                <a:lnTo>
                  <a:pt x="457669" y="444334"/>
                </a:lnTo>
                <a:lnTo>
                  <a:pt x="460717" y="445858"/>
                </a:lnTo>
                <a:lnTo>
                  <a:pt x="472909" y="445858"/>
                </a:lnTo>
                <a:lnTo>
                  <a:pt x="479005" y="444334"/>
                </a:lnTo>
                <a:lnTo>
                  <a:pt x="483577" y="441198"/>
                </a:lnTo>
                <a:lnTo>
                  <a:pt x="500443" y="441198"/>
                </a:lnTo>
                <a:lnTo>
                  <a:pt x="500138" y="425462"/>
                </a:lnTo>
                <a:lnTo>
                  <a:pt x="499097" y="410133"/>
                </a:lnTo>
                <a:lnTo>
                  <a:pt x="497192" y="395084"/>
                </a:lnTo>
                <a:lnTo>
                  <a:pt x="491375" y="365239"/>
                </a:lnTo>
                <a:lnTo>
                  <a:pt x="489483" y="352323"/>
                </a:lnTo>
                <a:lnTo>
                  <a:pt x="488467" y="341096"/>
                </a:lnTo>
                <a:lnTo>
                  <a:pt x="488149" y="331279"/>
                </a:lnTo>
                <a:lnTo>
                  <a:pt x="488149" y="309943"/>
                </a:lnTo>
                <a:lnTo>
                  <a:pt x="497395" y="268693"/>
                </a:lnTo>
                <a:lnTo>
                  <a:pt x="531888" y="229565"/>
                </a:lnTo>
                <a:lnTo>
                  <a:pt x="585876" y="198501"/>
                </a:lnTo>
                <a:lnTo>
                  <a:pt x="640537" y="185547"/>
                </a:lnTo>
                <a:lnTo>
                  <a:pt x="660552" y="184683"/>
                </a:lnTo>
                <a:lnTo>
                  <a:pt x="681215" y="185839"/>
                </a:lnTo>
                <a:lnTo>
                  <a:pt x="699693" y="189268"/>
                </a:lnTo>
                <a:lnTo>
                  <a:pt x="716165" y="195021"/>
                </a:lnTo>
                <a:lnTo>
                  <a:pt x="730758" y="203073"/>
                </a:lnTo>
                <a:lnTo>
                  <a:pt x="738759" y="199936"/>
                </a:lnTo>
                <a:lnTo>
                  <a:pt x="744474" y="192925"/>
                </a:lnTo>
                <a:lnTo>
                  <a:pt x="747903" y="182206"/>
                </a:lnTo>
                <a:lnTo>
                  <a:pt x="749046" y="167919"/>
                </a:lnTo>
                <a:lnTo>
                  <a:pt x="749046" y="158775"/>
                </a:lnTo>
                <a:close/>
              </a:path>
              <a:path extrusionOk="0" h="458470" w="2966085">
                <a:moveTo>
                  <a:pt x="1083183" y="435102"/>
                </a:moveTo>
                <a:lnTo>
                  <a:pt x="1076756" y="393484"/>
                </a:lnTo>
                <a:lnTo>
                  <a:pt x="1073467" y="339890"/>
                </a:lnTo>
                <a:lnTo>
                  <a:pt x="1072515" y="288505"/>
                </a:lnTo>
                <a:lnTo>
                  <a:pt x="1071067" y="261378"/>
                </a:lnTo>
                <a:lnTo>
                  <a:pt x="1065872" y="216204"/>
                </a:lnTo>
                <a:lnTo>
                  <a:pt x="1054417" y="176441"/>
                </a:lnTo>
                <a:lnTo>
                  <a:pt x="1028319" y="151104"/>
                </a:lnTo>
                <a:lnTo>
                  <a:pt x="1028319" y="232029"/>
                </a:lnTo>
                <a:lnTo>
                  <a:pt x="1027137" y="246138"/>
                </a:lnTo>
                <a:lnTo>
                  <a:pt x="1008405" y="294703"/>
                </a:lnTo>
                <a:lnTo>
                  <a:pt x="981189" y="332028"/>
                </a:lnTo>
                <a:lnTo>
                  <a:pt x="943660" y="366483"/>
                </a:lnTo>
                <a:lnTo>
                  <a:pt x="888136" y="392938"/>
                </a:lnTo>
                <a:lnTo>
                  <a:pt x="858964" y="397002"/>
                </a:lnTo>
                <a:lnTo>
                  <a:pt x="840028" y="391553"/>
                </a:lnTo>
                <a:lnTo>
                  <a:pt x="826681" y="382092"/>
                </a:lnTo>
                <a:lnTo>
                  <a:pt x="818794" y="368630"/>
                </a:lnTo>
                <a:lnTo>
                  <a:pt x="816190" y="351180"/>
                </a:lnTo>
                <a:lnTo>
                  <a:pt x="817676" y="335965"/>
                </a:lnTo>
                <a:lnTo>
                  <a:pt x="842098" y="285457"/>
                </a:lnTo>
                <a:lnTo>
                  <a:pt x="871347" y="249631"/>
                </a:lnTo>
                <a:lnTo>
                  <a:pt x="909345" y="219646"/>
                </a:lnTo>
                <a:lnTo>
                  <a:pt x="959078" y="196786"/>
                </a:lnTo>
                <a:lnTo>
                  <a:pt x="982497" y="193929"/>
                </a:lnTo>
                <a:lnTo>
                  <a:pt x="992390" y="194043"/>
                </a:lnTo>
                <a:lnTo>
                  <a:pt x="1007668" y="196456"/>
                </a:lnTo>
                <a:lnTo>
                  <a:pt x="1019124" y="203835"/>
                </a:lnTo>
                <a:lnTo>
                  <a:pt x="1026020" y="215785"/>
                </a:lnTo>
                <a:lnTo>
                  <a:pt x="1028319" y="232029"/>
                </a:lnTo>
                <a:lnTo>
                  <a:pt x="1028319" y="151104"/>
                </a:lnTo>
                <a:lnTo>
                  <a:pt x="1011453" y="148107"/>
                </a:lnTo>
                <a:lnTo>
                  <a:pt x="1005484" y="147231"/>
                </a:lnTo>
                <a:lnTo>
                  <a:pt x="999070" y="146773"/>
                </a:lnTo>
                <a:lnTo>
                  <a:pt x="992390" y="146608"/>
                </a:lnTo>
                <a:lnTo>
                  <a:pt x="978408" y="146634"/>
                </a:lnTo>
                <a:lnTo>
                  <a:pt x="924344" y="158788"/>
                </a:lnTo>
                <a:lnTo>
                  <a:pt x="869403" y="190830"/>
                </a:lnTo>
                <a:lnTo>
                  <a:pt x="831621" y="225475"/>
                </a:lnTo>
                <a:lnTo>
                  <a:pt x="802474" y="264121"/>
                </a:lnTo>
                <a:lnTo>
                  <a:pt x="782116" y="303428"/>
                </a:lnTo>
                <a:lnTo>
                  <a:pt x="772312" y="346557"/>
                </a:lnTo>
                <a:lnTo>
                  <a:pt x="771994" y="354228"/>
                </a:lnTo>
                <a:lnTo>
                  <a:pt x="772045" y="361073"/>
                </a:lnTo>
                <a:lnTo>
                  <a:pt x="772375" y="367753"/>
                </a:lnTo>
                <a:lnTo>
                  <a:pt x="773290" y="374167"/>
                </a:lnTo>
                <a:lnTo>
                  <a:pt x="775042" y="380136"/>
                </a:lnTo>
                <a:lnTo>
                  <a:pt x="776478" y="391934"/>
                </a:lnTo>
                <a:lnTo>
                  <a:pt x="805522" y="422910"/>
                </a:lnTo>
                <a:lnTo>
                  <a:pt x="816190" y="426567"/>
                </a:lnTo>
                <a:lnTo>
                  <a:pt x="828382" y="429006"/>
                </a:lnTo>
                <a:lnTo>
                  <a:pt x="836002" y="429006"/>
                </a:lnTo>
                <a:lnTo>
                  <a:pt x="843622" y="430530"/>
                </a:lnTo>
                <a:lnTo>
                  <a:pt x="871347" y="430415"/>
                </a:lnTo>
                <a:lnTo>
                  <a:pt x="940574" y="413321"/>
                </a:lnTo>
                <a:lnTo>
                  <a:pt x="975067" y="393509"/>
                </a:lnTo>
                <a:lnTo>
                  <a:pt x="1005281" y="366255"/>
                </a:lnTo>
                <a:lnTo>
                  <a:pt x="1028319" y="335368"/>
                </a:lnTo>
                <a:lnTo>
                  <a:pt x="1031367" y="331279"/>
                </a:lnTo>
                <a:lnTo>
                  <a:pt x="1033627" y="341934"/>
                </a:lnTo>
                <a:lnTo>
                  <a:pt x="1035748" y="353275"/>
                </a:lnTo>
                <a:lnTo>
                  <a:pt x="1037577" y="365455"/>
                </a:lnTo>
                <a:lnTo>
                  <a:pt x="1038987" y="378612"/>
                </a:lnTo>
                <a:lnTo>
                  <a:pt x="1039888" y="384606"/>
                </a:lnTo>
                <a:lnTo>
                  <a:pt x="1041133" y="397776"/>
                </a:lnTo>
                <a:lnTo>
                  <a:pt x="1042035" y="404622"/>
                </a:lnTo>
                <a:lnTo>
                  <a:pt x="1042301" y="411746"/>
                </a:lnTo>
                <a:lnTo>
                  <a:pt x="1042987" y="419290"/>
                </a:lnTo>
                <a:lnTo>
                  <a:pt x="1043965" y="427126"/>
                </a:lnTo>
                <a:lnTo>
                  <a:pt x="1045083" y="435102"/>
                </a:lnTo>
                <a:lnTo>
                  <a:pt x="1083183" y="435102"/>
                </a:lnTo>
                <a:close/>
              </a:path>
              <a:path extrusionOk="0" h="458470" w="2966085">
                <a:moveTo>
                  <a:pt x="1496669" y="357276"/>
                </a:moveTo>
                <a:lnTo>
                  <a:pt x="1495234" y="350380"/>
                </a:lnTo>
                <a:lnTo>
                  <a:pt x="1490954" y="345617"/>
                </a:lnTo>
                <a:lnTo>
                  <a:pt x="1483804" y="342849"/>
                </a:lnTo>
                <a:lnTo>
                  <a:pt x="1473809" y="341947"/>
                </a:lnTo>
                <a:lnTo>
                  <a:pt x="1462290" y="342531"/>
                </a:lnTo>
                <a:lnTo>
                  <a:pt x="1400543" y="360514"/>
                </a:lnTo>
                <a:lnTo>
                  <a:pt x="1361719" y="376453"/>
                </a:lnTo>
                <a:lnTo>
                  <a:pt x="1348460" y="381469"/>
                </a:lnTo>
                <a:lnTo>
                  <a:pt x="1306029" y="394627"/>
                </a:lnTo>
                <a:lnTo>
                  <a:pt x="1255585" y="398526"/>
                </a:lnTo>
                <a:lnTo>
                  <a:pt x="1237246" y="397903"/>
                </a:lnTo>
                <a:lnTo>
                  <a:pt x="1193012" y="386232"/>
                </a:lnTo>
                <a:lnTo>
                  <a:pt x="1163002" y="345909"/>
                </a:lnTo>
                <a:lnTo>
                  <a:pt x="1161008" y="326707"/>
                </a:lnTo>
                <a:lnTo>
                  <a:pt x="1161008" y="317563"/>
                </a:lnTo>
                <a:lnTo>
                  <a:pt x="1176820" y="277456"/>
                </a:lnTo>
                <a:lnTo>
                  <a:pt x="1223581" y="239649"/>
                </a:lnTo>
                <a:lnTo>
                  <a:pt x="1283449" y="212013"/>
                </a:lnTo>
                <a:lnTo>
                  <a:pt x="1354747" y="192303"/>
                </a:lnTo>
                <a:lnTo>
                  <a:pt x="1365415" y="192303"/>
                </a:lnTo>
                <a:lnTo>
                  <a:pt x="1373035" y="195453"/>
                </a:lnTo>
                <a:lnTo>
                  <a:pt x="1376083" y="201549"/>
                </a:lnTo>
                <a:lnTo>
                  <a:pt x="1379270" y="207314"/>
                </a:lnTo>
                <a:lnTo>
                  <a:pt x="1381874" y="213360"/>
                </a:lnTo>
                <a:lnTo>
                  <a:pt x="1383880" y="219976"/>
                </a:lnTo>
                <a:lnTo>
                  <a:pt x="1385316" y="227457"/>
                </a:lnTo>
                <a:lnTo>
                  <a:pt x="1388364" y="224409"/>
                </a:lnTo>
                <a:lnTo>
                  <a:pt x="1415910" y="197294"/>
                </a:lnTo>
                <a:lnTo>
                  <a:pt x="1417320" y="189255"/>
                </a:lnTo>
                <a:lnTo>
                  <a:pt x="1416202" y="178473"/>
                </a:lnTo>
                <a:lnTo>
                  <a:pt x="1412938" y="169252"/>
                </a:lnTo>
                <a:lnTo>
                  <a:pt x="1407680" y="162039"/>
                </a:lnTo>
                <a:lnTo>
                  <a:pt x="1395984" y="154203"/>
                </a:lnTo>
                <a:lnTo>
                  <a:pt x="1389888" y="152679"/>
                </a:lnTo>
                <a:lnTo>
                  <a:pt x="1383792" y="152679"/>
                </a:lnTo>
                <a:lnTo>
                  <a:pt x="1377607" y="151155"/>
                </a:lnTo>
                <a:lnTo>
                  <a:pt x="1342555" y="151155"/>
                </a:lnTo>
                <a:lnTo>
                  <a:pt x="1335138" y="151422"/>
                </a:lnTo>
                <a:lnTo>
                  <a:pt x="1278026" y="162521"/>
                </a:lnTo>
                <a:lnTo>
                  <a:pt x="1221422" y="188328"/>
                </a:lnTo>
                <a:lnTo>
                  <a:pt x="1181392" y="214668"/>
                </a:lnTo>
                <a:lnTo>
                  <a:pt x="1140002" y="256146"/>
                </a:lnTo>
                <a:lnTo>
                  <a:pt x="1119860" y="288505"/>
                </a:lnTo>
                <a:lnTo>
                  <a:pt x="1110615" y="322135"/>
                </a:lnTo>
                <a:lnTo>
                  <a:pt x="1110615" y="337375"/>
                </a:lnTo>
                <a:lnTo>
                  <a:pt x="1123429" y="383413"/>
                </a:lnTo>
                <a:lnTo>
                  <a:pt x="1162532" y="416814"/>
                </a:lnTo>
                <a:lnTo>
                  <a:pt x="1198143" y="430745"/>
                </a:lnTo>
                <a:lnTo>
                  <a:pt x="1211389" y="433578"/>
                </a:lnTo>
                <a:lnTo>
                  <a:pt x="1223937" y="436460"/>
                </a:lnTo>
                <a:lnTo>
                  <a:pt x="1236345" y="438340"/>
                </a:lnTo>
                <a:lnTo>
                  <a:pt x="1248460" y="439369"/>
                </a:lnTo>
                <a:lnTo>
                  <a:pt x="1260157" y="439674"/>
                </a:lnTo>
                <a:lnTo>
                  <a:pt x="1273365" y="438835"/>
                </a:lnTo>
                <a:lnTo>
                  <a:pt x="1290307" y="436435"/>
                </a:lnTo>
                <a:lnTo>
                  <a:pt x="1311249" y="432600"/>
                </a:lnTo>
                <a:lnTo>
                  <a:pt x="1336459" y="427482"/>
                </a:lnTo>
                <a:lnTo>
                  <a:pt x="1349260" y="425145"/>
                </a:lnTo>
                <a:lnTo>
                  <a:pt x="1362367" y="422529"/>
                </a:lnTo>
                <a:lnTo>
                  <a:pt x="1375498" y="419341"/>
                </a:lnTo>
                <a:lnTo>
                  <a:pt x="1388364" y="415290"/>
                </a:lnTo>
                <a:lnTo>
                  <a:pt x="1401800" y="411835"/>
                </a:lnTo>
                <a:lnTo>
                  <a:pt x="1414653" y="408241"/>
                </a:lnTo>
                <a:lnTo>
                  <a:pt x="1426946" y="404355"/>
                </a:lnTo>
                <a:lnTo>
                  <a:pt x="1438656" y="400050"/>
                </a:lnTo>
                <a:lnTo>
                  <a:pt x="1449793" y="396341"/>
                </a:lnTo>
                <a:lnTo>
                  <a:pt x="1489049" y="377088"/>
                </a:lnTo>
                <a:lnTo>
                  <a:pt x="1496669" y="361848"/>
                </a:lnTo>
                <a:lnTo>
                  <a:pt x="1496669" y="357276"/>
                </a:lnTo>
                <a:close/>
              </a:path>
              <a:path extrusionOk="0" h="458470" w="2966085">
                <a:moveTo>
                  <a:pt x="1774317" y="177063"/>
                </a:moveTo>
                <a:lnTo>
                  <a:pt x="1766697" y="178587"/>
                </a:lnTo>
                <a:lnTo>
                  <a:pt x="1697266" y="178777"/>
                </a:lnTo>
                <a:lnTo>
                  <a:pt x="1686979" y="179235"/>
                </a:lnTo>
                <a:lnTo>
                  <a:pt x="1676692" y="180111"/>
                </a:lnTo>
                <a:lnTo>
                  <a:pt x="1675803" y="169824"/>
                </a:lnTo>
                <a:lnTo>
                  <a:pt x="1675358" y="159537"/>
                </a:lnTo>
                <a:lnTo>
                  <a:pt x="1675168" y="138874"/>
                </a:lnTo>
                <a:lnTo>
                  <a:pt x="1674355" y="98221"/>
                </a:lnTo>
                <a:lnTo>
                  <a:pt x="1668729" y="34112"/>
                </a:lnTo>
                <a:lnTo>
                  <a:pt x="1656880" y="1524"/>
                </a:lnTo>
                <a:lnTo>
                  <a:pt x="1653832" y="1524"/>
                </a:lnTo>
                <a:lnTo>
                  <a:pt x="1650784" y="0"/>
                </a:lnTo>
                <a:lnTo>
                  <a:pt x="1640014" y="0"/>
                </a:lnTo>
                <a:lnTo>
                  <a:pt x="1633918" y="3048"/>
                </a:lnTo>
                <a:lnTo>
                  <a:pt x="1629346" y="9144"/>
                </a:lnTo>
                <a:lnTo>
                  <a:pt x="1624774" y="12192"/>
                </a:lnTo>
                <a:lnTo>
                  <a:pt x="1621726" y="16764"/>
                </a:lnTo>
                <a:lnTo>
                  <a:pt x="1620202" y="19812"/>
                </a:lnTo>
                <a:lnTo>
                  <a:pt x="1620202" y="187731"/>
                </a:lnTo>
                <a:lnTo>
                  <a:pt x="1524101" y="187731"/>
                </a:lnTo>
                <a:lnTo>
                  <a:pt x="1525625" y="232029"/>
                </a:lnTo>
                <a:lnTo>
                  <a:pt x="1624774" y="232029"/>
                </a:lnTo>
                <a:lnTo>
                  <a:pt x="1626781" y="240830"/>
                </a:lnTo>
                <a:lnTo>
                  <a:pt x="1628203" y="250939"/>
                </a:lnTo>
                <a:lnTo>
                  <a:pt x="1629067" y="261899"/>
                </a:lnTo>
                <a:lnTo>
                  <a:pt x="1629346" y="273265"/>
                </a:lnTo>
                <a:lnTo>
                  <a:pt x="1629346" y="377088"/>
                </a:lnTo>
                <a:lnTo>
                  <a:pt x="1631353" y="408292"/>
                </a:lnTo>
                <a:lnTo>
                  <a:pt x="1637360" y="430758"/>
                </a:lnTo>
                <a:lnTo>
                  <a:pt x="1647393" y="444347"/>
                </a:lnTo>
                <a:lnTo>
                  <a:pt x="1661452" y="448906"/>
                </a:lnTo>
                <a:lnTo>
                  <a:pt x="1666024" y="448906"/>
                </a:lnTo>
                <a:lnTo>
                  <a:pt x="1673644" y="447382"/>
                </a:lnTo>
                <a:lnTo>
                  <a:pt x="1681264" y="444334"/>
                </a:lnTo>
                <a:lnTo>
                  <a:pt x="1678216" y="221361"/>
                </a:lnTo>
                <a:lnTo>
                  <a:pt x="1771269" y="222885"/>
                </a:lnTo>
                <a:lnTo>
                  <a:pt x="1774317" y="177063"/>
                </a:lnTo>
                <a:close/>
              </a:path>
              <a:path extrusionOk="0" h="458470" w="2966085">
                <a:moveTo>
                  <a:pt x="1853653" y="42672"/>
                </a:moveTo>
                <a:lnTo>
                  <a:pt x="1823173" y="24384"/>
                </a:lnTo>
                <a:lnTo>
                  <a:pt x="1811121" y="25819"/>
                </a:lnTo>
                <a:lnTo>
                  <a:pt x="1802523" y="30111"/>
                </a:lnTo>
                <a:lnTo>
                  <a:pt x="1797367" y="37287"/>
                </a:lnTo>
                <a:lnTo>
                  <a:pt x="1795653" y="47332"/>
                </a:lnTo>
                <a:lnTo>
                  <a:pt x="1800225" y="53428"/>
                </a:lnTo>
                <a:lnTo>
                  <a:pt x="1804797" y="58000"/>
                </a:lnTo>
                <a:lnTo>
                  <a:pt x="1812417" y="61048"/>
                </a:lnTo>
                <a:lnTo>
                  <a:pt x="1818513" y="64096"/>
                </a:lnTo>
                <a:lnTo>
                  <a:pt x="1826221" y="67144"/>
                </a:lnTo>
                <a:lnTo>
                  <a:pt x="1839937" y="67144"/>
                </a:lnTo>
                <a:lnTo>
                  <a:pt x="1844509" y="64096"/>
                </a:lnTo>
                <a:lnTo>
                  <a:pt x="1847557" y="59524"/>
                </a:lnTo>
                <a:lnTo>
                  <a:pt x="1852129" y="54952"/>
                </a:lnTo>
                <a:lnTo>
                  <a:pt x="1853653" y="51904"/>
                </a:lnTo>
                <a:lnTo>
                  <a:pt x="1853653" y="42672"/>
                </a:lnTo>
                <a:close/>
              </a:path>
              <a:path extrusionOk="0" h="458470" w="2966085">
                <a:moveTo>
                  <a:pt x="1870430" y="415290"/>
                </a:moveTo>
                <a:lnTo>
                  <a:pt x="1866531" y="313664"/>
                </a:lnTo>
                <a:lnTo>
                  <a:pt x="1856701" y="135826"/>
                </a:lnTo>
                <a:lnTo>
                  <a:pt x="1815465" y="135826"/>
                </a:lnTo>
                <a:lnTo>
                  <a:pt x="1815465" y="424434"/>
                </a:lnTo>
                <a:lnTo>
                  <a:pt x="1816989" y="427482"/>
                </a:lnTo>
                <a:lnTo>
                  <a:pt x="1820125" y="430530"/>
                </a:lnTo>
                <a:lnTo>
                  <a:pt x="1824697" y="432054"/>
                </a:lnTo>
                <a:lnTo>
                  <a:pt x="1830793" y="435102"/>
                </a:lnTo>
                <a:lnTo>
                  <a:pt x="1839937" y="435102"/>
                </a:lnTo>
                <a:lnTo>
                  <a:pt x="1851990" y="433933"/>
                </a:lnTo>
                <a:lnTo>
                  <a:pt x="1860905" y="430339"/>
                </a:lnTo>
                <a:lnTo>
                  <a:pt x="1866950" y="424167"/>
                </a:lnTo>
                <a:lnTo>
                  <a:pt x="1870430" y="415290"/>
                </a:lnTo>
                <a:close/>
              </a:path>
              <a:path extrusionOk="0" h="458470" w="2966085">
                <a:moveTo>
                  <a:pt x="2280856" y="357276"/>
                </a:moveTo>
                <a:lnTo>
                  <a:pt x="2279421" y="350380"/>
                </a:lnTo>
                <a:lnTo>
                  <a:pt x="2275128" y="345617"/>
                </a:lnTo>
                <a:lnTo>
                  <a:pt x="2267953" y="342849"/>
                </a:lnTo>
                <a:lnTo>
                  <a:pt x="2257895" y="341947"/>
                </a:lnTo>
                <a:lnTo>
                  <a:pt x="2246452" y="342531"/>
                </a:lnTo>
                <a:lnTo>
                  <a:pt x="2198065" y="355777"/>
                </a:lnTo>
                <a:lnTo>
                  <a:pt x="2158746" y="370992"/>
                </a:lnTo>
                <a:lnTo>
                  <a:pt x="2145906" y="376453"/>
                </a:lnTo>
                <a:lnTo>
                  <a:pt x="2132647" y="381469"/>
                </a:lnTo>
                <a:lnTo>
                  <a:pt x="2090864" y="394627"/>
                </a:lnTo>
                <a:lnTo>
                  <a:pt x="2039772" y="398526"/>
                </a:lnTo>
                <a:lnTo>
                  <a:pt x="2021446" y="397903"/>
                </a:lnTo>
                <a:lnTo>
                  <a:pt x="1978723" y="386232"/>
                </a:lnTo>
                <a:lnTo>
                  <a:pt x="1948713" y="345909"/>
                </a:lnTo>
                <a:lnTo>
                  <a:pt x="1946719" y="326707"/>
                </a:lnTo>
                <a:lnTo>
                  <a:pt x="1946719" y="323659"/>
                </a:lnTo>
                <a:lnTo>
                  <a:pt x="1945195" y="320611"/>
                </a:lnTo>
                <a:lnTo>
                  <a:pt x="1945195" y="317563"/>
                </a:lnTo>
                <a:lnTo>
                  <a:pt x="1949170" y="297218"/>
                </a:lnTo>
                <a:lnTo>
                  <a:pt x="1980603" y="258279"/>
                </a:lnTo>
                <a:lnTo>
                  <a:pt x="2036622" y="224764"/>
                </a:lnTo>
                <a:lnTo>
                  <a:pt x="2102370" y="201244"/>
                </a:lnTo>
                <a:lnTo>
                  <a:pt x="2138934" y="192303"/>
                </a:lnTo>
                <a:lnTo>
                  <a:pt x="2151126" y="192303"/>
                </a:lnTo>
                <a:lnTo>
                  <a:pt x="2169414" y="227457"/>
                </a:lnTo>
                <a:lnTo>
                  <a:pt x="2172462" y="224409"/>
                </a:lnTo>
                <a:lnTo>
                  <a:pt x="2200325" y="197294"/>
                </a:lnTo>
                <a:lnTo>
                  <a:pt x="2201507" y="189255"/>
                </a:lnTo>
                <a:lnTo>
                  <a:pt x="2200605" y="178473"/>
                </a:lnTo>
                <a:lnTo>
                  <a:pt x="2197697" y="169252"/>
                </a:lnTo>
                <a:lnTo>
                  <a:pt x="2192515" y="162039"/>
                </a:lnTo>
                <a:lnTo>
                  <a:pt x="2184743" y="157251"/>
                </a:lnTo>
                <a:lnTo>
                  <a:pt x="2180171" y="154203"/>
                </a:lnTo>
                <a:lnTo>
                  <a:pt x="2175599" y="152679"/>
                </a:lnTo>
                <a:lnTo>
                  <a:pt x="2167890" y="152679"/>
                </a:lnTo>
                <a:lnTo>
                  <a:pt x="2161794" y="151155"/>
                </a:lnTo>
                <a:lnTo>
                  <a:pt x="2126742" y="151155"/>
                </a:lnTo>
                <a:lnTo>
                  <a:pt x="2119338" y="151422"/>
                </a:lnTo>
                <a:lnTo>
                  <a:pt x="2062441" y="162521"/>
                </a:lnTo>
                <a:lnTo>
                  <a:pt x="2006257" y="188328"/>
                </a:lnTo>
                <a:lnTo>
                  <a:pt x="1966429" y="214668"/>
                </a:lnTo>
                <a:lnTo>
                  <a:pt x="1933003" y="245833"/>
                </a:lnTo>
                <a:lnTo>
                  <a:pt x="1910029" y="277342"/>
                </a:lnTo>
                <a:lnTo>
                  <a:pt x="1895373" y="315607"/>
                </a:lnTo>
                <a:lnTo>
                  <a:pt x="1894801" y="322135"/>
                </a:lnTo>
                <a:lnTo>
                  <a:pt x="1894801" y="337375"/>
                </a:lnTo>
                <a:lnTo>
                  <a:pt x="1907616" y="383413"/>
                </a:lnTo>
                <a:lnTo>
                  <a:pt x="1946719" y="416814"/>
                </a:lnTo>
                <a:lnTo>
                  <a:pt x="1982939" y="430745"/>
                </a:lnTo>
                <a:lnTo>
                  <a:pt x="2021103" y="438340"/>
                </a:lnTo>
                <a:lnTo>
                  <a:pt x="2044344" y="439674"/>
                </a:lnTo>
                <a:lnTo>
                  <a:pt x="2057768" y="438835"/>
                </a:lnTo>
                <a:lnTo>
                  <a:pt x="2075065" y="436435"/>
                </a:lnTo>
                <a:lnTo>
                  <a:pt x="2096084" y="432600"/>
                </a:lnTo>
                <a:lnTo>
                  <a:pt x="2120646" y="427482"/>
                </a:lnTo>
                <a:lnTo>
                  <a:pt x="2133485" y="425145"/>
                </a:lnTo>
                <a:lnTo>
                  <a:pt x="2146757" y="422529"/>
                </a:lnTo>
                <a:lnTo>
                  <a:pt x="2160333" y="419341"/>
                </a:lnTo>
                <a:lnTo>
                  <a:pt x="2174075" y="415290"/>
                </a:lnTo>
                <a:lnTo>
                  <a:pt x="2187511" y="411835"/>
                </a:lnTo>
                <a:lnTo>
                  <a:pt x="2200364" y="408241"/>
                </a:lnTo>
                <a:lnTo>
                  <a:pt x="2212657" y="404355"/>
                </a:lnTo>
                <a:lnTo>
                  <a:pt x="2224367" y="400050"/>
                </a:lnTo>
                <a:lnTo>
                  <a:pt x="2235250" y="396341"/>
                </a:lnTo>
                <a:lnTo>
                  <a:pt x="2273236" y="377088"/>
                </a:lnTo>
                <a:lnTo>
                  <a:pt x="2279332" y="370992"/>
                </a:lnTo>
                <a:lnTo>
                  <a:pt x="2279332" y="366420"/>
                </a:lnTo>
                <a:lnTo>
                  <a:pt x="2280856" y="361848"/>
                </a:lnTo>
                <a:lnTo>
                  <a:pt x="2280856" y="357276"/>
                </a:lnTo>
                <a:close/>
              </a:path>
              <a:path extrusionOk="0" h="458470" w="2966085">
                <a:moveTo>
                  <a:pt x="2634805" y="354228"/>
                </a:moveTo>
                <a:lnTo>
                  <a:pt x="2633281" y="351180"/>
                </a:lnTo>
                <a:lnTo>
                  <a:pt x="2630233" y="346608"/>
                </a:lnTo>
                <a:lnTo>
                  <a:pt x="2627185" y="343560"/>
                </a:lnTo>
                <a:lnTo>
                  <a:pt x="2622613" y="341947"/>
                </a:lnTo>
                <a:lnTo>
                  <a:pt x="2617901" y="342011"/>
                </a:lnTo>
                <a:lnTo>
                  <a:pt x="2564511" y="364896"/>
                </a:lnTo>
                <a:lnTo>
                  <a:pt x="2518283" y="381127"/>
                </a:lnTo>
                <a:lnTo>
                  <a:pt x="2479205" y="390766"/>
                </a:lnTo>
                <a:lnTo>
                  <a:pt x="2447163" y="393954"/>
                </a:lnTo>
                <a:lnTo>
                  <a:pt x="2417102" y="390245"/>
                </a:lnTo>
                <a:lnTo>
                  <a:pt x="2393353" y="379222"/>
                </a:lnTo>
                <a:lnTo>
                  <a:pt x="2375916" y="361048"/>
                </a:lnTo>
                <a:lnTo>
                  <a:pt x="2364765" y="335851"/>
                </a:lnTo>
                <a:lnTo>
                  <a:pt x="2368512" y="325259"/>
                </a:lnTo>
                <a:lnTo>
                  <a:pt x="2398344" y="293382"/>
                </a:lnTo>
                <a:lnTo>
                  <a:pt x="2455151" y="282473"/>
                </a:lnTo>
                <a:lnTo>
                  <a:pt x="2461920" y="282600"/>
                </a:lnTo>
                <a:lnTo>
                  <a:pt x="2546108" y="285356"/>
                </a:lnTo>
                <a:lnTo>
                  <a:pt x="2554465" y="285318"/>
                </a:lnTo>
                <a:lnTo>
                  <a:pt x="2602192" y="274345"/>
                </a:lnTo>
                <a:lnTo>
                  <a:pt x="2624137" y="232029"/>
                </a:lnTo>
                <a:lnTo>
                  <a:pt x="2625661" y="228981"/>
                </a:lnTo>
                <a:lnTo>
                  <a:pt x="2625661" y="222885"/>
                </a:lnTo>
                <a:lnTo>
                  <a:pt x="2624798" y="214884"/>
                </a:lnTo>
                <a:lnTo>
                  <a:pt x="2596616" y="175920"/>
                </a:lnTo>
                <a:lnTo>
                  <a:pt x="2576804" y="163347"/>
                </a:lnTo>
                <a:lnTo>
                  <a:pt x="2576804" y="216789"/>
                </a:lnTo>
                <a:lnTo>
                  <a:pt x="2576804" y="222885"/>
                </a:lnTo>
                <a:lnTo>
                  <a:pt x="2572232" y="228981"/>
                </a:lnTo>
                <a:lnTo>
                  <a:pt x="2561564" y="232029"/>
                </a:lnTo>
                <a:lnTo>
                  <a:pt x="2546108" y="237807"/>
                </a:lnTo>
                <a:lnTo>
                  <a:pt x="2524937" y="241604"/>
                </a:lnTo>
                <a:lnTo>
                  <a:pt x="2498039" y="243687"/>
                </a:lnTo>
                <a:lnTo>
                  <a:pt x="2465451" y="244309"/>
                </a:lnTo>
                <a:lnTo>
                  <a:pt x="2450287" y="244017"/>
                </a:lnTo>
                <a:lnTo>
                  <a:pt x="2431821" y="243090"/>
                </a:lnTo>
                <a:lnTo>
                  <a:pt x="2411361" y="241668"/>
                </a:lnTo>
                <a:lnTo>
                  <a:pt x="2387625" y="239649"/>
                </a:lnTo>
                <a:lnTo>
                  <a:pt x="2390470" y="228485"/>
                </a:lnTo>
                <a:lnTo>
                  <a:pt x="2431821" y="196977"/>
                </a:lnTo>
                <a:lnTo>
                  <a:pt x="2473071" y="181635"/>
                </a:lnTo>
                <a:lnTo>
                  <a:pt x="2506599" y="175539"/>
                </a:lnTo>
                <a:lnTo>
                  <a:pt x="2512364" y="175831"/>
                </a:lnTo>
                <a:lnTo>
                  <a:pt x="2555316" y="189585"/>
                </a:lnTo>
                <a:lnTo>
                  <a:pt x="2576804" y="216789"/>
                </a:lnTo>
                <a:lnTo>
                  <a:pt x="2576804" y="163347"/>
                </a:lnTo>
                <a:lnTo>
                  <a:pt x="2554465" y="152222"/>
                </a:lnTo>
                <a:lnTo>
                  <a:pt x="2533129" y="144068"/>
                </a:lnTo>
                <a:lnTo>
                  <a:pt x="2512644" y="139052"/>
                </a:lnTo>
                <a:lnTo>
                  <a:pt x="2492883" y="137350"/>
                </a:lnTo>
                <a:lnTo>
                  <a:pt x="2473731" y="138480"/>
                </a:lnTo>
                <a:lnTo>
                  <a:pt x="2419629" y="154203"/>
                </a:lnTo>
                <a:lnTo>
                  <a:pt x="2386292" y="175742"/>
                </a:lnTo>
                <a:lnTo>
                  <a:pt x="2358669" y="203073"/>
                </a:lnTo>
                <a:lnTo>
                  <a:pt x="2328583" y="250304"/>
                </a:lnTo>
                <a:lnTo>
                  <a:pt x="2313813" y="298081"/>
                </a:lnTo>
                <a:lnTo>
                  <a:pt x="2311336" y="322135"/>
                </a:lnTo>
                <a:lnTo>
                  <a:pt x="2311362" y="331863"/>
                </a:lnTo>
                <a:lnTo>
                  <a:pt x="2324303" y="382549"/>
                </a:lnTo>
                <a:lnTo>
                  <a:pt x="2364765" y="421005"/>
                </a:lnTo>
                <a:lnTo>
                  <a:pt x="2367800" y="423125"/>
                </a:lnTo>
                <a:lnTo>
                  <a:pt x="2399817" y="435102"/>
                </a:lnTo>
                <a:lnTo>
                  <a:pt x="2431821" y="440537"/>
                </a:lnTo>
                <a:lnTo>
                  <a:pt x="2433917" y="440626"/>
                </a:lnTo>
                <a:lnTo>
                  <a:pt x="2465451" y="441083"/>
                </a:lnTo>
                <a:lnTo>
                  <a:pt x="2499830" y="436651"/>
                </a:lnTo>
                <a:lnTo>
                  <a:pt x="2569362" y="413753"/>
                </a:lnTo>
                <a:lnTo>
                  <a:pt x="2619095" y="379399"/>
                </a:lnTo>
                <a:lnTo>
                  <a:pt x="2634805" y="358800"/>
                </a:lnTo>
                <a:lnTo>
                  <a:pt x="2634805" y="354228"/>
                </a:lnTo>
                <a:close/>
              </a:path>
              <a:path extrusionOk="0" h="458470" w="2966085">
                <a:moveTo>
                  <a:pt x="2965793" y="308419"/>
                </a:moveTo>
                <a:lnTo>
                  <a:pt x="2961246" y="292595"/>
                </a:lnTo>
                <a:lnTo>
                  <a:pt x="2947695" y="281660"/>
                </a:lnTo>
                <a:lnTo>
                  <a:pt x="2925292" y="275323"/>
                </a:lnTo>
                <a:lnTo>
                  <a:pt x="2894165" y="273265"/>
                </a:lnTo>
                <a:lnTo>
                  <a:pt x="2874378" y="273888"/>
                </a:lnTo>
                <a:lnTo>
                  <a:pt x="2851607" y="275932"/>
                </a:lnTo>
                <a:lnTo>
                  <a:pt x="2825712" y="279704"/>
                </a:lnTo>
                <a:lnTo>
                  <a:pt x="2796540" y="285457"/>
                </a:lnTo>
                <a:lnTo>
                  <a:pt x="2749194" y="290029"/>
                </a:lnTo>
                <a:lnTo>
                  <a:pt x="2738082" y="288912"/>
                </a:lnTo>
                <a:lnTo>
                  <a:pt x="2729954" y="285648"/>
                </a:lnTo>
                <a:lnTo>
                  <a:pt x="2724988" y="280390"/>
                </a:lnTo>
                <a:lnTo>
                  <a:pt x="2723286" y="273265"/>
                </a:lnTo>
                <a:lnTo>
                  <a:pt x="2726715" y="254939"/>
                </a:lnTo>
                <a:lnTo>
                  <a:pt x="2764434" y="212217"/>
                </a:lnTo>
                <a:lnTo>
                  <a:pt x="2808109" y="193687"/>
                </a:lnTo>
                <a:lnTo>
                  <a:pt x="2862072" y="187731"/>
                </a:lnTo>
                <a:lnTo>
                  <a:pt x="2885554" y="188899"/>
                </a:lnTo>
                <a:lnTo>
                  <a:pt x="2907881" y="192354"/>
                </a:lnTo>
                <a:lnTo>
                  <a:pt x="2929026" y="198107"/>
                </a:lnTo>
                <a:lnTo>
                  <a:pt x="2949029" y="206121"/>
                </a:lnTo>
                <a:lnTo>
                  <a:pt x="2948775" y="191211"/>
                </a:lnTo>
                <a:lnTo>
                  <a:pt x="2944457" y="151155"/>
                </a:lnTo>
                <a:lnTo>
                  <a:pt x="2938361" y="146583"/>
                </a:lnTo>
                <a:lnTo>
                  <a:pt x="2927693" y="146583"/>
                </a:lnTo>
                <a:lnTo>
                  <a:pt x="2908643" y="144487"/>
                </a:lnTo>
                <a:lnTo>
                  <a:pt x="2898978" y="143802"/>
                </a:lnTo>
                <a:lnTo>
                  <a:pt x="2889593" y="143535"/>
                </a:lnTo>
                <a:lnTo>
                  <a:pt x="2855557" y="145516"/>
                </a:lnTo>
                <a:lnTo>
                  <a:pt x="2789809" y="160896"/>
                </a:lnTo>
                <a:lnTo>
                  <a:pt x="2745409" y="180022"/>
                </a:lnTo>
                <a:lnTo>
                  <a:pt x="2712618" y="201549"/>
                </a:lnTo>
                <a:lnTo>
                  <a:pt x="2682049" y="232029"/>
                </a:lnTo>
                <a:lnTo>
                  <a:pt x="2669857" y="270217"/>
                </a:lnTo>
                <a:lnTo>
                  <a:pt x="2671267" y="280504"/>
                </a:lnTo>
                <a:lnTo>
                  <a:pt x="2704363" y="320179"/>
                </a:lnTo>
                <a:lnTo>
                  <a:pt x="2749194" y="334327"/>
                </a:lnTo>
                <a:lnTo>
                  <a:pt x="2783802" y="326326"/>
                </a:lnTo>
                <a:lnTo>
                  <a:pt x="2814243" y="320611"/>
                </a:lnTo>
                <a:lnTo>
                  <a:pt x="2840380" y="317182"/>
                </a:lnTo>
                <a:lnTo>
                  <a:pt x="2862072" y="316039"/>
                </a:lnTo>
                <a:lnTo>
                  <a:pt x="2878124" y="317131"/>
                </a:lnTo>
                <a:lnTo>
                  <a:pt x="2889593" y="320230"/>
                </a:lnTo>
                <a:lnTo>
                  <a:pt x="2896451" y="325043"/>
                </a:lnTo>
                <a:lnTo>
                  <a:pt x="2898737" y="331279"/>
                </a:lnTo>
                <a:lnTo>
                  <a:pt x="2896743" y="339610"/>
                </a:lnTo>
                <a:lnTo>
                  <a:pt x="2866644" y="369468"/>
                </a:lnTo>
                <a:lnTo>
                  <a:pt x="2812529" y="401561"/>
                </a:lnTo>
                <a:lnTo>
                  <a:pt x="2744622" y="429006"/>
                </a:lnTo>
                <a:lnTo>
                  <a:pt x="2747670" y="432054"/>
                </a:lnTo>
                <a:lnTo>
                  <a:pt x="2750718" y="438150"/>
                </a:lnTo>
                <a:lnTo>
                  <a:pt x="2753766" y="442810"/>
                </a:lnTo>
                <a:lnTo>
                  <a:pt x="2758338" y="448906"/>
                </a:lnTo>
                <a:lnTo>
                  <a:pt x="2761386" y="455002"/>
                </a:lnTo>
                <a:lnTo>
                  <a:pt x="2764434" y="458050"/>
                </a:lnTo>
                <a:lnTo>
                  <a:pt x="2767482" y="458050"/>
                </a:lnTo>
                <a:lnTo>
                  <a:pt x="2815044" y="440588"/>
                </a:lnTo>
                <a:lnTo>
                  <a:pt x="2857157" y="420433"/>
                </a:lnTo>
                <a:lnTo>
                  <a:pt x="2894101" y="397700"/>
                </a:lnTo>
                <a:lnTo>
                  <a:pt x="2926169" y="372516"/>
                </a:lnTo>
                <a:lnTo>
                  <a:pt x="2955696" y="338188"/>
                </a:lnTo>
                <a:lnTo>
                  <a:pt x="2963253" y="322719"/>
                </a:lnTo>
                <a:lnTo>
                  <a:pt x="2965793" y="308419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12"/>
          <p:cNvGrpSpPr/>
          <p:nvPr/>
        </p:nvGrpSpPr>
        <p:grpSpPr>
          <a:xfrm>
            <a:off x="234410" y="334422"/>
            <a:ext cx="927608" cy="333375"/>
            <a:chOff x="234410" y="334422"/>
            <a:chExt cx="927608" cy="333375"/>
          </a:xfrm>
        </p:grpSpPr>
        <p:sp>
          <p:nvSpPr>
            <p:cNvPr id="919" name="Google Shape;919;p12"/>
            <p:cNvSpPr/>
            <p:nvPr/>
          </p:nvSpPr>
          <p:spPr>
            <a:xfrm>
              <a:off x="234410" y="334422"/>
              <a:ext cx="252095" cy="330200"/>
            </a:xfrm>
            <a:custGeom>
              <a:rect b="b" l="l" r="r" t="t"/>
              <a:pathLst>
                <a:path extrusionOk="0" h="330200" w="252095">
                  <a:moveTo>
                    <a:pt x="0" y="203073"/>
                  </a:moveTo>
                  <a:lnTo>
                    <a:pt x="0" y="192405"/>
                  </a:lnTo>
                  <a:lnTo>
                    <a:pt x="1523" y="187737"/>
                  </a:lnTo>
                  <a:lnTo>
                    <a:pt x="12192" y="177069"/>
                  </a:lnTo>
                  <a:lnTo>
                    <a:pt x="18287" y="167925"/>
                  </a:lnTo>
                  <a:lnTo>
                    <a:pt x="19811" y="164877"/>
                  </a:lnTo>
                  <a:lnTo>
                    <a:pt x="21335" y="160305"/>
                  </a:lnTo>
                  <a:lnTo>
                    <a:pt x="21335" y="155733"/>
                  </a:lnTo>
                  <a:lnTo>
                    <a:pt x="22859" y="151161"/>
                  </a:lnTo>
                  <a:lnTo>
                    <a:pt x="22859" y="143541"/>
                  </a:lnTo>
                  <a:lnTo>
                    <a:pt x="24383" y="131254"/>
                  </a:lnTo>
                  <a:lnTo>
                    <a:pt x="24622" y="122086"/>
                  </a:lnTo>
                  <a:lnTo>
                    <a:pt x="25669" y="103179"/>
                  </a:lnTo>
                  <a:lnTo>
                    <a:pt x="25907" y="93154"/>
                  </a:lnTo>
                  <a:lnTo>
                    <a:pt x="26812" y="83074"/>
                  </a:lnTo>
                  <a:lnTo>
                    <a:pt x="28051" y="64128"/>
                  </a:lnTo>
                  <a:lnTo>
                    <a:pt x="28955" y="54959"/>
                  </a:lnTo>
                  <a:lnTo>
                    <a:pt x="28955" y="42767"/>
                  </a:lnTo>
                  <a:lnTo>
                    <a:pt x="30479" y="35052"/>
                  </a:lnTo>
                  <a:lnTo>
                    <a:pt x="30479" y="30479"/>
                  </a:lnTo>
                  <a:lnTo>
                    <a:pt x="36575" y="22859"/>
                  </a:lnTo>
                  <a:lnTo>
                    <a:pt x="41147" y="19811"/>
                  </a:lnTo>
                  <a:lnTo>
                    <a:pt x="44195" y="18288"/>
                  </a:lnTo>
                  <a:lnTo>
                    <a:pt x="51815" y="13716"/>
                  </a:lnTo>
                  <a:lnTo>
                    <a:pt x="56387" y="15240"/>
                  </a:lnTo>
                  <a:lnTo>
                    <a:pt x="59435" y="22859"/>
                  </a:lnTo>
                  <a:lnTo>
                    <a:pt x="56387" y="163353"/>
                  </a:lnTo>
                  <a:lnTo>
                    <a:pt x="105892" y="162472"/>
                  </a:lnTo>
                  <a:lnTo>
                    <a:pt x="144529" y="159734"/>
                  </a:lnTo>
                  <a:lnTo>
                    <a:pt x="172290" y="154995"/>
                  </a:lnTo>
                  <a:lnTo>
                    <a:pt x="189166" y="148113"/>
                  </a:lnTo>
                  <a:lnTo>
                    <a:pt x="189166" y="7620"/>
                  </a:lnTo>
                  <a:lnTo>
                    <a:pt x="191714" y="4500"/>
                  </a:lnTo>
                  <a:lnTo>
                    <a:pt x="196976" y="2095"/>
                  </a:lnTo>
                  <a:lnTo>
                    <a:pt x="204811" y="547"/>
                  </a:lnTo>
                  <a:lnTo>
                    <a:pt x="215074" y="0"/>
                  </a:lnTo>
                  <a:lnTo>
                    <a:pt x="222694" y="0"/>
                  </a:lnTo>
                  <a:lnTo>
                    <a:pt x="222694" y="25907"/>
                  </a:lnTo>
                  <a:lnTo>
                    <a:pt x="223575" y="34471"/>
                  </a:lnTo>
                  <a:lnTo>
                    <a:pt x="224028" y="44053"/>
                  </a:lnTo>
                  <a:lnTo>
                    <a:pt x="224218" y="65627"/>
                  </a:lnTo>
                  <a:lnTo>
                    <a:pt x="224456" y="76214"/>
                  </a:lnTo>
                  <a:lnTo>
                    <a:pt x="225504" y="99140"/>
                  </a:lnTo>
                  <a:lnTo>
                    <a:pt x="225742" y="111442"/>
                  </a:lnTo>
                  <a:lnTo>
                    <a:pt x="226623" y="123744"/>
                  </a:lnTo>
                  <a:lnTo>
                    <a:pt x="227076" y="135493"/>
                  </a:lnTo>
                  <a:lnTo>
                    <a:pt x="227266" y="157257"/>
                  </a:lnTo>
                  <a:lnTo>
                    <a:pt x="229409" y="212416"/>
                  </a:lnTo>
                  <a:lnTo>
                    <a:pt x="232576" y="250482"/>
                  </a:lnTo>
                  <a:lnTo>
                    <a:pt x="236982" y="273688"/>
                  </a:lnTo>
                  <a:lnTo>
                    <a:pt x="243387" y="294020"/>
                  </a:lnTo>
                  <a:lnTo>
                    <a:pt x="251650" y="311467"/>
                  </a:lnTo>
                  <a:lnTo>
                    <a:pt x="241315" y="315229"/>
                  </a:lnTo>
                  <a:lnTo>
                    <a:pt x="230695" y="317563"/>
                  </a:lnTo>
                  <a:lnTo>
                    <a:pt x="219503" y="318754"/>
                  </a:lnTo>
                  <a:lnTo>
                    <a:pt x="207454" y="319087"/>
                  </a:lnTo>
                  <a:lnTo>
                    <a:pt x="198334" y="291883"/>
                  </a:lnTo>
                  <a:lnTo>
                    <a:pt x="191643" y="260687"/>
                  </a:lnTo>
                  <a:lnTo>
                    <a:pt x="187523" y="225473"/>
                  </a:lnTo>
                  <a:lnTo>
                    <a:pt x="186118" y="186213"/>
                  </a:lnTo>
                  <a:lnTo>
                    <a:pt x="172347" y="185332"/>
                  </a:lnTo>
                  <a:lnTo>
                    <a:pt x="160889" y="184880"/>
                  </a:lnTo>
                  <a:lnTo>
                    <a:pt x="131159" y="184689"/>
                  </a:lnTo>
                  <a:lnTo>
                    <a:pt x="122015" y="186213"/>
                  </a:lnTo>
                  <a:lnTo>
                    <a:pt x="107736" y="187943"/>
                  </a:lnTo>
                  <a:lnTo>
                    <a:pt x="59436" y="200025"/>
                  </a:lnTo>
                  <a:lnTo>
                    <a:pt x="57911" y="244316"/>
                  </a:lnTo>
                  <a:lnTo>
                    <a:pt x="58483" y="258867"/>
                  </a:lnTo>
                  <a:lnTo>
                    <a:pt x="60198" y="274998"/>
                  </a:lnTo>
                  <a:lnTo>
                    <a:pt x="63055" y="292576"/>
                  </a:lnTo>
                  <a:lnTo>
                    <a:pt x="67056" y="311467"/>
                  </a:lnTo>
                  <a:lnTo>
                    <a:pt x="30480" y="329755"/>
                  </a:lnTo>
                  <a:lnTo>
                    <a:pt x="15240" y="207645"/>
                  </a:lnTo>
                  <a:lnTo>
                    <a:pt x="4571" y="206121"/>
                  </a:lnTo>
                  <a:lnTo>
                    <a:pt x="0" y="20307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20" name="Google Shape;920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0540" y="451961"/>
              <a:ext cx="224218" cy="21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7618" y="458057"/>
              <a:ext cx="215169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12"/>
            <p:cNvSpPr/>
            <p:nvPr/>
          </p:nvSpPr>
          <p:spPr>
            <a:xfrm>
              <a:off x="988028" y="357282"/>
              <a:ext cx="173990" cy="310515"/>
            </a:xfrm>
            <a:custGeom>
              <a:rect b="b" l="l" r="r" t="t"/>
              <a:pathLst>
                <a:path extrusionOk="0" h="310515" w="173990">
                  <a:moveTo>
                    <a:pt x="0" y="129825"/>
                  </a:moveTo>
                  <a:lnTo>
                    <a:pt x="67151" y="129825"/>
                  </a:lnTo>
                  <a:lnTo>
                    <a:pt x="67151" y="13716"/>
                  </a:lnTo>
                  <a:lnTo>
                    <a:pt x="68675" y="10668"/>
                  </a:lnTo>
                  <a:lnTo>
                    <a:pt x="77819" y="1524"/>
                  </a:lnTo>
                  <a:lnTo>
                    <a:pt x="80867" y="0"/>
                  </a:lnTo>
                  <a:lnTo>
                    <a:pt x="91535" y="0"/>
                  </a:lnTo>
                  <a:lnTo>
                    <a:pt x="103155" y="43910"/>
                  </a:lnTo>
                  <a:lnTo>
                    <a:pt x="105441" y="110728"/>
                  </a:lnTo>
                  <a:lnTo>
                    <a:pt x="105894" y="118142"/>
                  </a:lnTo>
                  <a:lnTo>
                    <a:pt x="106775" y="125253"/>
                  </a:lnTo>
                  <a:lnTo>
                    <a:pt x="113648" y="124372"/>
                  </a:lnTo>
                  <a:lnTo>
                    <a:pt x="120538" y="123920"/>
                  </a:lnTo>
                  <a:lnTo>
                    <a:pt x="169354" y="123729"/>
                  </a:lnTo>
                  <a:lnTo>
                    <a:pt x="173926" y="122205"/>
                  </a:lnTo>
                  <a:lnTo>
                    <a:pt x="172402" y="154209"/>
                  </a:lnTo>
                  <a:lnTo>
                    <a:pt x="106775" y="152685"/>
                  </a:lnTo>
                  <a:lnTo>
                    <a:pt x="109823" y="306895"/>
                  </a:lnTo>
                  <a:lnTo>
                    <a:pt x="103727" y="309943"/>
                  </a:lnTo>
                  <a:lnTo>
                    <a:pt x="96107" y="309943"/>
                  </a:lnTo>
                  <a:lnTo>
                    <a:pt x="86105" y="307036"/>
                  </a:lnTo>
                  <a:lnTo>
                    <a:pt x="78962" y="298120"/>
                  </a:lnTo>
                  <a:lnTo>
                    <a:pt x="74675" y="282899"/>
                  </a:lnTo>
                  <a:lnTo>
                    <a:pt x="73247" y="261080"/>
                  </a:lnTo>
                  <a:lnTo>
                    <a:pt x="73199" y="181402"/>
                  </a:lnTo>
                  <a:lnTo>
                    <a:pt x="72866" y="173724"/>
                  </a:lnTo>
                  <a:lnTo>
                    <a:pt x="71961" y="166599"/>
                  </a:lnTo>
                  <a:lnTo>
                    <a:pt x="70199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23" name="Google Shape;923;p12"/>
          <p:cNvGrpSpPr/>
          <p:nvPr/>
        </p:nvGrpSpPr>
        <p:grpSpPr>
          <a:xfrm>
            <a:off x="1361789" y="355758"/>
            <a:ext cx="842296" cy="476822"/>
            <a:chOff x="1361789" y="355758"/>
            <a:chExt cx="842296" cy="476822"/>
          </a:xfrm>
        </p:grpSpPr>
        <p:sp>
          <p:nvSpPr>
            <p:cNvPr id="924" name="Google Shape;924;p12"/>
            <p:cNvSpPr/>
            <p:nvPr/>
          </p:nvSpPr>
          <p:spPr>
            <a:xfrm>
              <a:off x="1361789" y="355758"/>
              <a:ext cx="351155" cy="304165"/>
            </a:xfrm>
            <a:custGeom>
              <a:rect b="b" l="l" r="r" t="t"/>
              <a:pathLst>
                <a:path extrusionOk="0" h="304165" w="351155">
                  <a:moveTo>
                    <a:pt x="0" y="287083"/>
                  </a:moveTo>
                  <a:lnTo>
                    <a:pt x="0" y="277939"/>
                  </a:lnTo>
                  <a:lnTo>
                    <a:pt x="595" y="268421"/>
                  </a:lnTo>
                  <a:lnTo>
                    <a:pt x="2476" y="251019"/>
                  </a:lnTo>
                  <a:lnTo>
                    <a:pt x="5786" y="225312"/>
                  </a:lnTo>
                  <a:lnTo>
                    <a:pt x="10668" y="190881"/>
                  </a:lnTo>
                  <a:lnTo>
                    <a:pt x="21263" y="107767"/>
                  </a:lnTo>
                  <a:lnTo>
                    <a:pt x="26384" y="64784"/>
                  </a:lnTo>
                  <a:lnTo>
                    <a:pt x="27527" y="56483"/>
                  </a:lnTo>
                  <a:lnTo>
                    <a:pt x="29051" y="47339"/>
                  </a:lnTo>
                  <a:lnTo>
                    <a:pt x="29051" y="39719"/>
                  </a:lnTo>
                  <a:lnTo>
                    <a:pt x="30575" y="35147"/>
                  </a:lnTo>
                  <a:lnTo>
                    <a:pt x="30575" y="30575"/>
                  </a:lnTo>
                  <a:lnTo>
                    <a:pt x="32099" y="26003"/>
                  </a:lnTo>
                  <a:lnTo>
                    <a:pt x="32099" y="19907"/>
                  </a:lnTo>
                  <a:lnTo>
                    <a:pt x="33623" y="15240"/>
                  </a:lnTo>
                  <a:lnTo>
                    <a:pt x="64103" y="0"/>
                  </a:lnTo>
                  <a:lnTo>
                    <a:pt x="80143" y="11732"/>
                  </a:lnTo>
                  <a:lnTo>
                    <a:pt x="112832" y="57556"/>
                  </a:lnTo>
                  <a:lnTo>
                    <a:pt x="150304" y="135147"/>
                  </a:lnTo>
                  <a:lnTo>
                    <a:pt x="161734" y="160305"/>
                  </a:lnTo>
                  <a:lnTo>
                    <a:pt x="167830" y="169545"/>
                  </a:lnTo>
                  <a:lnTo>
                    <a:pt x="172402" y="175641"/>
                  </a:lnTo>
                  <a:lnTo>
                    <a:pt x="178498" y="178689"/>
                  </a:lnTo>
                  <a:lnTo>
                    <a:pt x="266985" y="22955"/>
                  </a:lnTo>
                  <a:lnTo>
                    <a:pt x="273081" y="19907"/>
                  </a:lnTo>
                  <a:lnTo>
                    <a:pt x="277653" y="16764"/>
                  </a:lnTo>
                  <a:lnTo>
                    <a:pt x="282321" y="16764"/>
                  </a:lnTo>
                  <a:lnTo>
                    <a:pt x="310324" y="44100"/>
                  </a:lnTo>
                  <a:lnTo>
                    <a:pt x="315849" y="61055"/>
                  </a:lnTo>
                  <a:lnTo>
                    <a:pt x="318992" y="70540"/>
                  </a:lnTo>
                  <a:lnTo>
                    <a:pt x="321564" y="80569"/>
                  </a:lnTo>
                  <a:lnTo>
                    <a:pt x="323564" y="91152"/>
                  </a:lnTo>
                  <a:lnTo>
                    <a:pt x="324993" y="102298"/>
                  </a:lnTo>
                  <a:lnTo>
                    <a:pt x="327040" y="113807"/>
                  </a:lnTo>
                  <a:lnTo>
                    <a:pt x="330565" y="137325"/>
                  </a:lnTo>
                  <a:lnTo>
                    <a:pt x="332613" y="149637"/>
                  </a:lnTo>
                  <a:lnTo>
                    <a:pt x="337185" y="196977"/>
                  </a:lnTo>
                  <a:lnTo>
                    <a:pt x="340352" y="222131"/>
                  </a:lnTo>
                  <a:lnTo>
                    <a:pt x="343090" y="242411"/>
                  </a:lnTo>
                  <a:lnTo>
                    <a:pt x="345543" y="257547"/>
                  </a:lnTo>
                  <a:lnTo>
                    <a:pt x="347853" y="267271"/>
                  </a:lnTo>
                  <a:lnTo>
                    <a:pt x="349377" y="276415"/>
                  </a:lnTo>
                  <a:lnTo>
                    <a:pt x="350901" y="284035"/>
                  </a:lnTo>
                  <a:lnTo>
                    <a:pt x="350901" y="291655"/>
                  </a:lnTo>
                  <a:lnTo>
                    <a:pt x="349377" y="294703"/>
                  </a:lnTo>
                  <a:lnTo>
                    <a:pt x="346329" y="299275"/>
                  </a:lnTo>
                  <a:lnTo>
                    <a:pt x="343281" y="302323"/>
                  </a:lnTo>
                  <a:lnTo>
                    <a:pt x="340233" y="303847"/>
                  </a:lnTo>
                  <a:lnTo>
                    <a:pt x="331089" y="303847"/>
                  </a:lnTo>
                  <a:lnTo>
                    <a:pt x="326517" y="302323"/>
                  </a:lnTo>
                  <a:lnTo>
                    <a:pt x="320421" y="299275"/>
                  </a:lnTo>
                  <a:lnTo>
                    <a:pt x="315849" y="294703"/>
                  </a:lnTo>
                  <a:lnTo>
                    <a:pt x="312801" y="290131"/>
                  </a:lnTo>
                  <a:lnTo>
                    <a:pt x="312801" y="285559"/>
                  </a:lnTo>
                  <a:lnTo>
                    <a:pt x="311277" y="279463"/>
                  </a:lnTo>
                  <a:lnTo>
                    <a:pt x="309753" y="271843"/>
                  </a:lnTo>
                  <a:lnTo>
                    <a:pt x="309753" y="262604"/>
                  </a:lnTo>
                  <a:lnTo>
                    <a:pt x="307467" y="249269"/>
                  </a:lnTo>
                  <a:lnTo>
                    <a:pt x="305181" y="233648"/>
                  </a:lnTo>
                  <a:lnTo>
                    <a:pt x="293941" y="146208"/>
                  </a:lnTo>
                  <a:lnTo>
                    <a:pt x="293250" y="139112"/>
                  </a:lnTo>
                  <a:lnTo>
                    <a:pt x="292989" y="132873"/>
                  </a:lnTo>
                  <a:lnTo>
                    <a:pt x="291465" y="123729"/>
                  </a:lnTo>
                  <a:lnTo>
                    <a:pt x="289941" y="116014"/>
                  </a:lnTo>
                  <a:lnTo>
                    <a:pt x="289941" y="96202"/>
                  </a:lnTo>
                  <a:lnTo>
                    <a:pt x="288417" y="90106"/>
                  </a:lnTo>
                  <a:lnTo>
                    <a:pt x="288417" y="87058"/>
                  </a:lnTo>
                  <a:lnTo>
                    <a:pt x="285369" y="85534"/>
                  </a:lnTo>
                  <a:lnTo>
                    <a:pt x="283845" y="85534"/>
                  </a:lnTo>
                  <a:lnTo>
                    <a:pt x="280797" y="87058"/>
                  </a:lnTo>
                  <a:lnTo>
                    <a:pt x="243862" y="137398"/>
                  </a:lnTo>
                  <a:lnTo>
                    <a:pt x="207866" y="203215"/>
                  </a:lnTo>
                  <a:lnTo>
                    <a:pt x="186118" y="245840"/>
                  </a:lnTo>
                  <a:lnTo>
                    <a:pt x="181546" y="253460"/>
                  </a:lnTo>
                  <a:lnTo>
                    <a:pt x="148018" y="216884"/>
                  </a:lnTo>
                  <a:lnTo>
                    <a:pt x="65627" y="41243"/>
                  </a:lnTo>
                  <a:lnTo>
                    <a:pt x="61055" y="58691"/>
                  </a:lnTo>
                  <a:lnTo>
                    <a:pt x="56483" y="88177"/>
                  </a:lnTo>
                  <a:lnTo>
                    <a:pt x="51911" y="129700"/>
                  </a:lnTo>
                  <a:lnTo>
                    <a:pt x="47339" y="183261"/>
                  </a:lnTo>
                  <a:lnTo>
                    <a:pt x="46434" y="190738"/>
                  </a:lnTo>
                  <a:lnTo>
                    <a:pt x="45196" y="203406"/>
                  </a:lnTo>
                  <a:lnTo>
                    <a:pt x="44291" y="209169"/>
                  </a:lnTo>
                  <a:lnTo>
                    <a:pt x="42767" y="216884"/>
                  </a:lnTo>
                  <a:lnTo>
                    <a:pt x="42767" y="230600"/>
                  </a:lnTo>
                  <a:lnTo>
                    <a:pt x="44291" y="262604"/>
                  </a:lnTo>
                  <a:lnTo>
                    <a:pt x="44291" y="277939"/>
                  </a:lnTo>
                  <a:lnTo>
                    <a:pt x="42767" y="282511"/>
                  </a:lnTo>
                  <a:lnTo>
                    <a:pt x="38195" y="285559"/>
                  </a:lnTo>
                  <a:lnTo>
                    <a:pt x="35147" y="290131"/>
                  </a:lnTo>
                  <a:lnTo>
                    <a:pt x="30575" y="291655"/>
                  </a:lnTo>
                  <a:lnTo>
                    <a:pt x="4572" y="291655"/>
                  </a:lnTo>
                  <a:lnTo>
                    <a:pt x="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25" name="Google Shape;92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35645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" name="Google Shape;926;p12"/>
            <p:cNvSpPr/>
            <p:nvPr/>
          </p:nvSpPr>
          <p:spPr>
            <a:xfrm>
              <a:off x="1988820" y="461105"/>
              <a:ext cx="215265" cy="371475"/>
            </a:xfrm>
            <a:custGeom>
              <a:rect b="b" l="l" r="r" t="t"/>
              <a:pathLst>
                <a:path extrusionOk="0" h="371475" w="215264">
                  <a:moveTo>
                    <a:pt x="0" y="10668"/>
                  </a:moveTo>
                  <a:lnTo>
                    <a:pt x="1524" y="7620"/>
                  </a:lnTo>
                  <a:lnTo>
                    <a:pt x="6096" y="6096"/>
                  </a:lnTo>
                  <a:lnTo>
                    <a:pt x="15335" y="6096"/>
                  </a:lnTo>
                  <a:lnTo>
                    <a:pt x="21431" y="9144"/>
                  </a:lnTo>
                  <a:lnTo>
                    <a:pt x="22955" y="12287"/>
                  </a:lnTo>
                  <a:lnTo>
                    <a:pt x="26003" y="15335"/>
                  </a:lnTo>
                  <a:lnTo>
                    <a:pt x="26003" y="21431"/>
                  </a:lnTo>
                  <a:lnTo>
                    <a:pt x="55736" y="11613"/>
                  </a:lnTo>
                  <a:lnTo>
                    <a:pt x="83200" y="4964"/>
                  </a:lnTo>
                  <a:lnTo>
                    <a:pt x="108379" y="1192"/>
                  </a:lnTo>
                  <a:lnTo>
                    <a:pt x="131254" y="0"/>
                  </a:lnTo>
                  <a:lnTo>
                    <a:pt x="157296" y="1739"/>
                  </a:lnTo>
                  <a:lnTo>
                    <a:pt x="194557" y="16113"/>
                  </a:lnTo>
                  <a:lnTo>
                    <a:pt x="214598" y="51554"/>
                  </a:lnTo>
                  <a:lnTo>
                    <a:pt x="215169" y="59531"/>
                  </a:lnTo>
                  <a:lnTo>
                    <a:pt x="214312" y="70373"/>
                  </a:lnTo>
                  <a:lnTo>
                    <a:pt x="193985" y="116783"/>
                  </a:lnTo>
                  <a:lnTo>
                    <a:pt x="181546" y="131696"/>
                  </a:lnTo>
                  <a:lnTo>
                    <a:pt x="181546" y="73342"/>
                  </a:lnTo>
                  <a:lnTo>
                    <a:pt x="180093" y="61571"/>
                  </a:lnTo>
                  <a:lnTo>
                    <a:pt x="150018" y="33551"/>
                  </a:lnTo>
                  <a:lnTo>
                    <a:pt x="125158" y="29051"/>
                  </a:lnTo>
                  <a:lnTo>
                    <a:pt x="117132" y="29098"/>
                  </a:lnTo>
                  <a:lnTo>
                    <a:pt x="74390" y="36672"/>
                  </a:lnTo>
                  <a:lnTo>
                    <a:pt x="36671" y="64198"/>
                  </a:lnTo>
                  <a:lnTo>
                    <a:pt x="29051" y="91630"/>
                  </a:lnTo>
                  <a:lnTo>
                    <a:pt x="29051" y="364998"/>
                  </a:lnTo>
                  <a:lnTo>
                    <a:pt x="24479" y="369570"/>
                  </a:lnTo>
                  <a:lnTo>
                    <a:pt x="18383" y="371094"/>
                  </a:lnTo>
                  <a:lnTo>
                    <a:pt x="6096" y="371094"/>
                  </a:lnTo>
                  <a:lnTo>
                    <a:pt x="0" y="10668"/>
                  </a:lnTo>
                  <a:close/>
                </a:path>
                <a:path extrusionOk="0" h="371475" w="215264">
                  <a:moveTo>
                    <a:pt x="29051" y="364998"/>
                  </a:moveTo>
                  <a:lnTo>
                    <a:pt x="29051" y="172593"/>
                  </a:lnTo>
                  <a:lnTo>
                    <a:pt x="71595" y="162012"/>
                  </a:lnTo>
                  <a:lnTo>
                    <a:pt x="107584" y="148887"/>
                  </a:lnTo>
                  <a:lnTo>
                    <a:pt x="158686" y="116109"/>
                  </a:lnTo>
                  <a:lnTo>
                    <a:pt x="180117" y="83869"/>
                  </a:lnTo>
                  <a:lnTo>
                    <a:pt x="181546" y="73342"/>
                  </a:lnTo>
                  <a:lnTo>
                    <a:pt x="181546" y="131696"/>
                  </a:lnTo>
                  <a:lnTo>
                    <a:pt x="135263" y="167885"/>
                  </a:lnTo>
                  <a:lnTo>
                    <a:pt x="69523" y="195356"/>
                  </a:lnTo>
                  <a:lnTo>
                    <a:pt x="32099" y="203073"/>
                  </a:lnTo>
                  <a:lnTo>
                    <a:pt x="32099" y="363474"/>
                  </a:lnTo>
                  <a:lnTo>
                    <a:pt x="29051" y="364998"/>
                  </a:lnTo>
                  <a:close/>
                </a:path>
                <a:path extrusionOk="0" h="371475" w="215264">
                  <a:moveTo>
                    <a:pt x="32099" y="363474"/>
                  </a:moveTo>
                  <a:lnTo>
                    <a:pt x="32099" y="226028"/>
                  </a:lnTo>
                  <a:lnTo>
                    <a:pt x="33623" y="235172"/>
                  </a:lnTo>
                  <a:lnTo>
                    <a:pt x="33623" y="300799"/>
                  </a:lnTo>
                  <a:lnTo>
                    <a:pt x="35147" y="328124"/>
                  </a:lnTo>
                  <a:lnTo>
                    <a:pt x="35766" y="336254"/>
                  </a:lnTo>
                  <a:lnTo>
                    <a:pt x="36671" y="340518"/>
                  </a:lnTo>
                  <a:lnTo>
                    <a:pt x="36671" y="355758"/>
                  </a:lnTo>
                  <a:lnTo>
                    <a:pt x="35147" y="361950"/>
                  </a:lnTo>
                  <a:lnTo>
                    <a:pt x="32099" y="36347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927" name="Google Shape;92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1639" y="1463039"/>
            <a:ext cx="5763767" cy="348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12"/>
          <p:cNvGrpSpPr/>
          <p:nvPr/>
        </p:nvGrpSpPr>
        <p:grpSpPr>
          <a:xfrm>
            <a:off x="768381" y="1018413"/>
            <a:ext cx="838962" cy="226028"/>
            <a:chOff x="768381" y="1018413"/>
            <a:chExt cx="838962" cy="226028"/>
          </a:xfrm>
        </p:grpSpPr>
        <p:pic>
          <p:nvPicPr>
            <p:cNvPr id="930" name="Google Shape;930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8381" y="1027652"/>
              <a:ext cx="152495" cy="216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2976" y="1018413"/>
              <a:ext cx="122015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06995" y="1091755"/>
              <a:ext cx="500348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3" name="Google Shape;933;p12"/>
          <p:cNvGrpSpPr/>
          <p:nvPr/>
        </p:nvGrpSpPr>
        <p:grpSpPr>
          <a:xfrm>
            <a:off x="1695926" y="1013841"/>
            <a:ext cx="1280064" cy="287083"/>
            <a:chOff x="1695926" y="1013841"/>
            <a:chExt cx="1280064" cy="287083"/>
          </a:xfrm>
        </p:grpSpPr>
        <p:pic>
          <p:nvPicPr>
            <p:cNvPr id="934" name="Google Shape;934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695926" y="1013841"/>
              <a:ext cx="71723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90509" y="1091755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45303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26945" y="1097851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379440" y="1091755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1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548890" y="109175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1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02909" y="1091755"/>
              <a:ext cx="273081" cy="209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12"/>
          <p:cNvGrpSpPr/>
          <p:nvPr/>
        </p:nvGrpSpPr>
        <p:grpSpPr>
          <a:xfrm>
            <a:off x="3062858" y="1018413"/>
            <a:ext cx="1540954" cy="282511"/>
            <a:chOff x="3062858" y="1018413"/>
            <a:chExt cx="1540954" cy="282511"/>
          </a:xfrm>
        </p:grpSpPr>
        <p:pic>
          <p:nvPicPr>
            <p:cNvPr id="942" name="Google Shape;942;p1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62858" y="1091755"/>
              <a:ext cx="1124426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210494" y="1050607"/>
              <a:ext cx="230060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61890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5" name="Google Shape;945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10588" y="1018413"/>
            <a:ext cx="289845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12"/>
          <p:cNvGrpSpPr/>
          <p:nvPr/>
        </p:nvGrpSpPr>
        <p:grpSpPr>
          <a:xfrm>
            <a:off x="5076729" y="1018032"/>
            <a:ext cx="625602" cy="226408"/>
            <a:chOff x="5076729" y="1018032"/>
            <a:chExt cx="625602" cy="226408"/>
          </a:xfrm>
        </p:grpSpPr>
        <p:pic>
          <p:nvPicPr>
            <p:cNvPr id="947" name="Google Shape;947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076729" y="1091755"/>
              <a:ext cx="28841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12"/>
            <p:cNvSpPr/>
            <p:nvPr/>
          </p:nvSpPr>
          <p:spPr>
            <a:xfrm>
              <a:off x="5394959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49" name="Google Shape;949;p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447537" y="1091755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618416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13"/>
          <p:cNvGrpSpPr/>
          <p:nvPr/>
        </p:nvGrpSpPr>
        <p:grpSpPr>
          <a:xfrm>
            <a:off x="231355" y="355764"/>
            <a:ext cx="2442566" cy="476884"/>
            <a:chOff x="231355" y="355764"/>
            <a:chExt cx="2442566" cy="476884"/>
          </a:xfrm>
        </p:grpSpPr>
        <p:sp>
          <p:nvSpPr>
            <p:cNvPr id="956" name="Google Shape;956;p13"/>
            <p:cNvSpPr/>
            <p:nvPr/>
          </p:nvSpPr>
          <p:spPr>
            <a:xfrm>
              <a:off x="231355" y="389381"/>
              <a:ext cx="564515" cy="271780"/>
            </a:xfrm>
            <a:custGeom>
              <a:rect b="b" l="l" r="r" t="t"/>
              <a:pathLst>
                <a:path extrusionOk="0" h="271780" w="564515">
                  <a:moveTo>
                    <a:pt x="271551" y="164884"/>
                  </a:moveTo>
                  <a:lnTo>
                    <a:pt x="270027" y="158788"/>
                  </a:lnTo>
                  <a:lnTo>
                    <a:pt x="266979" y="152692"/>
                  </a:lnTo>
                  <a:lnTo>
                    <a:pt x="131152" y="114490"/>
                  </a:lnTo>
                  <a:lnTo>
                    <a:pt x="94576" y="103822"/>
                  </a:lnTo>
                  <a:lnTo>
                    <a:pt x="85344" y="102298"/>
                  </a:lnTo>
                  <a:lnTo>
                    <a:pt x="76200" y="99250"/>
                  </a:lnTo>
                  <a:lnTo>
                    <a:pt x="70104" y="97726"/>
                  </a:lnTo>
                  <a:lnTo>
                    <a:pt x="62484" y="96202"/>
                  </a:lnTo>
                  <a:lnTo>
                    <a:pt x="59436" y="94678"/>
                  </a:lnTo>
                  <a:lnTo>
                    <a:pt x="59436" y="85534"/>
                  </a:lnTo>
                  <a:lnTo>
                    <a:pt x="94576" y="58013"/>
                  </a:lnTo>
                  <a:lnTo>
                    <a:pt x="155054" y="45148"/>
                  </a:lnTo>
                  <a:lnTo>
                    <a:pt x="189166" y="39725"/>
                  </a:lnTo>
                  <a:lnTo>
                    <a:pt x="214287" y="34569"/>
                  </a:lnTo>
                  <a:lnTo>
                    <a:pt x="232410" y="28587"/>
                  </a:lnTo>
                  <a:lnTo>
                    <a:pt x="243382" y="22059"/>
                  </a:lnTo>
                  <a:lnTo>
                    <a:pt x="247078" y="15240"/>
                  </a:lnTo>
                  <a:lnTo>
                    <a:pt x="248602" y="9144"/>
                  </a:lnTo>
                  <a:lnTo>
                    <a:pt x="244030" y="6096"/>
                  </a:lnTo>
                  <a:lnTo>
                    <a:pt x="234886" y="3048"/>
                  </a:lnTo>
                  <a:lnTo>
                    <a:pt x="231838" y="3048"/>
                  </a:lnTo>
                  <a:lnTo>
                    <a:pt x="227266" y="1524"/>
                  </a:lnTo>
                  <a:lnTo>
                    <a:pt x="219646" y="1524"/>
                  </a:lnTo>
                  <a:lnTo>
                    <a:pt x="218122" y="0"/>
                  </a:lnTo>
                  <a:lnTo>
                    <a:pt x="215074" y="0"/>
                  </a:lnTo>
                  <a:lnTo>
                    <a:pt x="150228" y="10769"/>
                  </a:lnTo>
                  <a:lnTo>
                    <a:pt x="85521" y="31381"/>
                  </a:lnTo>
                  <a:lnTo>
                    <a:pt x="40309" y="57175"/>
                  </a:lnTo>
                  <a:lnTo>
                    <a:pt x="15240" y="100774"/>
                  </a:lnTo>
                  <a:lnTo>
                    <a:pt x="15240" y="105346"/>
                  </a:lnTo>
                  <a:lnTo>
                    <a:pt x="19812" y="111442"/>
                  </a:lnTo>
                  <a:lnTo>
                    <a:pt x="28956" y="119062"/>
                  </a:lnTo>
                  <a:lnTo>
                    <a:pt x="35052" y="122110"/>
                  </a:lnTo>
                  <a:lnTo>
                    <a:pt x="39624" y="125158"/>
                  </a:lnTo>
                  <a:lnTo>
                    <a:pt x="45720" y="126682"/>
                  </a:lnTo>
                  <a:lnTo>
                    <a:pt x="230314" y="167932"/>
                  </a:lnTo>
                  <a:lnTo>
                    <a:pt x="231838" y="169456"/>
                  </a:lnTo>
                  <a:lnTo>
                    <a:pt x="231838" y="175552"/>
                  </a:lnTo>
                  <a:lnTo>
                    <a:pt x="230314" y="180124"/>
                  </a:lnTo>
                  <a:lnTo>
                    <a:pt x="227266" y="183261"/>
                  </a:lnTo>
                  <a:lnTo>
                    <a:pt x="218935" y="192405"/>
                  </a:lnTo>
                  <a:lnTo>
                    <a:pt x="173824" y="219837"/>
                  </a:lnTo>
                  <a:lnTo>
                    <a:pt x="122389" y="239166"/>
                  </a:lnTo>
                  <a:lnTo>
                    <a:pt x="77724" y="245846"/>
                  </a:lnTo>
                  <a:lnTo>
                    <a:pt x="54571" y="243255"/>
                  </a:lnTo>
                  <a:lnTo>
                    <a:pt x="37719" y="235508"/>
                  </a:lnTo>
                  <a:lnTo>
                    <a:pt x="27139" y="222618"/>
                  </a:lnTo>
                  <a:lnTo>
                    <a:pt x="22860" y="204597"/>
                  </a:lnTo>
                  <a:lnTo>
                    <a:pt x="19812" y="207645"/>
                  </a:lnTo>
                  <a:lnTo>
                    <a:pt x="16764" y="209169"/>
                  </a:lnTo>
                  <a:lnTo>
                    <a:pt x="15240" y="210693"/>
                  </a:lnTo>
                  <a:lnTo>
                    <a:pt x="10668" y="213741"/>
                  </a:lnTo>
                  <a:lnTo>
                    <a:pt x="1524" y="222885"/>
                  </a:lnTo>
                  <a:lnTo>
                    <a:pt x="0" y="227457"/>
                  </a:lnTo>
                  <a:lnTo>
                    <a:pt x="0" y="232029"/>
                  </a:lnTo>
                  <a:lnTo>
                    <a:pt x="0" y="238226"/>
                  </a:lnTo>
                  <a:lnTo>
                    <a:pt x="3048" y="244322"/>
                  </a:lnTo>
                  <a:lnTo>
                    <a:pt x="10668" y="248894"/>
                  </a:lnTo>
                  <a:lnTo>
                    <a:pt x="16078" y="252564"/>
                  </a:lnTo>
                  <a:lnTo>
                    <a:pt x="51460" y="267893"/>
                  </a:lnTo>
                  <a:lnTo>
                    <a:pt x="83820" y="271754"/>
                  </a:lnTo>
                  <a:lnTo>
                    <a:pt x="98729" y="270891"/>
                  </a:lnTo>
                  <a:lnTo>
                    <a:pt x="157060" y="258038"/>
                  </a:lnTo>
                  <a:lnTo>
                    <a:pt x="207441" y="239737"/>
                  </a:lnTo>
                  <a:lnTo>
                    <a:pt x="244030" y="216789"/>
                  </a:lnTo>
                  <a:lnTo>
                    <a:pt x="269824" y="182460"/>
                  </a:lnTo>
                  <a:lnTo>
                    <a:pt x="271551" y="170980"/>
                  </a:lnTo>
                  <a:lnTo>
                    <a:pt x="271551" y="164884"/>
                  </a:lnTo>
                  <a:close/>
                </a:path>
                <a:path extrusionOk="0" h="271780" w="564515">
                  <a:moveTo>
                    <a:pt x="564451" y="207645"/>
                  </a:moveTo>
                  <a:lnTo>
                    <a:pt x="559879" y="204597"/>
                  </a:lnTo>
                  <a:lnTo>
                    <a:pt x="549211" y="204597"/>
                  </a:lnTo>
                  <a:lnTo>
                    <a:pt x="508660" y="213309"/>
                  </a:lnTo>
                  <a:lnTo>
                    <a:pt x="480529" y="224409"/>
                  </a:lnTo>
                  <a:lnTo>
                    <a:pt x="471385" y="227774"/>
                  </a:lnTo>
                  <a:lnTo>
                    <a:pt x="451815" y="234784"/>
                  </a:lnTo>
                  <a:lnTo>
                    <a:pt x="442429" y="238226"/>
                  </a:lnTo>
                  <a:lnTo>
                    <a:pt x="432663" y="241109"/>
                  </a:lnTo>
                  <a:lnTo>
                    <a:pt x="421779" y="242989"/>
                  </a:lnTo>
                  <a:lnTo>
                    <a:pt x="409765" y="244017"/>
                  </a:lnTo>
                  <a:lnTo>
                    <a:pt x="401193" y="244221"/>
                  </a:lnTo>
                  <a:lnTo>
                    <a:pt x="392925" y="244144"/>
                  </a:lnTo>
                  <a:lnTo>
                    <a:pt x="353949" y="235178"/>
                  </a:lnTo>
                  <a:lnTo>
                    <a:pt x="332511" y="193929"/>
                  </a:lnTo>
                  <a:lnTo>
                    <a:pt x="332511" y="187833"/>
                  </a:lnTo>
                  <a:lnTo>
                    <a:pt x="356349" y="147243"/>
                  </a:lnTo>
                  <a:lnTo>
                    <a:pt x="394690" y="123748"/>
                  </a:lnTo>
                  <a:lnTo>
                    <a:pt x="439839" y="107086"/>
                  </a:lnTo>
                  <a:lnTo>
                    <a:pt x="465289" y="100774"/>
                  </a:lnTo>
                  <a:lnTo>
                    <a:pt x="474433" y="100774"/>
                  </a:lnTo>
                  <a:lnTo>
                    <a:pt x="479005" y="102298"/>
                  </a:lnTo>
                  <a:lnTo>
                    <a:pt x="482066" y="108394"/>
                  </a:lnTo>
                  <a:lnTo>
                    <a:pt x="485114" y="117538"/>
                  </a:lnTo>
                  <a:lnTo>
                    <a:pt x="486638" y="125158"/>
                  </a:lnTo>
                  <a:lnTo>
                    <a:pt x="489686" y="123634"/>
                  </a:lnTo>
                  <a:lnTo>
                    <a:pt x="491210" y="122110"/>
                  </a:lnTo>
                  <a:lnTo>
                    <a:pt x="494258" y="120586"/>
                  </a:lnTo>
                  <a:lnTo>
                    <a:pt x="501129" y="115112"/>
                  </a:lnTo>
                  <a:lnTo>
                    <a:pt x="505879" y="109918"/>
                  </a:lnTo>
                  <a:lnTo>
                    <a:pt x="508609" y="104736"/>
                  </a:lnTo>
                  <a:lnTo>
                    <a:pt x="509498" y="99250"/>
                  </a:lnTo>
                  <a:lnTo>
                    <a:pt x="508660" y="91173"/>
                  </a:lnTo>
                  <a:lnTo>
                    <a:pt x="506260" y="84924"/>
                  </a:lnTo>
                  <a:lnTo>
                    <a:pt x="502424" y="80098"/>
                  </a:lnTo>
                  <a:lnTo>
                    <a:pt x="497306" y="76301"/>
                  </a:lnTo>
                  <a:lnTo>
                    <a:pt x="491210" y="73253"/>
                  </a:lnTo>
                  <a:lnTo>
                    <a:pt x="482066" y="73253"/>
                  </a:lnTo>
                  <a:lnTo>
                    <a:pt x="477481" y="71729"/>
                  </a:lnTo>
                  <a:lnTo>
                    <a:pt x="451573" y="71729"/>
                  </a:lnTo>
                  <a:lnTo>
                    <a:pt x="433197" y="74777"/>
                  </a:lnTo>
                  <a:lnTo>
                    <a:pt x="393192" y="87782"/>
                  </a:lnTo>
                  <a:lnTo>
                    <a:pt x="355473" y="109918"/>
                  </a:lnTo>
                  <a:lnTo>
                    <a:pt x="323367" y="137452"/>
                  </a:lnTo>
                  <a:lnTo>
                    <a:pt x="303555" y="167932"/>
                  </a:lnTo>
                  <a:lnTo>
                    <a:pt x="298983" y="177076"/>
                  </a:lnTo>
                  <a:lnTo>
                    <a:pt x="297459" y="184785"/>
                  </a:lnTo>
                  <a:lnTo>
                    <a:pt x="297459" y="201549"/>
                  </a:lnTo>
                  <a:lnTo>
                    <a:pt x="316750" y="246214"/>
                  </a:lnTo>
                  <a:lnTo>
                    <a:pt x="357886" y="266369"/>
                  </a:lnTo>
                  <a:lnTo>
                    <a:pt x="401193" y="271754"/>
                  </a:lnTo>
                  <a:lnTo>
                    <a:pt x="409714" y="271208"/>
                  </a:lnTo>
                  <a:lnTo>
                    <a:pt x="421398" y="269659"/>
                  </a:lnTo>
                  <a:lnTo>
                    <a:pt x="435952" y="267258"/>
                  </a:lnTo>
                  <a:lnTo>
                    <a:pt x="453097" y="264134"/>
                  </a:lnTo>
                  <a:lnTo>
                    <a:pt x="462241" y="262064"/>
                  </a:lnTo>
                  <a:lnTo>
                    <a:pt x="471157" y="260184"/>
                  </a:lnTo>
                  <a:lnTo>
                    <a:pt x="480529" y="257924"/>
                  </a:lnTo>
                  <a:lnTo>
                    <a:pt x="489686" y="254990"/>
                  </a:lnTo>
                  <a:lnTo>
                    <a:pt x="498805" y="252679"/>
                  </a:lnTo>
                  <a:lnTo>
                    <a:pt x="507784" y="250228"/>
                  </a:lnTo>
                  <a:lnTo>
                    <a:pt x="516470" y="247484"/>
                  </a:lnTo>
                  <a:lnTo>
                    <a:pt x="524738" y="244322"/>
                  </a:lnTo>
                  <a:lnTo>
                    <a:pt x="532396" y="241795"/>
                  </a:lnTo>
                  <a:lnTo>
                    <a:pt x="539483" y="238785"/>
                  </a:lnTo>
                  <a:lnTo>
                    <a:pt x="545617" y="235496"/>
                  </a:lnTo>
                  <a:lnTo>
                    <a:pt x="550735" y="232029"/>
                  </a:lnTo>
                  <a:lnTo>
                    <a:pt x="558355" y="228981"/>
                  </a:lnTo>
                  <a:lnTo>
                    <a:pt x="562927" y="224409"/>
                  </a:lnTo>
                  <a:lnTo>
                    <a:pt x="562927" y="221361"/>
                  </a:lnTo>
                  <a:lnTo>
                    <a:pt x="564451" y="218313"/>
                  </a:lnTo>
                  <a:lnTo>
                    <a:pt x="564451" y="20764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57" name="Google Shape;9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5625" y="458057"/>
              <a:ext cx="215169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" name="Google Shape;958;p13"/>
            <p:cNvSpPr/>
            <p:nvPr/>
          </p:nvSpPr>
          <p:spPr>
            <a:xfrm>
              <a:off x="1047559" y="357288"/>
              <a:ext cx="357505" cy="310515"/>
            </a:xfrm>
            <a:custGeom>
              <a:rect b="b" l="l" r="r" t="t"/>
              <a:pathLst>
                <a:path extrusionOk="0" h="310515" w="357505">
                  <a:moveTo>
                    <a:pt x="172402" y="122199"/>
                  </a:moveTo>
                  <a:lnTo>
                    <a:pt x="167830" y="123723"/>
                  </a:lnTo>
                  <a:lnTo>
                    <a:pt x="119151" y="123913"/>
                  </a:lnTo>
                  <a:lnTo>
                    <a:pt x="112128" y="124371"/>
                  </a:lnTo>
                  <a:lnTo>
                    <a:pt x="105244" y="125247"/>
                  </a:lnTo>
                  <a:lnTo>
                    <a:pt x="104368" y="118148"/>
                  </a:lnTo>
                  <a:lnTo>
                    <a:pt x="103911" y="110731"/>
                  </a:lnTo>
                  <a:lnTo>
                    <a:pt x="103174" y="68186"/>
                  </a:lnTo>
                  <a:lnTo>
                    <a:pt x="101625" y="43903"/>
                  </a:lnTo>
                  <a:lnTo>
                    <a:pt x="99225" y="23634"/>
                  </a:lnTo>
                  <a:lnTo>
                    <a:pt x="96100" y="7620"/>
                  </a:lnTo>
                  <a:lnTo>
                    <a:pt x="94576" y="3048"/>
                  </a:lnTo>
                  <a:lnTo>
                    <a:pt x="91528" y="1524"/>
                  </a:lnTo>
                  <a:lnTo>
                    <a:pt x="90004" y="0"/>
                  </a:lnTo>
                  <a:lnTo>
                    <a:pt x="79336" y="0"/>
                  </a:lnTo>
                  <a:lnTo>
                    <a:pt x="76288" y="1524"/>
                  </a:lnTo>
                  <a:lnTo>
                    <a:pt x="67144" y="10668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0" y="160299"/>
                  </a:lnTo>
                  <a:lnTo>
                    <a:pt x="70192" y="160299"/>
                  </a:lnTo>
                  <a:lnTo>
                    <a:pt x="71310" y="166598"/>
                  </a:lnTo>
                  <a:lnTo>
                    <a:pt x="72288" y="173723"/>
                  </a:lnTo>
                  <a:lnTo>
                    <a:pt x="72974" y="181406"/>
                  </a:lnTo>
                  <a:lnTo>
                    <a:pt x="73240" y="189357"/>
                  </a:lnTo>
                  <a:lnTo>
                    <a:pt x="71716" y="261073"/>
                  </a:lnTo>
                  <a:lnTo>
                    <a:pt x="73152" y="282905"/>
                  </a:lnTo>
                  <a:lnTo>
                    <a:pt x="77431" y="298119"/>
                  </a:lnTo>
                  <a:lnTo>
                    <a:pt x="84582" y="307035"/>
                  </a:lnTo>
                  <a:lnTo>
                    <a:pt x="94576" y="309943"/>
                  </a:lnTo>
                  <a:lnTo>
                    <a:pt x="102196" y="309943"/>
                  </a:lnTo>
                  <a:lnTo>
                    <a:pt x="108292" y="306895"/>
                  </a:lnTo>
                  <a:lnTo>
                    <a:pt x="106768" y="152679"/>
                  </a:lnTo>
                  <a:lnTo>
                    <a:pt x="170878" y="154203"/>
                  </a:lnTo>
                  <a:lnTo>
                    <a:pt x="172402" y="122199"/>
                  </a:lnTo>
                  <a:close/>
                </a:path>
                <a:path extrusionOk="0" h="310515" w="357505">
                  <a:moveTo>
                    <a:pt x="356997" y="122199"/>
                  </a:moveTo>
                  <a:lnTo>
                    <a:pt x="352425" y="123723"/>
                  </a:lnTo>
                  <a:lnTo>
                    <a:pt x="304419" y="123913"/>
                  </a:lnTo>
                  <a:lnTo>
                    <a:pt x="297027" y="124371"/>
                  </a:lnTo>
                  <a:lnTo>
                    <a:pt x="289941" y="125247"/>
                  </a:lnTo>
                  <a:lnTo>
                    <a:pt x="289699" y="118148"/>
                  </a:lnTo>
                  <a:lnTo>
                    <a:pt x="288645" y="103314"/>
                  </a:lnTo>
                  <a:lnTo>
                    <a:pt x="288417" y="96202"/>
                  </a:lnTo>
                  <a:lnTo>
                    <a:pt x="288099" y="68186"/>
                  </a:lnTo>
                  <a:lnTo>
                    <a:pt x="287083" y="43903"/>
                  </a:lnTo>
                  <a:lnTo>
                    <a:pt x="285191" y="23634"/>
                  </a:lnTo>
                  <a:lnTo>
                    <a:pt x="282321" y="7620"/>
                  </a:lnTo>
                  <a:lnTo>
                    <a:pt x="279273" y="3048"/>
                  </a:lnTo>
                  <a:lnTo>
                    <a:pt x="276225" y="1524"/>
                  </a:lnTo>
                  <a:lnTo>
                    <a:pt x="274701" y="0"/>
                  </a:lnTo>
                  <a:lnTo>
                    <a:pt x="263931" y="0"/>
                  </a:lnTo>
                  <a:lnTo>
                    <a:pt x="260883" y="1524"/>
                  </a:lnTo>
                  <a:lnTo>
                    <a:pt x="256311" y="6096"/>
                  </a:lnTo>
                  <a:lnTo>
                    <a:pt x="254787" y="9144"/>
                  </a:lnTo>
                  <a:lnTo>
                    <a:pt x="253263" y="10668"/>
                  </a:lnTo>
                  <a:lnTo>
                    <a:pt x="251739" y="13716"/>
                  </a:lnTo>
                  <a:lnTo>
                    <a:pt x="251739" y="129819"/>
                  </a:lnTo>
                  <a:lnTo>
                    <a:pt x="184683" y="129819"/>
                  </a:lnTo>
                  <a:lnTo>
                    <a:pt x="186207" y="160299"/>
                  </a:lnTo>
                  <a:lnTo>
                    <a:pt x="254787" y="160299"/>
                  </a:lnTo>
                  <a:lnTo>
                    <a:pt x="255905" y="166598"/>
                  </a:lnTo>
                  <a:lnTo>
                    <a:pt x="256882" y="173723"/>
                  </a:lnTo>
                  <a:lnTo>
                    <a:pt x="257568" y="181406"/>
                  </a:lnTo>
                  <a:lnTo>
                    <a:pt x="257835" y="189357"/>
                  </a:lnTo>
                  <a:lnTo>
                    <a:pt x="256311" y="261073"/>
                  </a:lnTo>
                  <a:lnTo>
                    <a:pt x="257746" y="282905"/>
                  </a:lnTo>
                  <a:lnTo>
                    <a:pt x="262039" y="298119"/>
                  </a:lnTo>
                  <a:lnTo>
                    <a:pt x="269214" y="307035"/>
                  </a:lnTo>
                  <a:lnTo>
                    <a:pt x="279273" y="309943"/>
                  </a:lnTo>
                  <a:lnTo>
                    <a:pt x="288417" y="309943"/>
                  </a:lnTo>
                  <a:lnTo>
                    <a:pt x="292989" y="306895"/>
                  </a:lnTo>
                  <a:lnTo>
                    <a:pt x="291465" y="152679"/>
                  </a:lnTo>
                  <a:lnTo>
                    <a:pt x="355473" y="154203"/>
                  </a:lnTo>
                  <a:lnTo>
                    <a:pt x="356997" y="12219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59" name="Google Shape;9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8272" y="451961"/>
              <a:ext cx="224313" cy="210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69922" y="445865"/>
              <a:ext cx="231933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13"/>
            <p:cNvSpPr/>
            <p:nvPr/>
          </p:nvSpPr>
          <p:spPr>
            <a:xfrm>
              <a:off x="1936991" y="355764"/>
              <a:ext cx="283845" cy="476884"/>
            </a:xfrm>
            <a:custGeom>
              <a:rect b="b" l="l" r="r" t="t"/>
              <a:pathLst>
                <a:path extrusionOk="0" h="476884" w="283844">
                  <a:moveTo>
                    <a:pt x="216611" y="164871"/>
                  </a:moveTo>
                  <a:lnTo>
                    <a:pt x="196011" y="121462"/>
                  </a:lnTo>
                  <a:lnTo>
                    <a:pt x="183083" y="114236"/>
                  </a:lnTo>
                  <a:lnTo>
                    <a:pt x="183083" y="178689"/>
                  </a:lnTo>
                  <a:lnTo>
                    <a:pt x="181648" y="189217"/>
                  </a:lnTo>
                  <a:lnTo>
                    <a:pt x="160223" y="221449"/>
                  </a:lnTo>
                  <a:lnTo>
                    <a:pt x="108496" y="254228"/>
                  </a:lnTo>
                  <a:lnTo>
                    <a:pt x="30492" y="277939"/>
                  </a:lnTo>
                  <a:lnTo>
                    <a:pt x="30492" y="196977"/>
                  </a:lnTo>
                  <a:lnTo>
                    <a:pt x="48412" y="158064"/>
                  </a:lnTo>
                  <a:lnTo>
                    <a:pt x="93065" y="137439"/>
                  </a:lnTo>
                  <a:lnTo>
                    <a:pt x="126593" y="134391"/>
                  </a:lnTo>
                  <a:lnTo>
                    <a:pt x="134607" y="134950"/>
                  </a:lnTo>
                  <a:lnTo>
                    <a:pt x="176606" y="156883"/>
                  </a:lnTo>
                  <a:lnTo>
                    <a:pt x="183083" y="178689"/>
                  </a:lnTo>
                  <a:lnTo>
                    <a:pt x="183083" y="114236"/>
                  </a:lnTo>
                  <a:lnTo>
                    <a:pt x="179832" y="112407"/>
                  </a:lnTo>
                  <a:lnTo>
                    <a:pt x="158775" y="107086"/>
                  </a:lnTo>
                  <a:lnTo>
                    <a:pt x="132689" y="105346"/>
                  </a:lnTo>
                  <a:lnTo>
                    <a:pt x="109829" y="106540"/>
                  </a:lnTo>
                  <a:lnTo>
                    <a:pt x="84670" y="110312"/>
                  </a:lnTo>
                  <a:lnTo>
                    <a:pt x="57213" y="116954"/>
                  </a:lnTo>
                  <a:lnTo>
                    <a:pt x="27432" y="126771"/>
                  </a:lnTo>
                  <a:lnTo>
                    <a:pt x="25908" y="120675"/>
                  </a:lnTo>
                  <a:lnTo>
                    <a:pt x="24384" y="117627"/>
                  </a:lnTo>
                  <a:lnTo>
                    <a:pt x="21336" y="114490"/>
                  </a:lnTo>
                  <a:lnTo>
                    <a:pt x="19812" y="112966"/>
                  </a:lnTo>
                  <a:lnTo>
                    <a:pt x="15240" y="111442"/>
                  </a:lnTo>
                  <a:lnTo>
                    <a:pt x="6096" y="111442"/>
                  </a:lnTo>
                  <a:lnTo>
                    <a:pt x="3048" y="112966"/>
                  </a:lnTo>
                  <a:lnTo>
                    <a:pt x="0" y="116014"/>
                  </a:lnTo>
                  <a:lnTo>
                    <a:pt x="7620" y="476440"/>
                  </a:lnTo>
                  <a:lnTo>
                    <a:pt x="19812" y="476440"/>
                  </a:lnTo>
                  <a:lnTo>
                    <a:pt x="25908" y="474916"/>
                  </a:lnTo>
                  <a:lnTo>
                    <a:pt x="30492" y="470344"/>
                  </a:lnTo>
                  <a:lnTo>
                    <a:pt x="33540" y="468312"/>
                  </a:lnTo>
                  <a:lnTo>
                    <a:pt x="35064" y="467296"/>
                  </a:lnTo>
                  <a:lnTo>
                    <a:pt x="38112" y="461098"/>
                  </a:lnTo>
                  <a:lnTo>
                    <a:pt x="38112" y="448906"/>
                  </a:lnTo>
                  <a:lnTo>
                    <a:pt x="36588" y="445858"/>
                  </a:lnTo>
                  <a:lnTo>
                    <a:pt x="36563" y="441604"/>
                  </a:lnTo>
                  <a:lnTo>
                    <a:pt x="36398" y="433476"/>
                  </a:lnTo>
                  <a:lnTo>
                    <a:pt x="35941" y="421601"/>
                  </a:lnTo>
                  <a:lnTo>
                    <a:pt x="35064" y="406146"/>
                  </a:lnTo>
                  <a:lnTo>
                    <a:pt x="35064" y="377190"/>
                  </a:lnTo>
                  <a:lnTo>
                    <a:pt x="34823" y="370078"/>
                  </a:lnTo>
                  <a:lnTo>
                    <a:pt x="33769" y="355244"/>
                  </a:lnTo>
                  <a:lnTo>
                    <a:pt x="33540" y="348132"/>
                  </a:lnTo>
                  <a:lnTo>
                    <a:pt x="33540" y="308419"/>
                  </a:lnTo>
                  <a:lnTo>
                    <a:pt x="70789" y="300697"/>
                  </a:lnTo>
                  <a:lnTo>
                    <a:pt x="104876" y="288975"/>
                  </a:lnTo>
                  <a:lnTo>
                    <a:pt x="136105" y="273227"/>
                  </a:lnTo>
                  <a:lnTo>
                    <a:pt x="164795" y="253453"/>
                  </a:lnTo>
                  <a:lnTo>
                    <a:pt x="175666" y="243789"/>
                  </a:lnTo>
                  <a:lnTo>
                    <a:pt x="183083" y="235889"/>
                  </a:lnTo>
                  <a:lnTo>
                    <a:pt x="185559" y="233260"/>
                  </a:lnTo>
                  <a:lnTo>
                    <a:pt x="208889" y="199047"/>
                  </a:lnTo>
                  <a:lnTo>
                    <a:pt x="215747" y="175717"/>
                  </a:lnTo>
                  <a:lnTo>
                    <a:pt x="216611" y="164871"/>
                  </a:lnTo>
                  <a:close/>
                </a:path>
                <a:path extrusionOk="0" h="476884" w="283844">
                  <a:moveTo>
                    <a:pt x="283756" y="285559"/>
                  </a:moveTo>
                  <a:lnTo>
                    <a:pt x="283464" y="246888"/>
                  </a:lnTo>
                  <a:lnTo>
                    <a:pt x="282613" y="208648"/>
                  </a:lnTo>
                  <a:lnTo>
                    <a:pt x="279184" y="132867"/>
                  </a:lnTo>
                  <a:lnTo>
                    <a:pt x="274967" y="74739"/>
                  </a:lnTo>
                  <a:lnTo>
                    <a:pt x="269468" y="33223"/>
                  </a:lnTo>
                  <a:lnTo>
                    <a:pt x="256324" y="0"/>
                  </a:lnTo>
                  <a:lnTo>
                    <a:pt x="250228" y="0"/>
                  </a:lnTo>
                  <a:lnTo>
                    <a:pt x="247180" y="1524"/>
                  </a:lnTo>
                  <a:lnTo>
                    <a:pt x="244132" y="4572"/>
                  </a:lnTo>
                  <a:lnTo>
                    <a:pt x="242608" y="9144"/>
                  </a:lnTo>
                  <a:lnTo>
                    <a:pt x="236512" y="15240"/>
                  </a:lnTo>
                  <a:lnTo>
                    <a:pt x="242036" y="45046"/>
                  </a:lnTo>
                  <a:lnTo>
                    <a:pt x="243586" y="54762"/>
                  </a:lnTo>
                  <a:lnTo>
                    <a:pt x="244132" y="61048"/>
                  </a:lnTo>
                  <a:lnTo>
                    <a:pt x="244373" y="66217"/>
                  </a:lnTo>
                  <a:lnTo>
                    <a:pt x="245414" y="79997"/>
                  </a:lnTo>
                  <a:lnTo>
                    <a:pt x="245897" y="98247"/>
                  </a:lnTo>
                  <a:lnTo>
                    <a:pt x="246938" y="119913"/>
                  </a:lnTo>
                  <a:lnTo>
                    <a:pt x="247180" y="131343"/>
                  </a:lnTo>
                  <a:lnTo>
                    <a:pt x="247421" y="143941"/>
                  </a:lnTo>
                  <a:lnTo>
                    <a:pt x="248462" y="169748"/>
                  </a:lnTo>
                  <a:lnTo>
                    <a:pt x="248945" y="196684"/>
                  </a:lnTo>
                  <a:lnTo>
                    <a:pt x="249986" y="228130"/>
                  </a:lnTo>
                  <a:lnTo>
                    <a:pt x="250228" y="245833"/>
                  </a:lnTo>
                  <a:lnTo>
                    <a:pt x="251104" y="263321"/>
                  </a:lnTo>
                  <a:lnTo>
                    <a:pt x="251561" y="279069"/>
                  </a:lnTo>
                  <a:lnTo>
                    <a:pt x="251752" y="305371"/>
                  </a:lnTo>
                  <a:lnTo>
                    <a:pt x="256324" y="305371"/>
                  </a:lnTo>
                  <a:lnTo>
                    <a:pt x="268325" y="304203"/>
                  </a:lnTo>
                  <a:lnTo>
                    <a:pt x="276898" y="300609"/>
                  </a:lnTo>
                  <a:lnTo>
                    <a:pt x="282041" y="294436"/>
                  </a:lnTo>
                  <a:lnTo>
                    <a:pt x="283756" y="28555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62" name="Google Shape;96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58853" y="459581"/>
              <a:ext cx="227361" cy="20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13"/>
            <p:cNvSpPr/>
            <p:nvPr/>
          </p:nvSpPr>
          <p:spPr>
            <a:xfrm>
              <a:off x="2499931" y="357282"/>
              <a:ext cx="173990" cy="310515"/>
            </a:xfrm>
            <a:custGeom>
              <a:rect b="b" l="l" r="r" t="t"/>
              <a:pathLst>
                <a:path extrusionOk="0" h="310515" w="173989">
                  <a:moveTo>
                    <a:pt x="0" y="129825"/>
                  </a:moveTo>
                  <a:lnTo>
                    <a:pt x="67151" y="129825"/>
                  </a:lnTo>
                  <a:lnTo>
                    <a:pt x="67151" y="13716"/>
                  </a:lnTo>
                  <a:lnTo>
                    <a:pt x="68675" y="10668"/>
                  </a:lnTo>
                  <a:lnTo>
                    <a:pt x="73247" y="6096"/>
                  </a:lnTo>
                  <a:lnTo>
                    <a:pt x="76295" y="1524"/>
                  </a:lnTo>
                  <a:lnTo>
                    <a:pt x="80867" y="0"/>
                  </a:lnTo>
                  <a:lnTo>
                    <a:pt x="90011" y="0"/>
                  </a:lnTo>
                  <a:lnTo>
                    <a:pt x="93059" y="1524"/>
                  </a:lnTo>
                  <a:lnTo>
                    <a:pt x="103155" y="43910"/>
                  </a:lnTo>
                  <a:lnTo>
                    <a:pt x="105251" y="96202"/>
                  </a:lnTo>
                  <a:lnTo>
                    <a:pt x="105251" y="125253"/>
                  </a:lnTo>
                  <a:lnTo>
                    <a:pt x="113045" y="124372"/>
                  </a:lnTo>
                  <a:lnTo>
                    <a:pt x="120384" y="123920"/>
                  </a:lnTo>
                  <a:lnTo>
                    <a:pt x="167830" y="123729"/>
                  </a:lnTo>
                  <a:lnTo>
                    <a:pt x="173926" y="122205"/>
                  </a:lnTo>
                  <a:lnTo>
                    <a:pt x="172402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73247" y="261080"/>
                  </a:lnTo>
                  <a:lnTo>
                    <a:pt x="73199" y="181402"/>
                  </a:lnTo>
                  <a:lnTo>
                    <a:pt x="72866" y="173724"/>
                  </a:lnTo>
                  <a:lnTo>
                    <a:pt x="71961" y="166599"/>
                  </a:lnTo>
                  <a:lnTo>
                    <a:pt x="70199" y="160305"/>
                  </a:lnTo>
                  <a:lnTo>
                    <a:pt x="1524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964" name="Google Shape;96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429" y="1027652"/>
            <a:ext cx="1301305" cy="27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5475" y="1050512"/>
            <a:ext cx="451326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4433" y="1091755"/>
            <a:ext cx="1246346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3520" y="1050512"/>
            <a:ext cx="233108" cy="19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13"/>
          <p:cNvGrpSpPr/>
          <p:nvPr/>
        </p:nvGrpSpPr>
        <p:grpSpPr>
          <a:xfrm>
            <a:off x="4353686" y="1091755"/>
            <a:ext cx="440722" cy="152685"/>
            <a:chOff x="4353686" y="1091755"/>
            <a:chExt cx="440722" cy="152685"/>
          </a:xfrm>
        </p:grpSpPr>
        <p:pic>
          <p:nvPicPr>
            <p:cNvPr id="970" name="Google Shape;970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53686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497038" y="1091755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57153" y="1091755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3" name="Google Shape;973;p13"/>
          <p:cNvGrpSpPr/>
          <p:nvPr/>
        </p:nvGrpSpPr>
        <p:grpSpPr>
          <a:xfrm>
            <a:off x="4893659" y="1018413"/>
            <a:ext cx="518731" cy="226027"/>
            <a:chOff x="4893659" y="1018413"/>
            <a:chExt cx="518731" cy="226027"/>
          </a:xfrm>
        </p:grpSpPr>
        <p:pic>
          <p:nvPicPr>
            <p:cNvPr id="974" name="Google Shape;974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93659" y="1018413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47869" y="1091755"/>
              <a:ext cx="364521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" name="Google Shape;976;p13"/>
          <p:cNvGrpSpPr/>
          <p:nvPr/>
        </p:nvGrpSpPr>
        <p:grpSpPr>
          <a:xfrm>
            <a:off x="5488927" y="1018413"/>
            <a:ext cx="541349" cy="282511"/>
            <a:chOff x="5488927" y="1018413"/>
            <a:chExt cx="541349" cy="282511"/>
          </a:xfrm>
        </p:grpSpPr>
        <p:sp>
          <p:nvSpPr>
            <p:cNvPr id="977" name="Google Shape;977;p13"/>
            <p:cNvSpPr/>
            <p:nvPr/>
          </p:nvSpPr>
          <p:spPr>
            <a:xfrm>
              <a:off x="5488927" y="1050607"/>
              <a:ext cx="78740" cy="189865"/>
            </a:xfrm>
            <a:custGeom>
              <a:rect b="b" l="l" r="r" t="t"/>
              <a:pathLst>
                <a:path extrusionOk="0" h="189865" w="78739">
                  <a:moveTo>
                    <a:pt x="7874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268"/>
                  </a:lnTo>
                  <a:lnTo>
                    <a:pt x="45720" y="189268"/>
                  </a:lnTo>
                  <a:lnTo>
                    <a:pt x="45720" y="65633"/>
                  </a:lnTo>
                  <a:lnTo>
                    <a:pt x="78740" y="65633"/>
                  </a:lnTo>
                  <a:lnTo>
                    <a:pt x="7874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78" name="Google Shape;978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89365" y="1018413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43479" y="1091755"/>
              <a:ext cx="286797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0" name="Google Shape;980;p13"/>
          <p:cNvGrpSpPr/>
          <p:nvPr/>
        </p:nvGrpSpPr>
        <p:grpSpPr>
          <a:xfrm>
            <a:off x="6118764" y="1018032"/>
            <a:ext cx="709422" cy="226408"/>
            <a:chOff x="6118764" y="1018032"/>
            <a:chExt cx="709422" cy="226408"/>
          </a:xfrm>
        </p:grpSpPr>
        <p:pic>
          <p:nvPicPr>
            <p:cNvPr id="981" name="Google Shape;981;p1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18764" y="1091755"/>
              <a:ext cx="23193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3"/>
            <p:cNvSpPr/>
            <p:nvPr/>
          </p:nvSpPr>
          <p:spPr>
            <a:xfrm>
              <a:off x="6382512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8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83" name="Google Shape;983;p1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34613" y="1091755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598126" y="1050607"/>
              <a:ext cx="230060" cy="193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5" name="Google Shape;985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910831" y="1050512"/>
            <a:ext cx="233108" cy="19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13"/>
          <p:cNvGrpSpPr/>
          <p:nvPr/>
        </p:nvGrpSpPr>
        <p:grpSpPr>
          <a:xfrm>
            <a:off x="7232522" y="1018413"/>
            <a:ext cx="608743" cy="226027"/>
            <a:chOff x="7232522" y="1018413"/>
            <a:chExt cx="608743" cy="226027"/>
          </a:xfrm>
        </p:grpSpPr>
        <p:pic>
          <p:nvPicPr>
            <p:cNvPr id="987" name="Google Shape;987;p1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232522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392638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563611" y="1091755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1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717631" y="1018413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1" name="Google Shape;991;p13"/>
          <p:cNvGrpSpPr/>
          <p:nvPr/>
        </p:nvGrpSpPr>
        <p:grpSpPr>
          <a:xfrm>
            <a:off x="7940516" y="1018413"/>
            <a:ext cx="661987" cy="226028"/>
            <a:chOff x="7940516" y="1018413"/>
            <a:chExt cx="661987" cy="226028"/>
          </a:xfrm>
        </p:grpSpPr>
        <p:pic>
          <p:nvPicPr>
            <p:cNvPr id="992" name="Google Shape;992;p1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940516" y="1050512"/>
              <a:ext cx="231743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1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195214" y="1018413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1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349233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1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518588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6" name="Google Shape;996;p1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462783" y="1431036"/>
            <a:ext cx="4218432" cy="35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14"/>
          <p:cNvGrpSpPr/>
          <p:nvPr/>
        </p:nvGrpSpPr>
        <p:grpSpPr>
          <a:xfrm>
            <a:off x="234403" y="355764"/>
            <a:ext cx="2288769" cy="476884"/>
            <a:chOff x="234403" y="355764"/>
            <a:chExt cx="2288769" cy="476884"/>
          </a:xfrm>
        </p:grpSpPr>
        <p:sp>
          <p:nvSpPr>
            <p:cNvPr id="1002" name="Google Shape;1002;p14"/>
            <p:cNvSpPr/>
            <p:nvPr/>
          </p:nvSpPr>
          <p:spPr>
            <a:xfrm>
              <a:off x="234403" y="361860"/>
              <a:ext cx="537210" cy="300990"/>
            </a:xfrm>
            <a:custGeom>
              <a:rect b="b" l="l" r="r" t="t"/>
              <a:pathLst>
                <a:path extrusionOk="0" h="300990" w="537210">
                  <a:moveTo>
                    <a:pt x="305079" y="207645"/>
                  </a:moveTo>
                  <a:lnTo>
                    <a:pt x="302031" y="204597"/>
                  </a:lnTo>
                  <a:lnTo>
                    <a:pt x="298983" y="203073"/>
                  </a:lnTo>
                  <a:lnTo>
                    <a:pt x="294411" y="203073"/>
                  </a:lnTo>
                  <a:lnTo>
                    <a:pt x="289839" y="201549"/>
                  </a:lnTo>
                  <a:lnTo>
                    <a:pt x="285267" y="201549"/>
                  </a:lnTo>
                  <a:lnTo>
                    <a:pt x="253174" y="224497"/>
                  </a:lnTo>
                  <a:lnTo>
                    <a:pt x="225450" y="242811"/>
                  </a:lnTo>
                  <a:lnTo>
                    <a:pt x="197154" y="256552"/>
                  </a:lnTo>
                  <a:lnTo>
                    <a:pt x="168262" y="265734"/>
                  </a:lnTo>
                  <a:lnTo>
                    <a:pt x="138772" y="270319"/>
                  </a:lnTo>
                  <a:lnTo>
                    <a:pt x="117944" y="268909"/>
                  </a:lnTo>
                  <a:lnTo>
                    <a:pt x="67056" y="248881"/>
                  </a:lnTo>
                  <a:lnTo>
                    <a:pt x="38557" y="200799"/>
                  </a:lnTo>
                  <a:lnTo>
                    <a:pt x="36576" y="180213"/>
                  </a:lnTo>
                  <a:lnTo>
                    <a:pt x="36576" y="175641"/>
                  </a:lnTo>
                  <a:lnTo>
                    <a:pt x="35052" y="169545"/>
                  </a:lnTo>
                  <a:lnTo>
                    <a:pt x="35052" y="161925"/>
                  </a:lnTo>
                  <a:lnTo>
                    <a:pt x="35572" y="155613"/>
                  </a:lnTo>
                  <a:lnTo>
                    <a:pt x="49695" y="107048"/>
                  </a:lnTo>
                  <a:lnTo>
                    <a:pt x="76555" y="64782"/>
                  </a:lnTo>
                  <a:lnTo>
                    <a:pt x="110578" y="36461"/>
                  </a:lnTo>
                  <a:lnTo>
                    <a:pt x="158584" y="22948"/>
                  </a:lnTo>
                  <a:lnTo>
                    <a:pt x="176364" y="24663"/>
                  </a:lnTo>
                  <a:lnTo>
                    <a:pt x="192963" y="29806"/>
                  </a:lnTo>
                  <a:lnTo>
                    <a:pt x="208407" y="38379"/>
                  </a:lnTo>
                  <a:lnTo>
                    <a:pt x="222694" y="50380"/>
                  </a:lnTo>
                  <a:lnTo>
                    <a:pt x="222097" y="36690"/>
                  </a:lnTo>
                  <a:lnTo>
                    <a:pt x="197154" y="3810"/>
                  </a:lnTo>
                  <a:lnTo>
                    <a:pt x="170776" y="1524"/>
                  </a:lnTo>
                  <a:lnTo>
                    <a:pt x="153657" y="2616"/>
                  </a:lnTo>
                  <a:lnTo>
                    <a:pt x="103720" y="16852"/>
                  </a:lnTo>
                  <a:lnTo>
                    <a:pt x="60769" y="45999"/>
                  </a:lnTo>
                  <a:lnTo>
                    <a:pt x="28384" y="85534"/>
                  </a:lnTo>
                  <a:lnTo>
                    <a:pt x="7708" y="134175"/>
                  </a:lnTo>
                  <a:lnTo>
                    <a:pt x="0" y="187833"/>
                  </a:lnTo>
                  <a:lnTo>
                    <a:pt x="2311" y="211010"/>
                  </a:lnTo>
                  <a:lnTo>
                    <a:pt x="21221" y="251612"/>
                  </a:lnTo>
                  <a:lnTo>
                    <a:pt x="56349" y="282562"/>
                  </a:lnTo>
                  <a:lnTo>
                    <a:pt x="98615" y="297510"/>
                  </a:lnTo>
                  <a:lnTo>
                    <a:pt x="122008" y="299275"/>
                  </a:lnTo>
                  <a:lnTo>
                    <a:pt x="128104" y="299275"/>
                  </a:lnTo>
                  <a:lnTo>
                    <a:pt x="176352" y="292036"/>
                  </a:lnTo>
                  <a:lnTo>
                    <a:pt x="230314" y="268795"/>
                  </a:lnTo>
                  <a:lnTo>
                    <a:pt x="263702" y="246989"/>
                  </a:lnTo>
                  <a:lnTo>
                    <a:pt x="305079" y="213829"/>
                  </a:lnTo>
                  <a:lnTo>
                    <a:pt x="305079" y="207645"/>
                  </a:lnTo>
                  <a:close/>
                </a:path>
                <a:path extrusionOk="0" h="300990" w="537210">
                  <a:moveTo>
                    <a:pt x="537019" y="293179"/>
                  </a:moveTo>
                  <a:lnTo>
                    <a:pt x="530809" y="241884"/>
                  </a:lnTo>
                  <a:lnTo>
                    <a:pt x="529209" y="203466"/>
                  </a:lnTo>
                  <a:lnTo>
                    <a:pt x="528751" y="196888"/>
                  </a:lnTo>
                  <a:lnTo>
                    <a:pt x="514781" y="159486"/>
                  </a:lnTo>
                  <a:lnTo>
                    <a:pt x="477481" y="132867"/>
                  </a:lnTo>
                  <a:lnTo>
                    <a:pt x="448525" y="129819"/>
                  </a:lnTo>
                  <a:lnTo>
                    <a:pt x="427024" y="131533"/>
                  </a:lnTo>
                  <a:lnTo>
                    <a:pt x="405968" y="136677"/>
                  </a:lnTo>
                  <a:lnTo>
                    <a:pt x="385216" y="145249"/>
                  </a:lnTo>
                  <a:lnTo>
                    <a:pt x="364617" y="157251"/>
                  </a:lnTo>
                  <a:lnTo>
                    <a:pt x="363499" y="145567"/>
                  </a:lnTo>
                  <a:lnTo>
                    <a:pt x="362521" y="131152"/>
                  </a:lnTo>
                  <a:lnTo>
                    <a:pt x="361835" y="114134"/>
                  </a:lnTo>
                  <a:lnTo>
                    <a:pt x="361569" y="94678"/>
                  </a:lnTo>
                  <a:lnTo>
                    <a:pt x="363093" y="16852"/>
                  </a:lnTo>
                  <a:lnTo>
                    <a:pt x="361569" y="12280"/>
                  </a:lnTo>
                  <a:lnTo>
                    <a:pt x="352425" y="3048"/>
                  </a:lnTo>
                  <a:lnTo>
                    <a:pt x="347751" y="0"/>
                  </a:lnTo>
                  <a:lnTo>
                    <a:pt x="335559" y="0"/>
                  </a:lnTo>
                  <a:lnTo>
                    <a:pt x="324942" y="47383"/>
                  </a:lnTo>
                  <a:lnTo>
                    <a:pt x="325081" y="92773"/>
                  </a:lnTo>
                  <a:lnTo>
                    <a:pt x="325539" y="111340"/>
                  </a:lnTo>
                  <a:lnTo>
                    <a:pt x="327329" y="148463"/>
                  </a:lnTo>
                  <a:lnTo>
                    <a:pt x="328561" y="181584"/>
                  </a:lnTo>
                  <a:lnTo>
                    <a:pt x="329463" y="196977"/>
                  </a:lnTo>
                  <a:lnTo>
                    <a:pt x="329463" y="296227"/>
                  </a:lnTo>
                  <a:lnTo>
                    <a:pt x="363093" y="296227"/>
                  </a:lnTo>
                  <a:lnTo>
                    <a:pt x="367855" y="250266"/>
                  </a:lnTo>
                  <a:lnTo>
                    <a:pt x="377494" y="203111"/>
                  </a:lnTo>
                  <a:lnTo>
                    <a:pt x="400735" y="170522"/>
                  </a:lnTo>
                  <a:lnTo>
                    <a:pt x="427101" y="163449"/>
                  </a:lnTo>
                  <a:lnTo>
                    <a:pt x="438035" y="163753"/>
                  </a:lnTo>
                  <a:lnTo>
                    <a:pt x="479005" y="169545"/>
                  </a:lnTo>
                  <a:lnTo>
                    <a:pt x="496900" y="228295"/>
                  </a:lnTo>
                  <a:lnTo>
                    <a:pt x="498817" y="296227"/>
                  </a:lnTo>
                  <a:lnTo>
                    <a:pt x="504913" y="300799"/>
                  </a:lnTo>
                  <a:lnTo>
                    <a:pt x="526351" y="300799"/>
                  </a:lnTo>
                  <a:lnTo>
                    <a:pt x="533971" y="297751"/>
                  </a:lnTo>
                  <a:lnTo>
                    <a:pt x="537019" y="29317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3" name="Google Shape;100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8861" y="459581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4511" y="445865"/>
              <a:ext cx="231838" cy="219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8449" y="459581"/>
              <a:ext cx="225742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4"/>
            <p:cNvSpPr/>
            <p:nvPr/>
          </p:nvSpPr>
          <p:spPr>
            <a:xfrm>
              <a:off x="1569326" y="355764"/>
              <a:ext cx="283845" cy="476884"/>
            </a:xfrm>
            <a:custGeom>
              <a:rect b="b" l="l" r="r" t="t"/>
              <a:pathLst>
                <a:path extrusionOk="0" h="476884" w="283844">
                  <a:moveTo>
                    <a:pt x="216611" y="164871"/>
                  </a:moveTo>
                  <a:lnTo>
                    <a:pt x="195795" y="121462"/>
                  </a:lnTo>
                  <a:lnTo>
                    <a:pt x="183083" y="114503"/>
                  </a:lnTo>
                  <a:lnTo>
                    <a:pt x="183083" y="178689"/>
                  </a:lnTo>
                  <a:lnTo>
                    <a:pt x="181648" y="189217"/>
                  </a:lnTo>
                  <a:lnTo>
                    <a:pt x="160121" y="221449"/>
                  </a:lnTo>
                  <a:lnTo>
                    <a:pt x="108292" y="254228"/>
                  </a:lnTo>
                  <a:lnTo>
                    <a:pt x="72212" y="267360"/>
                  </a:lnTo>
                  <a:lnTo>
                    <a:pt x="28968" y="277939"/>
                  </a:lnTo>
                  <a:lnTo>
                    <a:pt x="28968" y="196977"/>
                  </a:lnTo>
                  <a:lnTo>
                    <a:pt x="48399" y="158064"/>
                  </a:lnTo>
                  <a:lnTo>
                    <a:pt x="93065" y="137439"/>
                  </a:lnTo>
                  <a:lnTo>
                    <a:pt x="126593" y="134391"/>
                  </a:lnTo>
                  <a:lnTo>
                    <a:pt x="134569" y="134950"/>
                  </a:lnTo>
                  <a:lnTo>
                    <a:pt x="176403" y="156883"/>
                  </a:lnTo>
                  <a:lnTo>
                    <a:pt x="183083" y="178689"/>
                  </a:lnTo>
                  <a:lnTo>
                    <a:pt x="183083" y="114503"/>
                  </a:lnTo>
                  <a:lnTo>
                    <a:pt x="179260" y="112407"/>
                  </a:lnTo>
                  <a:lnTo>
                    <a:pt x="158127" y="107086"/>
                  </a:lnTo>
                  <a:lnTo>
                    <a:pt x="132689" y="105346"/>
                  </a:lnTo>
                  <a:lnTo>
                    <a:pt x="109258" y="106527"/>
                  </a:lnTo>
                  <a:lnTo>
                    <a:pt x="108292" y="106641"/>
                  </a:lnTo>
                  <a:lnTo>
                    <a:pt x="83489" y="110312"/>
                  </a:lnTo>
                  <a:lnTo>
                    <a:pt x="56311" y="116954"/>
                  </a:lnTo>
                  <a:lnTo>
                    <a:pt x="27444" y="126771"/>
                  </a:lnTo>
                  <a:lnTo>
                    <a:pt x="25908" y="120675"/>
                  </a:lnTo>
                  <a:lnTo>
                    <a:pt x="24384" y="117627"/>
                  </a:lnTo>
                  <a:lnTo>
                    <a:pt x="21336" y="114490"/>
                  </a:lnTo>
                  <a:lnTo>
                    <a:pt x="15240" y="111442"/>
                  </a:lnTo>
                  <a:lnTo>
                    <a:pt x="6096" y="111442"/>
                  </a:lnTo>
                  <a:lnTo>
                    <a:pt x="3048" y="112966"/>
                  </a:lnTo>
                  <a:lnTo>
                    <a:pt x="0" y="116014"/>
                  </a:lnTo>
                  <a:lnTo>
                    <a:pt x="7620" y="476440"/>
                  </a:lnTo>
                  <a:lnTo>
                    <a:pt x="19812" y="476440"/>
                  </a:lnTo>
                  <a:lnTo>
                    <a:pt x="25908" y="474916"/>
                  </a:lnTo>
                  <a:lnTo>
                    <a:pt x="28968" y="471868"/>
                  </a:lnTo>
                  <a:lnTo>
                    <a:pt x="30492" y="470344"/>
                  </a:lnTo>
                  <a:lnTo>
                    <a:pt x="33540" y="468312"/>
                  </a:lnTo>
                  <a:lnTo>
                    <a:pt x="35064" y="467296"/>
                  </a:lnTo>
                  <a:lnTo>
                    <a:pt x="38112" y="461098"/>
                  </a:lnTo>
                  <a:lnTo>
                    <a:pt x="38112" y="448906"/>
                  </a:lnTo>
                  <a:lnTo>
                    <a:pt x="36588" y="445858"/>
                  </a:lnTo>
                  <a:lnTo>
                    <a:pt x="35826" y="433476"/>
                  </a:lnTo>
                  <a:lnTo>
                    <a:pt x="35293" y="421601"/>
                  </a:lnTo>
                  <a:lnTo>
                    <a:pt x="35064" y="406146"/>
                  </a:lnTo>
                  <a:lnTo>
                    <a:pt x="35039" y="399262"/>
                  </a:lnTo>
                  <a:lnTo>
                    <a:pt x="34874" y="392239"/>
                  </a:lnTo>
                  <a:lnTo>
                    <a:pt x="34417" y="384924"/>
                  </a:lnTo>
                  <a:lnTo>
                    <a:pt x="33540" y="377190"/>
                  </a:lnTo>
                  <a:lnTo>
                    <a:pt x="33540" y="308419"/>
                  </a:lnTo>
                  <a:lnTo>
                    <a:pt x="104876" y="288975"/>
                  </a:lnTo>
                  <a:lnTo>
                    <a:pt x="164795" y="253453"/>
                  </a:lnTo>
                  <a:lnTo>
                    <a:pt x="183083" y="235737"/>
                  </a:lnTo>
                  <a:lnTo>
                    <a:pt x="185369" y="233260"/>
                  </a:lnTo>
                  <a:lnTo>
                    <a:pt x="207606" y="199047"/>
                  </a:lnTo>
                  <a:lnTo>
                    <a:pt x="215506" y="175717"/>
                  </a:lnTo>
                  <a:lnTo>
                    <a:pt x="216611" y="164871"/>
                  </a:lnTo>
                  <a:close/>
                </a:path>
                <a:path extrusionOk="0" h="476884" w="283844">
                  <a:moveTo>
                    <a:pt x="283756" y="285559"/>
                  </a:moveTo>
                  <a:lnTo>
                    <a:pt x="283464" y="246888"/>
                  </a:lnTo>
                  <a:lnTo>
                    <a:pt x="282613" y="208648"/>
                  </a:lnTo>
                  <a:lnTo>
                    <a:pt x="279184" y="132867"/>
                  </a:lnTo>
                  <a:lnTo>
                    <a:pt x="274967" y="74739"/>
                  </a:lnTo>
                  <a:lnTo>
                    <a:pt x="269455" y="33223"/>
                  </a:lnTo>
                  <a:lnTo>
                    <a:pt x="256222" y="0"/>
                  </a:lnTo>
                  <a:lnTo>
                    <a:pt x="250126" y="0"/>
                  </a:lnTo>
                  <a:lnTo>
                    <a:pt x="247078" y="1524"/>
                  </a:lnTo>
                  <a:lnTo>
                    <a:pt x="244030" y="4572"/>
                  </a:lnTo>
                  <a:lnTo>
                    <a:pt x="242506" y="9144"/>
                  </a:lnTo>
                  <a:lnTo>
                    <a:pt x="236410" y="15240"/>
                  </a:lnTo>
                  <a:lnTo>
                    <a:pt x="241935" y="45046"/>
                  </a:lnTo>
                  <a:lnTo>
                    <a:pt x="243484" y="54762"/>
                  </a:lnTo>
                  <a:lnTo>
                    <a:pt x="244030" y="61048"/>
                  </a:lnTo>
                  <a:lnTo>
                    <a:pt x="244221" y="72529"/>
                  </a:lnTo>
                  <a:lnTo>
                    <a:pt x="244678" y="79997"/>
                  </a:lnTo>
                  <a:lnTo>
                    <a:pt x="245554" y="88582"/>
                  </a:lnTo>
                  <a:lnTo>
                    <a:pt x="245795" y="98247"/>
                  </a:lnTo>
                  <a:lnTo>
                    <a:pt x="246849" y="119913"/>
                  </a:lnTo>
                  <a:lnTo>
                    <a:pt x="247078" y="131343"/>
                  </a:lnTo>
                  <a:lnTo>
                    <a:pt x="247319" y="143941"/>
                  </a:lnTo>
                  <a:lnTo>
                    <a:pt x="248373" y="169748"/>
                  </a:lnTo>
                  <a:lnTo>
                    <a:pt x="248843" y="196684"/>
                  </a:lnTo>
                  <a:lnTo>
                    <a:pt x="249897" y="228130"/>
                  </a:lnTo>
                  <a:lnTo>
                    <a:pt x="250126" y="245833"/>
                  </a:lnTo>
                  <a:lnTo>
                    <a:pt x="251015" y="263321"/>
                  </a:lnTo>
                  <a:lnTo>
                    <a:pt x="251460" y="279069"/>
                  </a:lnTo>
                  <a:lnTo>
                    <a:pt x="251650" y="305371"/>
                  </a:lnTo>
                  <a:lnTo>
                    <a:pt x="256222" y="305371"/>
                  </a:lnTo>
                  <a:lnTo>
                    <a:pt x="268287" y="304203"/>
                  </a:lnTo>
                  <a:lnTo>
                    <a:pt x="276885" y="300609"/>
                  </a:lnTo>
                  <a:lnTo>
                    <a:pt x="282041" y="294436"/>
                  </a:lnTo>
                  <a:lnTo>
                    <a:pt x="283756" y="28555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7" name="Google Shape;1007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77472" y="451961"/>
              <a:ext cx="222789" cy="210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14"/>
            <p:cNvSpPr/>
            <p:nvPr/>
          </p:nvSpPr>
          <p:spPr>
            <a:xfrm>
              <a:off x="2123122" y="357288"/>
              <a:ext cx="400050" cy="310515"/>
            </a:xfrm>
            <a:custGeom>
              <a:rect b="b" l="l" r="r" t="t"/>
              <a:pathLst>
                <a:path extrusionOk="0" h="310515" w="400050">
                  <a:moveTo>
                    <a:pt x="172402" y="122199"/>
                  </a:moveTo>
                  <a:lnTo>
                    <a:pt x="167830" y="123723"/>
                  </a:lnTo>
                  <a:lnTo>
                    <a:pt x="119164" y="123913"/>
                  </a:lnTo>
                  <a:lnTo>
                    <a:pt x="112128" y="124371"/>
                  </a:lnTo>
                  <a:lnTo>
                    <a:pt x="105244" y="125247"/>
                  </a:lnTo>
                  <a:lnTo>
                    <a:pt x="104368" y="118148"/>
                  </a:lnTo>
                  <a:lnTo>
                    <a:pt x="103911" y="110731"/>
                  </a:lnTo>
                  <a:lnTo>
                    <a:pt x="103174" y="68186"/>
                  </a:lnTo>
                  <a:lnTo>
                    <a:pt x="101625" y="43903"/>
                  </a:lnTo>
                  <a:lnTo>
                    <a:pt x="99225" y="23634"/>
                  </a:lnTo>
                  <a:lnTo>
                    <a:pt x="96100" y="7620"/>
                  </a:lnTo>
                  <a:lnTo>
                    <a:pt x="94576" y="3048"/>
                  </a:lnTo>
                  <a:lnTo>
                    <a:pt x="91528" y="1524"/>
                  </a:lnTo>
                  <a:lnTo>
                    <a:pt x="90004" y="0"/>
                  </a:lnTo>
                  <a:lnTo>
                    <a:pt x="79336" y="0"/>
                  </a:lnTo>
                  <a:lnTo>
                    <a:pt x="76288" y="1524"/>
                  </a:lnTo>
                  <a:lnTo>
                    <a:pt x="67144" y="10668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0" y="160299"/>
                  </a:lnTo>
                  <a:lnTo>
                    <a:pt x="70192" y="160299"/>
                  </a:lnTo>
                  <a:lnTo>
                    <a:pt x="71310" y="166598"/>
                  </a:lnTo>
                  <a:lnTo>
                    <a:pt x="72288" y="173723"/>
                  </a:lnTo>
                  <a:lnTo>
                    <a:pt x="72974" y="181406"/>
                  </a:lnTo>
                  <a:lnTo>
                    <a:pt x="73240" y="189357"/>
                  </a:lnTo>
                  <a:lnTo>
                    <a:pt x="71716" y="261073"/>
                  </a:lnTo>
                  <a:lnTo>
                    <a:pt x="73152" y="282905"/>
                  </a:lnTo>
                  <a:lnTo>
                    <a:pt x="77431" y="298119"/>
                  </a:lnTo>
                  <a:lnTo>
                    <a:pt x="84582" y="307035"/>
                  </a:lnTo>
                  <a:lnTo>
                    <a:pt x="94576" y="309943"/>
                  </a:lnTo>
                  <a:lnTo>
                    <a:pt x="102196" y="309943"/>
                  </a:lnTo>
                  <a:lnTo>
                    <a:pt x="108292" y="306895"/>
                  </a:lnTo>
                  <a:lnTo>
                    <a:pt x="105244" y="152679"/>
                  </a:lnTo>
                  <a:lnTo>
                    <a:pt x="170878" y="154203"/>
                  </a:lnTo>
                  <a:lnTo>
                    <a:pt x="172402" y="122199"/>
                  </a:lnTo>
                  <a:close/>
                </a:path>
                <a:path extrusionOk="0" h="310515" w="400050">
                  <a:moveTo>
                    <a:pt x="399656" y="297751"/>
                  </a:moveTo>
                  <a:lnTo>
                    <a:pt x="397611" y="283705"/>
                  </a:lnTo>
                  <a:lnTo>
                    <a:pt x="395846" y="266649"/>
                  </a:lnTo>
                  <a:lnTo>
                    <a:pt x="392036" y="222973"/>
                  </a:lnTo>
                  <a:lnTo>
                    <a:pt x="391845" y="208038"/>
                  </a:lnTo>
                  <a:lnTo>
                    <a:pt x="391401" y="201460"/>
                  </a:lnTo>
                  <a:lnTo>
                    <a:pt x="390512" y="195453"/>
                  </a:lnTo>
                  <a:lnTo>
                    <a:pt x="390512" y="187833"/>
                  </a:lnTo>
                  <a:lnTo>
                    <a:pt x="387464" y="181737"/>
                  </a:lnTo>
                  <a:lnTo>
                    <a:pt x="355879" y="145732"/>
                  </a:lnTo>
                  <a:lnTo>
                    <a:pt x="318274" y="134658"/>
                  </a:lnTo>
                  <a:lnTo>
                    <a:pt x="311175" y="134391"/>
                  </a:lnTo>
                  <a:lnTo>
                    <a:pt x="289737" y="136105"/>
                  </a:lnTo>
                  <a:lnTo>
                    <a:pt x="268871" y="141249"/>
                  </a:lnTo>
                  <a:lnTo>
                    <a:pt x="248551" y="149821"/>
                  </a:lnTo>
                  <a:lnTo>
                    <a:pt x="228777" y="161823"/>
                  </a:lnTo>
                  <a:lnTo>
                    <a:pt x="226783" y="150139"/>
                  </a:lnTo>
                  <a:lnTo>
                    <a:pt x="225348" y="135724"/>
                  </a:lnTo>
                  <a:lnTo>
                    <a:pt x="224497" y="118706"/>
                  </a:lnTo>
                  <a:lnTo>
                    <a:pt x="224205" y="99250"/>
                  </a:lnTo>
                  <a:lnTo>
                    <a:pt x="225729" y="21424"/>
                  </a:lnTo>
                  <a:lnTo>
                    <a:pt x="224205" y="16852"/>
                  </a:lnTo>
                  <a:lnTo>
                    <a:pt x="219633" y="12192"/>
                  </a:lnTo>
                  <a:lnTo>
                    <a:pt x="216585" y="7620"/>
                  </a:lnTo>
                  <a:lnTo>
                    <a:pt x="210489" y="4572"/>
                  </a:lnTo>
                  <a:lnTo>
                    <a:pt x="198297" y="4572"/>
                  </a:lnTo>
                  <a:lnTo>
                    <a:pt x="193725" y="7620"/>
                  </a:lnTo>
                  <a:lnTo>
                    <a:pt x="187896" y="51955"/>
                  </a:lnTo>
                  <a:lnTo>
                    <a:pt x="187629" y="65620"/>
                  </a:lnTo>
                  <a:lnTo>
                    <a:pt x="187871" y="80492"/>
                  </a:lnTo>
                  <a:lnTo>
                    <a:pt x="188925" y="115912"/>
                  </a:lnTo>
                  <a:lnTo>
                    <a:pt x="189153" y="135915"/>
                  </a:lnTo>
                  <a:lnTo>
                    <a:pt x="191249" y="169875"/>
                  </a:lnTo>
                  <a:lnTo>
                    <a:pt x="191947" y="186156"/>
                  </a:lnTo>
                  <a:lnTo>
                    <a:pt x="192443" y="215912"/>
                  </a:lnTo>
                  <a:lnTo>
                    <a:pt x="193497" y="241719"/>
                  </a:lnTo>
                  <a:lnTo>
                    <a:pt x="193725" y="253453"/>
                  </a:lnTo>
                  <a:lnTo>
                    <a:pt x="193497" y="264972"/>
                  </a:lnTo>
                  <a:lnTo>
                    <a:pt x="192443" y="288493"/>
                  </a:lnTo>
                  <a:lnTo>
                    <a:pt x="192201" y="300799"/>
                  </a:lnTo>
                  <a:lnTo>
                    <a:pt x="225729" y="300799"/>
                  </a:lnTo>
                  <a:lnTo>
                    <a:pt x="228041" y="276186"/>
                  </a:lnTo>
                  <a:lnTo>
                    <a:pt x="230492" y="254838"/>
                  </a:lnTo>
                  <a:lnTo>
                    <a:pt x="240360" y="207683"/>
                  </a:lnTo>
                  <a:lnTo>
                    <a:pt x="263474" y="175094"/>
                  </a:lnTo>
                  <a:lnTo>
                    <a:pt x="289839" y="168021"/>
                  </a:lnTo>
                  <a:lnTo>
                    <a:pt x="300964" y="168325"/>
                  </a:lnTo>
                  <a:lnTo>
                    <a:pt x="343268" y="174117"/>
                  </a:lnTo>
                  <a:lnTo>
                    <a:pt x="360032" y="221449"/>
                  </a:lnTo>
                  <a:lnTo>
                    <a:pt x="361556" y="300799"/>
                  </a:lnTo>
                  <a:lnTo>
                    <a:pt x="367652" y="305371"/>
                  </a:lnTo>
                  <a:lnTo>
                    <a:pt x="390512" y="305371"/>
                  </a:lnTo>
                  <a:lnTo>
                    <a:pt x="396608" y="302323"/>
                  </a:lnTo>
                  <a:lnTo>
                    <a:pt x="399656" y="29775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09" name="Google Shape;1009;p14"/>
          <p:cNvGrpSpPr/>
          <p:nvPr/>
        </p:nvGrpSpPr>
        <p:grpSpPr>
          <a:xfrm>
            <a:off x="2722721" y="355758"/>
            <a:ext cx="842676" cy="476822"/>
            <a:chOff x="2722721" y="355758"/>
            <a:chExt cx="842676" cy="476822"/>
          </a:xfrm>
        </p:grpSpPr>
        <p:sp>
          <p:nvSpPr>
            <p:cNvPr id="1010" name="Google Shape;1010;p14"/>
            <p:cNvSpPr/>
            <p:nvPr/>
          </p:nvSpPr>
          <p:spPr>
            <a:xfrm>
              <a:off x="2722721" y="355758"/>
              <a:ext cx="351155" cy="304165"/>
            </a:xfrm>
            <a:custGeom>
              <a:rect b="b" l="l" r="r" t="t"/>
              <a:pathLst>
                <a:path extrusionOk="0" h="304165" w="351155">
                  <a:moveTo>
                    <a:pt x="0" y="287083"/>
                  </a:moveTo>
                  <a:lnTo>
                    <a:pt x="0" y="277939"/>
                  </a:lnTo>
                  <a:lnTo>
                    <a:pt x="571" y="268421"/>
                  </a:lnTo>
                  <a:lnTo>
                    <a:pt x="2286" y="251019"/>
                  </a:lnTo>
                  <a:lnTo>
                    <a:pt x="9144" y="190881"/>
                  </a:lnTo>
                  <a:lnTo>
                    <a:pt x="14073" y="156497"/>
                  </a:lnTo>
                  <a:lnTo>
                    <a:pt x="20502" y="107767"/>
                  </a:lnTo>
                  <a:lnTo>
                    <a:pt x="22860" y="93154"/>
                  </a:lnTo>
                  <a:lnTo>
                    <a:pt x="26289" y="64784"/>
                  </a:lnTo>
                  <a:lnTo>
                    <a:pt x="27432" y="56483"/>
                  </a:lnTo>
                  <a:lnTo>
                    <a:pt x="28956" y="47339"/>
                  </a:lnTo>
                  <a:lnTo>
                    <a:pt x="28956" y="39719"/>
                  </a:lnTo>
                  <a:lnTo>
                    <a:pt x="30480" y="35147"/>
                  </a:lnTo>
                  <a:lnTo>
                    <a:pt x="30480" y="30575"/>
                  </a:lnTo>
                  <a:lnTo>
                    <a:pt x="32004" y="26003"/>
                  </a:lnTo>
                  <a:lnTo>
                    <a:pt x="32004" y="19907"/>
                  </a:lnTo>
                  <a:lnTo>
                    <a:pt x="64008" y="0"/>
                  </a:lnTo>
                  <a:lnTo>
                    <a:pt x="80088" y="11732"/>
                  </a:lnTo>
                  <a:lnTo>
                    <a:pt x="112750" y="57556"/>
                  </a:lnTo>
                  <a:lnTo>
                    <a:pt x="150256" y="135147"/>
                  </a:lnTo>
                  <a:lnTo>
                    <a:pt x="161734" y="160305"/>
                  </a:lnTo>
                  <a:lnTo>
                    <a:pt x="167830" y="169545"/>
                  </a:lnTo>
                  <a:lnTo>
                    <a:pt x="172402" y="175641"/>
                  </a:lnTo>
                  <a:lnTo>
                    <a:pt x="178498" y="178689"/>
                  </a:lnTo>
                  <a:lnTo>
                    <a:pt x="266985" y="22955"/>
                  </a:lnTo>
                  <a:lnTo>
                    <a:pt x="273081" y="19907"/>
                  </a:lnTo>
                  <a:lnTo>
                    <a:pt x="277653" y="16764"/>
                  </a:lnTo>
                  <a:lnTo>
                    <a:pt x="282225" y="16764"/>
                  </a:lnTo>
                  <a:lnTo>
                    <a:pt x="310229" y="44100"/>
                  </a:lnTo>
                  <a:lnTo>
                    <a:pt x="324897" y="102298"/>
                  </a:lnTo>
                  <a:lnTo>
                    <a:pt x="330993" y="149637"/>
                  </a:lnTo>
                  <a:lnTo>
                    <a:pt x="333072" y="161320"/>
                  </a:lnTo>
                  <a:lnTo>
                    <a:pt x="334696" y="173307"/>
                  </a:lnTo>
                  <a:lnTo>
                    <a:pt x="337185" y="196977"/>
                  </a:lnTo>
                  <a:lnTo>
                    <a:pt x="344900" y="257547"/>
                  </a:lnTo>
                  <a:lnTo>
                    <a:pt x="346329" y="267271"/>
                  </a:lnTo>
                  <a:lnTo>
                    <a:pt x="349377" y="276415"/>
                  </a:lnTo>
                  <a:lnTo>
                    <a:pt x="350901" y="284035"/>
                  </a:lnTo>
                  <a:lnTo>
                    <a:pt x="350901" y="291655"/>
                  </a:lnTo>
                  <a:lnTo>
                    <a:pt x="349377" y="294703"/>
                  </a:lnTo>
                  <a:lnTo>
                    <a:pt x="346329" y="299275"/>
                  </a:lnTo>
                  <a:lnTo>
                    <a:pt x="343281" y="302323"/>
                  </a:lnTo>
                  <a:lnTo>
                    <a:pt x="340233" y="303847"/>
                  </a:lnTo>
                  <a:lnTo>
                    <a:pt x="330993" y="303847"/>
                  </a:lnTo>
                  <a:lnTo>
                    <a:pt x="324897" y="302323"/>
                  </a:lnTo>
                  <a:lnTo>
                    <a:pt x="320325" y="299275"/>
                  </a:lnTo>
                  <a:lnTo>
                    <a:pt x="315753" y="294703"/>
                  </a:lnTo>
                  <a:lnTo>
                    <a:pt x="312705" y="290131"/>
                  </a:lnTo>
                  <a:lnTo>
                    <a:pt x="312705" y="285559"/>
                  </a:lnTo>
                  <a:lnTo>
                    <a:pt x="311181" y="279463"/>
                  </a:lnTo>
                  <a:lnTo>
                    <a:pt x="309657" y="271843"/>
                  </a:lnTo>
                  <a:lnTo>
                    <a:pt x="309657" y="262604"/>
                  </a:lnTo>
                  <a:lnTo>
                    <a:pt x="307371" y="249269"/>
                  </a:lnTo>
                  <a:lnTo>
                    <a:pt x="305085" y="233648"/>
                  </a:lnTo>
                  <a:lnTo>
                    <a:pt x="293846" y="146208"/>
                  </a:lnTo>
                  <a:lnTo>
                    <a:pt x="293155" y="139112"/>
                  </a:lnTo>
                  <a:lnTo>
                    <a:pt x="292893" y="132873"/>
                  </a:lnTo>
                  <a:lnTo>
                    <a:pt x="291369" y="123729"/>
                  </a:lnTo>
                  <a:lnTo>
                    <a:pt x="289845" y="116014"/>
                  </a:lnTo>
                  <a:lnTo>
                    <a:pt x="289845" y="96202"/>
                  </a:lnTo>
                  <a:lnTo>
                    <a:pt x="288321" y="90106"/>
                  </a:lnTo>
                  <a:lnTo>
                    <a:pt x="288321" y="87058"/>
                  </a:lnTo>
                  <a:lnTo>
                    <a:pt x="285273" y="85534"/>
                  </a:lnTo>
                  <a:lnTo>
                    <a:pt x="283749" y="85534"/>
                  </a:lnTo>
                  <a:lnTo>
                    <a:pt x="280701" y="87058"/>
                  </a:lnTo>
                  <a:lnTo>
                    <a:pt x="243808" y="137398"/>
                  </a:lnTo>
                  <a:lnTo>
                    <a:pt x="207813" y="203215"/>
                  </a:lnTo>
                  <a:lnTo>
                    <a:pt x="186118" y="245840"/>
                  </a:lnTo>
                  <a:lnTo>
                    <a:pt x="181546" y="253460"/>
                  </a:lnTo>
                  <a:lnTo>
                    <a:pt x="147923" y="216884"/>
                  </a:lnTo>
                  <a:lnTo>
                    <a:pt x="65532" y="41243"/>
                  </a:lnTo>
                  <a:lnTo>
                    <a:pt x="55626" y="88177"/>
                  </a:lnTo>
                  <a:lnTo>
                    <a:pt x="50530" y="129700"/>
                  </a:lnTo>
                  <a:lnTo>
                    <a:pt x="45720" y="183261"/>
                  </a:lnTo>
                  <a:lnTo>
                    <a:pt x="45481" y="190738"/>
                  </a:lnTo>
                  <a:lnTo>
                    <a:pt x="44434" y="203406"/>
                  </a:lnTo>
                  <a:lnTo>
                    <a:pt x="44196" y="209169"/>
                  </a:lnTo>
                  <a:lnTo>
                    <a:pt x="42672" y="216884"/>
                  </a:lnTo>
                  <a:lnTo>
                    <a:pt x="42672" y="230600"/>
                  </a:lnTo>
                  <a:lnTo>
                    <a:pt x="44196" y="262604"/>
                  </a:lnTo>
                  <a:lnTo>
                    <a:pt x="44196" y="277939"/>
                  </a:lnTo>
                  <a:lnTo>
                    <a:pt x="42672" y="282511"/>
                  </a:lnTo>
                  <a:lnTo>
                    <a:pt x="38100" y="285559"/>
                  </a:lnTo>
                  <a:lnTo>
                    <a:pt x="35052" y="290131"/>
                  </a:lnTo>
                  <a:lnTo>
                    <a:pt x="30480" y="291655"/>
                  </a:lnTo>
                  <a:lnTo>
                    <a:pt x="4572" y="291655"/>
                  </a:lnTo>
                  <a:lnTo>
                    <a:pt x="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11" name="Google Shape;101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96482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14"/>
            <p:cNvSpPr/>
            <p:nvPr/>
          </p:nvSpPr>
          <p:spPr>
            <a:xfrm>
              <a:off x="3348227" y="461105"/>
              <a:ext cx="217170" cy="371475"/>
            </a:xfrm>
            <a:custGeom>
              <a:rect b="b" l="l" r="r" t="t"/>
              <a:pathLst>
                <a:path extrusionOk="0" h="371475" w="217170">
                  <a:moveTo>
                    <a:pt x="0" y="10668"/>
                  </a:moveTo>
                  <a:lnTo>
                    <a:pt x="3048" y="7620"/>
                  </a:lnTo>
                  <a:lnTo>
                    <a:pt x="7620" y="6096"/>
                  </a:lnTo>
                  <a:lnTo>
                    <a:pt x="15240" y="6096"/>
                  </a:lnTo>
                  <a:lnTo>
                    <a:pt x="27432" y="21431"/>
                  </a:lnTo>
                  <a:lnTo>
                    <a:pt x="57205" y="11613"/>
                  </a:lnTo>
                  <a:lnTo>
                    <a:pt x="84665" y="4964"/>
                  </a:lnTo>
                  <a:lnTo>
                    <a:pt x="109821" y="1192"/>
                  </a:lnTo>
                  <a:lnTo>
                    <a:pt x="132683" y="0"/>
                  </a:lnTo>
                  <a:lnTo>
                    <a:pt x="158765" y="1739"/>
                  </a:lnTo>
                  <a:lnTo>
                    <a:pt x="195999" y="16113"/>
                  </a:lnTo>
                  <a:lnTo>
                    <a:pt x="216027" y="51554"/>
                  </a:lnTo>
                  <a:lnTo>
                    <a:pt x="216598" y="59531"/>
                  </a:lnTo>
                  <a:lnTo>
                    <a:pt x="215741" y="70373"/>
                  </a:lnTo>
                  <a:lnTo>
                    <a:pt x="195214" y="116783"/>
                  </a:lnTo>
                  <a:lnTo>
                    <a:pt x="183070" y="131045"/>
                  </a:lnTo>
                  <a:lnTo>
                    <a:pt x="183070" y="73342"/>
                  </a:lnTo>
                  <a:lnTo>
                    <a:pt x="181617" y="61571"/>
                  </a:lnTo>
                  <a:lnTo>
                    <a:pt x="150630" y="33551"/>
                  </a:lnTo>
                  <a:lnTo>
                    <a:pt x="126587" y="29051"/>
                  </a:lnTo>
                  <a:lnTo>
                    <a:pt x="118562" y="29098"/>
                  </a:lnTo>
                  <a:lnTo>
                    <a:pt x="75899" y="36672"/>
                  </a:lnTo>
                  <a:lnTo>
                    <a:pt x="38100" y="64198"/>
                  </a:lnTo>
                  <a:lnTo>
                    <a:pt x="30480" y="91630"/>
                  </a:lnTo>
                  <a:lnTo>
                    <a:pt x="30480" y="364998"/>
                  </a:lnTo>
                  <a:lnTo>
                    <a:pt x="25908" y="369570"/>
                  </a:lnTo>
                  <a:lnTo>
                    <a:pt x="19812" y="371094"/>
                  </a:lnTo>
                  <a:lnTo>
                    <a:pt x="7620" y="371094"/>
                  </a:lnTo>
                  <a:lnTo>
                    <a:pt x="0" y="10668"/>
                  </a:lnTo>
                  <a:close/>
                </a:path>
                <a:path extrusionOk="0" h="371475" w="217170">
                  <a:moveTo>
                    <a:pt x="30480" y="364998"/>
                  </a:moveTo>
                  <a:lnTo>
                    <a:pt x="30480" y="172593"/>
                  </a:lnTo>
                  <a:lnTo>
                    <a:pt x="72851" y="162012"/>
                  </a:lnTo>
                  <a:lnTo>
                    <a:pt x="108489" y="148887"/>
                  </a:lnTo>
                  <a:lnTo>
                    <a:pt x="160210" y="116109"/>
                  </a:lnTo>
                  <a:lnTo>
                    <a:pt x="181641" y="83869"/>
                  </a:lnTo>
                  <a:lnTo>
                    <a:pt x="183070" y="73342"/>
                  </a:lnTo>
                  <a:lnTo>
                    <a:pt x="183070" y="131045"/>
                  </a:lnTo>
                  <a:lnTo>
                    <a:pt x="136746" y="167885"/>
                  </a:lnTo>
                  <a:lnTo>
                    <a:pt x="70993" y="195356"/>
                  </a:lnTo>
                  <a:lnTo>
                    <a:pt x="33528" y="203073"/>
                  </a:lnTo>
                  <a:lnTo>
                    <a:pt x="33528" y="362966"/>
                  </a:lnTo>
                  <a:lnTo>
                    <a:pt x="30480" y="364998"/>
                  </a:lnTo>
                  <a:close/>
                </a:path>
                <a:path extrusionOk="0" h="371475" w="217170">
                  <a:moveTo>
                    <a:pt x="33528" y="362966"/>
                  </a:moveTo>
                  <a:lnTo>
                    <a:pt x="33528" y="235172"/>
                  </a:lnTo>
                  <a:lnTo>
                    <a:pt x="35052" y="242792"/>
                  </a:lnTo>
                  <a:lnTo>
                    <a:pt x="35052" y="300799"/>
                  </a:lnTo>
                  <a:lnTo>
                    <a:pt x="36576" y="328124"/>
                  </a:lnTo>
                  <a:lnTo>
                    <a:pt x="37195" y="336254"/>
                  </a:lnTo>
                  <a:lnTo>
                    <a:pt x="38100" y="340518"/>
                  </a:lnTo>
                  <a:lnTo>
                    <a:pt x="38100" y="355758"/>
                  </a:lnTo>
                  <a:lnTo>
                    <a:pt x="35052" y="361950"/>
                  </a:lnTo>
                  <a:lnTo>
                    <a:pt x="33528" y="36296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013" name="Google Shape;101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736" y="1166526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4500" y="1097851"/>
            <a:ext cx="1135094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5" name="Google Shape;1015;p14"/>
          <p:cNvGrpSpPr/>
          <p:nvPr/>
        </p:nvGrpSpPr>
        <p:grpSpPr>
          <a:xfrm>
            <a:off x="2181129" y="1095755"/>
            <a:ext cx="674275" cy="261651"/>
            <a:chOff x="2181129" y="1095755"/>
            <a:chExt cx="674275" cy="261651"/>
          </a:xfrm>
        </p:grpSpPr>
        <p:pic>
          <p:nvPicPr>
            <p:cNvPr id="1016" name="Google Shape;1016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81129" y="1171193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p14"/>
            <p:cNvSpPr/>
            <p:nvPr/>
          </p:nvSpPr>
          <p:spPr>
            <a:xfrm>
              <a:off x="2499359" y="1095755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8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18" name="Google Shape;1018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551842" y="1171193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722721" y="1171193"/>
              <a:ext cx="132683" cy="1862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0" name="Google Shape;1020;p14"/>
          <p:cNvGrpSpPr/>
          <p:nvPr/>
        </p:nvGrpSpPr>
        <p:grpSpPr>
          <a:xfrm>
            <a:off x="2946939" y="1171194"/>
            <a:ext cx="256318" cy="152685"/>
            <a:chOff x="2946939" y="1171194"/>
            <a:chExt cx="256318" cy="152685"/>
          </a:xfrm>
        </p:grpSpPr>
        <p:pic>
          <p:nvPicPr>
            <p:cNvPr id="1021" name="Google Shape;1021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946939" y="11711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17818" y="1171194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3" name="Google Shape;1023;p14"/>
          <p:cNvGrpSpPr/>
          <p:nvPr/>
        </p:nvGrpSpPr>
        <p:grpSpPr>
          <a:xfrm>
            <a:off x="3290220" y="1128426"/>
            <a:ext cx="897065" cy="251937"/>
            <a:chOff x="3290220" y="1128426"/>
            <a:chExt cx="897065" cy="251937"/>
          </a:xfrm>
        </p:grpSpPr>
        <p:pic>
          <p:nvPicPr>
            <p:cNvPr id="1024" name="Google Shape;1024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290220" y="117119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451955" y="11711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1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615467" y="1128426"/>
              <a:ext cx="313975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60018" y="1171194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1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063746" y="1171194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9" name="Google Shape;1029;p14"/>
          <p:cNvGrpSpPr/>
          <p:nvPr/>
        </p:nvGrpSpPr>
        <p:grpSpPr>
          <a:xfrm>
            <a:off x="4286440" y="1171194"/>
            <a:ext cx="294513" cy="152685"/>
            <a:chOff x="4286440" y="1171194"/>
            <a:chExt cx="294513" cy="152685"/>
          </a:xfrm>
        </p:grpSpPr>
        <p:pic>
          <p:nvPicPr>
            <p:cNvPr id="1030" name="Google Shape;1030;p1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286440" y="11711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1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457319" y="1171194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2" name="Google Shape;1032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80108" y="1171194"/>
            <a:ext cx="141922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919662" y="1097851"/>
            <a:ext cx="1482852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p14"/>
          <p:cNvGrpSpPr/>
          <p:nvPr/>
        </p:nvGrpSpPr>
        <p:grpSpPr>
          <a:xfrm>
            <a:off x="6497097" y="1171194"/>
            <a:ext cx="547782" cy="209169"/>
            <a:chOff x="6497097" y="1171194"/>
            <a:chExt cx="547782" cy="209169"/>
          </a:xfrm>
        </p:grpSpPr>
        <p:pic>
          <p:nvPicPr>
            <p:cNvPr id="1035" name="Google Shape;1035;p1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722935" y="11711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1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97097" y="1171194"/>
              <a:ext cx="19840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1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902957" y="117119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8" name="Google Shape;1038;p1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446020" y="1668779"/>
            <a:ext cx="4253483" cy="323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15"/>
          <p:cNvGrpSpPr/>
          <p:nvPr/>
        </p:nvGrpSpPr>
        <p:grpSpPr>
          <a:xfrm>
            <a:off x="242023" y="374141"/>
            <a:ext cx="576650" cy="288925"/>
            <a:chOff x="242023" y="374141"/>
            <a:chExt cx="576650" cy="288925"/>
          </a:xfrm>
        </p:grpSpPr>
        <p:sp>
          <p:nvSpPr>
            <p:cNvPr id="1044" name="Google Shape;1044;p15"/>
            <p:cNvSpPr/>
            <p:nvPr/>
          </p:nvSpPr>
          <p:spPr>
            <a:xfrm>
              <a:off x="242023" y="374141"/>
              <a:ext cx="335915" cy="288925"/>
            </a:xfrm>
            <a:custGeom>
              <a:rect b="b" l="l" r="r" t="t"/>
              <a:pathLst>
                <a:path extrusionOk="0" h="288925" w="335915">
                  <a:moveTo>
                    <a:pt x="266992" y="65633"/>
                  </a:moveTo>
                  <a:lnTo>
                    <a:pt x="240982" y="30480"/>
                  </a:lnTo>
                  <a:lnTo>
                    <a:pt x="230314" y="25996"/>
                  </a:lnTo>
                  <a:lnTo>
                    <a:pt x="230314" y="77825"/>
                  </a:lnTo>
                  <a:lnTo>
                    <a:pt x="228295" y="91884"/>
                  </a:lnTo>
                  <a:lnTo>
                    <a:pt x="196786" y="126682"/>
                  </a:lnTo>
                  <a:lnTo>
                    <a:pt x="161645" y="138874"/>
                  </a:lnTo>
                  <a:lnTo>
                    <a:pt x="152501" y="142011"/>
                  </a:lnTo>
                  <a:lnTo>
                    <a:pt x="143167" y="144589"/>
                  </a:lnTo>
                  <a:lnTo>
                    <a:pt x="133565" y="146596"/>
                  </a:lnTo>
                  <a:lnTo>
                    <a:pt x="123545" y="148018"/>
                  </a:lnTo>
                  <a:lnTo>
                    <a:pt x="114414" y="150075"/>
                  </a:lnTo>
                  <a:lnTo>
                    <a:pt x="105448" y="151536"/>
                  </a:lnTo>
                  <a:lnTo>
                    <a:pt x="96748" y="152400"/>
                  </a:lnTo>
                  <a:lnTo>
                    <a:pt x="88493" y="152692"/>
                  </a:lnTo>
                  <a:lnTo>
                    <a:pt x="77825" y="154216"/>
                  </a:lnTo>
                  <a:lnTo>
                    <a:pt x="56388" y="154216"/>
                  </a:lnTo>
                  <a:lnTo>
                    <a:pt x="47510" y="152768"/>
                  </a:lnTo>
                  <a:lnTo>
                    <a:pt x="41338" y="148450"/>
                  </a:lnTo>
                  <a:lnTo>
                    <a:pt x="37744" y="141274"/>
                  </a:lnTo>
                  <a:lnTo>
                    <a:pt x="36576" y="131254"/>
                  </a:lnTo>
                  <a:lnTo>
                    <a:pt x="36868" y="124955"/>
                  </a:lnTo>
                  <a:lnTo>
                    <a:pt x="37719" y="117348"/>
                  </a:lnTo>
                  <a:lnTo>
                    <a:pt x="39154" y="108292"/>
                  </a:lnTo>
                  <a:lnTo>
                    <a:pt x="41148" y="97637"/>
                  </a:lnTo>
                  <a:lnTo>
                    <a:pt x="44196" y="88493"/>
                  </a:lnTo>
                  <a:lnTo>
                    <a:pt x="44196" y="85445"/>
                  </a:lnTo>
                  <a:lnTo>
                    <a:pt x="73774" y="53047"/>
                  </a:lnTo>
                  <a:lnTo>
                    <a:pt x="110210" y="41529"/>
                  </a:lnTo>
                  <a:lnTo>
                    <a:pt x="126593" y="39624"/>
                  </a:lnTo>
                  <a:lnTo>
                    <a:pt x="134061" y="38747"/>
                  </a:lnTo>
                  <a:lnTo>
                    <a:pt x="140690" y="38290"/>
                  </a:lnTo>
                  <a:lnTo>
                    <a:pt x="143167" y="38227"/>
                  </a:lnTo>
                  <a:lnTo>
                    <a:pt x="160121" y="38100"/>
                  </a:lnTo>
                  <a:lnTo>
                    <a:pt x="167830" y="39624"/>
                  </a:lnTo>
                  <a:lnTo>
                    <a:pt x="176974" y="41148"/>
                  </a:lnTo>
                  <a:lnTo>
                    <a:pt x="198170" y="46240"/>
                  </a:lnTo>
                  <a:lnTo>
                    <a:pt x="213931" y="54343"/>
                  </a:lnTo>
                  <a:lnTo>
                    <a:pt x="224548" y="65024"/>
                  </a:lnTo>
                  <a:lnTo>
                    <a:pt x="230314" y="77825"/>
                  </a:lnTo>
                  <a:lnTo>
                    <a:pt x="230314" y="25996"/>
                  </a:lnTo>
                  <a:lnTo>
                    <a:pt x="181533" y="14097"/>
                  </a:lnTo>
                  <a:lnTo>
                    <a:pt x="152501" y="12242"/>
                  </a:lnTo>
                  <a:lnTo>
                    <a:pt x="146735" y="12306"/>
                  </a:lnTo>
                  <a:lnTo>
                    <a:pt x="85013" y="15811"/>
                  </a:lnTo>
                  <a:lnTo>
                    <a:pt x="44196" y="27432"/>
                  </a:lnTo>
                  <a:lnTo>
                    <a:pt x="15760" y="53594"/>
                  </a:lnTo>
                  <a:lnTo>
                    <a:pt x="3048" y="123634"/>
                  </a:lnTo>
                  <a:lnTo>
                    <a:pt x="901" y="166585"/>
                  </a:lnTo>
                  <a:lnTo>
                    <a:pt x="0" y="183172"/>
                  </a:lnTo>
                  <a:lnTo>
                    <a:pt x="0" y="286994"/>
                  </a:lnTo>
                  <a:lnTo>
                    <a:pt x="19812" y="288518"/>
                  </a:lnTo>
                  <a:lnTo>
                    <a:pt x="30480" y="288518"/>
                  </a:lnTo>
                  <a:lnTo>
                    <a:pt x="35052" y="285470"/>
                  </a:lnTo>
                  <a:lnTo>
                    <a:pt x="35052" y="282422"/>
                  </a:lnTo>
                  <a:lnTo>
                    <a:pt x="36576" y="181648"/>
                  </a:lnTo>
                  <a:lnTo>
                    <a:pt x="80251" y="180124"/>
                  </a:lnTo>
                  <a:lnTo>
                    <a:pt x="125069" y="174028"/>
                  </a:lnTo>
                  <a:lnTo>
                    <a:pt x="175450" y="160312"/>
                  </a:lnTo>
                  <a:lnTo>
                    <a:pt x="210604" y="143941"/>
                  </a:lnTo>
                  <a:lnTo>
                    <a:pt x="247573" y="115709"/>
                  </a:lnTo>
                  <a:lnTo>
                    <a:pt x="266153" y="76784"/>
                  </a:lnTo>
                  <a:lnTo>
                    <a:pt x="266992" y="65633"/>
                  </a:lnTo>
                  <a:close/>
                </a:path>
                <a:path extrusionOk="0" h="288925" w="335915">
                  <a:moveTo>
                    <a:pt x="323367" y="6096"/>
                  </a:moveTo>
                  <a:lnTo>
                    <a:pt x="317271" y="1524"/>
                  </a:lnTo>
                  <a:lnTo>
                    <a:pt x="311175" y="0"/>
                  </a:lnTo>
                  <a:lnTo>
                    <a:pt x="291363" y="0"/>
                  </a:lnTo>
                  <a:lnTo>
                    <a:pt x="285267" y="6096"/>
                  </a:lnTo>
                  <a:lnTo>
                    <a:pt x="285267" y="16764"/>
                  </a:lnTo>
                  <a:lnTo>
                    <a:pt x="286791" y="19812"/>
                  </a:lnTo>
                  <a:lnTo>
                    <a:pt x="295935" y="25908"/>
                  </a:lnTo>
                  <a:lnTo>
                    <a:pt x="305079" y="28956"/>
                  </a:lnTo>
                  <a:lnTo>
                    <a:pt x="314223" y="28956"/>
                  </a:lnTo>
                  <a:lnTo>
                    <a:pt x="318795" y="27432"/>
                  </a:lnTo>
                  <a:lnTo>
                    <a:pt x="320319" y="24384"/>
                  </a:lnTo>
                  <a:lnTo>
                    <a:pt x="323367" y="21336"/>
                  </a:lnTo>
                  <a:lnTo>
                    <a:pt x="323367" y="6096"/>
                  </a:lnTo>
                  <a:close/>
                </a:path>
                <a:path extrusionOk="0" h="288925" w="335915">
                  <a:moveTo>
                    <a:pt x="335661" y="270230"/>
                  </a:moveTo>
                  <a:lnTo>
                    <a:pt x="333997" y="216928"/>
                  </a:lnTo>
                  <a:lnTo>
                    <a:pt x="326415" y="76301"/>
                  </a:lnTo>
                  <a:lnTo>
                    <a:pt x="297459" y="76301"/>
                  </a:lnTo>
                  <a:lnTo>
                    <a:pt x="297459" y="276326"/>
                  </a:lnTo>
                  <a:lnTo>
                    <a:pt x="298983" y="279374"/>
                  </a:lnTo>
                  <a:lnTo>
                    <a:pt x="300507" y="280898"/>
                  </a:lnTo>
                  <a:lnTo>
                    <a:pt x="305079" y="282422"/>
                  </a:lnTo>
                  <a:lnTo>
                    <a:pt x="308127" y="283946"/>
                  </a:lnTo>
                  <a:lnTo>
                    <a:pt x="314223" y="283946"/>
                  </a:lnTo>
                  <a:lnTo>
                    <a:pt x="322503" y="283083"/>
                  </a:lnTo>
                  <a:lnTo>
                    <a:pt x="328942" y="280517"/>
                  </a:lnTo>
                  <a:lnTo>
                    <a:pt x="333387" y="276225"/>
                  </a:lnTo>
                  <a:lnTo>
                    <a:pt x="335661" y="2702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45" name="Google Shape;104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4360" y="451961"/>
              <a:ext cx="224313" cy="2104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6" name="Google Shape;1046;p15"/>
          <p:cNvGrpSpPr/>
          <p:nvPr/>
        </p:nvGrpSpPr>
        <p:grpSpPr>
          <a:xfrm>
            <a:off x="1026210" y="357282"/>
            <a:ext cx="1205275" cy="310515"/>
            <a:chOff x="1026210" y="357282"/>
            <a:chExt cx="1205275" cy="310515"/>
          </a:xfrm>
        </p:grpSpPr>
        <p:sp>
          <p:nvSpPr>
            <p:cNvPr id="1047" name="Google Shape;1047;p15"/>
            <p:cNvSpPr/>
            <p:nvPr/>
          </p:nvSpPr>
          <p:spPr>
            <a:xfrm>
              <a:off x="1026210" y="361860"/>
              <a:ext cx="535940" cy="300990"/>
            </a:xfrm>
            <a:custGeom>
              <a:rect b="b" l="l" r="r" t="t"/>
              <a:pathLst>
                <a:path extrusionOk="0" h="300990" w="535940">
                  <a:moveTo>
                    <a:pt x="303568" y="207645"/>
                  </a:moveTo>
                  <a:lnTo>
                    <a:pt x="302044" y="204597"/>
                  </a:lnTo>
                  <a:lnTo>
                    <a:pt x="297472" y="203073"/>
                  </a:lnTo>
                  <a:lnTo>
                    <a:pt x="292900" y="203073"/>
                  </a:lnTo>
                  <a:lnTo>
                    <a:pt x="289852" y="201549"/>
                  </a:lnTo>
                  <a:lnTo>
                    <a:pt x="285280" y="201549"/>
                  </a:lnTo>
                  <a:lnTo>
                    <a:pt x="276402" y="207276"/>
                  </a:lnTo>
                  <a:lnTo>
                    <a:pt x="268084" y="213029"/>
                  </a:lnTo>
                  <a:lnTo>
                    <a:pt x="260337" y="218770"/>
                  </a:lnTo>
                  <a:lnTo>
                    <a:pt x="253174" y="224497"/>
                  </a:lnTo>
                  <a:lnTo>
                    <a:pt x="225437" y="242811"/>
                  </a:lnTo>
                  <a:lnTo>
                    <a:pt x="196977" y="256552"/>
                  </a:lnTo>
                  <a:lnTo>
                    <a:pt x="167627" y="265734"/>
                  </a:lnTo>
                  <a:lnTo>
                    <a:pt x="137261" y="270319"/>
                  </a:lnTo>
                  <a:lnTo>
                    <a:pt x="116624" y="268909"/>
                  </a:lnTo>
                  <a:lnTo>
                    <a:pt x="65532" y="248881"/>
                  </a:lnTo>
                  <a:lnTo>
                    <a:pt x="38315" y="200799"/>
                  </a:lnTo>
                  <a:lnTo>
                    <a:pt x="36576" y="180213"/>
                  </a:lnTo>
                  <a:lnTo>
                    <a:pt x="35052" y="175641"/>
                  </a:lnTo>
                  <a:lnTo>
                    <a:pt x="35052" y="161925"/>
                  </a:lnTo>
                  <a:lnTo>
                    <a:pt x="35369" y="155613"/>
                  </a:lnTo>
                  <a:lnTo>
                    <a:pt x="49707" y="107048"/>
                  </a:lnTo>
                  <a:lnTo>
                    <a:pt x="76555" y="64782"/>
                  </a:lnTo>
                  <a:lnTo>
                    <a:pt x="109728" y="36461"/>
                  </a:lnTo>
                  <a:lnTo>
                    <a:pt x="158597" y="22948"/>
                  </a:lnTo>
                  <a:lnTo>
                    <a:pt x="175514" y="24663"/>
                  </a:lnTo>
                  <a:lnTo>
                    <a:pt x="191833" y="29806"/>
                  </a:lnTo>
                  <a:lnTo>
                    <a:pt x="207556" y="38379"/>
                  </a:lnTo>
                  <a:lnTo>
                    <a:pt x="222694" y="50380"/>
                  </a:lnTo>
                  <a:lnTo>
                    <a:pt x="222110" y="36690"/>
                  </a:lnTo>
                  <a:lnTo>
                    <a:pt x="196596" y="3810"/>
                  </a:lnTo>
                  <a:lnTo>
                    <a:pt x="170789" y="1524"/>
                  </a:lnTo>
                  <a:lnTo>
                    <a:pt x="153022" y="2616"/>
                  </a:lnTo>
                  <a:lnTo>
                    <a:pt x="103733" y="16852"/>
                  </a:lnTo>
                  <a:lnTo>
                    <a:pt x="60782" y="45999"/>
                  </a:lnTo>
                  <a:lnTo>
                    <a:pt x="28194" y="85534"/>
                  </a:lnTo>
                  <a:lnTo>
                    <a:pt x="7073" y="134175"/>
                  </a:lnTo>
                  <a:lnTo>
                    <a:pt x="0" y="187833"/>
                  </a:lnTo>
                  <a:lnTo>
                    <a:pt x="2286" y="211010"/>
                  </a:lnTo>
                  <a:lnTo>
                    <a:pt x="20574" y="251612"/>
                  </a:lnTo>
                  <a:lnTo>
                    <a:pt x="55499" y="282562"/>
                  </a:lnTo>
                  <a:lnTo>
                    <a:pt x="97955" y="297510"/>
                  </a:lnTo>
                  <a:lnTo>
                    <a:pt x="122021" y="299275"/>
                  </a:lnTo>
                  <a:lnTo>
                    <a:pt x="128117" y="299275"/>
                  </a:lnTo>
                  <a:lnTo>
                    <a:pt x="176364" y="292036"/>
                  </a:lnTo>
                  <a:lnTo>
                    <a:pt x="230314" y="268795"/>
                  </a:lnTo>
                  <a:lnTo>
                    <a:pt x="263512" y="246989"/>
                  </a:lnTo>
                  <a:lnTo>
                    <a:pt x="303568" y="213829"/>
                  </a:lnTo>
                  <a:lnTo>
                    <a:pt x="303568" y="207645"/>
                  </a:lnTo>
                  <a:close/>
                </a:path>
                <a:path extrusionOk="0" h="300990" w="535940">
                  <a:moveTo>
                    <a:pt x="535495" y="293179"/>
                  </a:moveTo>
                  <a:lnTo>
                    <a:pt x="530567" y="241884"/>
                  </a:lnTo>
                  <a:lnTo>
                    <a:pt x="529170" y="210642"/>
                  </a:lnTo>
                  <a:lnTo>
                    <a:pt x="528116" y="196888"/>
                  </a:lnTo>
                  <a:lnTo>
                    <a:pt x="514565" y="159486"/>
                  </a:lnTo>
                  <a:lnTo>
                    <a:pt x="477494" y="132867"/>
                  </a:lnTo>
                  <a:lnTo>
                    <a:pt x="447014" y="129819"/>
                  </a:lnTo>
                  <a:lnTo>
                    <a:pt x="426389" y="131533"/>
                  </a:lnTo>
                  <a:lnTo>
                    <a:pt x="405777" y="136677"/>
                  </a:lnTo>
                  <a:lnTo>
                    <a:pt x="385203" y="145249"/>
                  </a:lnTo>
                  <a:lnTo>
                    <a:pt x="364617" y="157251"/>
                  </a:lnTo>
                  <a:lnTo>
                    <a:pt x="362623" y="145567"/>
                  </a:lnTo>
                  <a:lnTo>
                    <a:pt x="361188" y="131152"/>
                  </a:lnTo>
                  <a:lnTo>
                    <a:pt x="360337" y="114134"/>
                  </a:lnTo>
                  <a:lnTo>
                    <a:pt x="360045" y="94678"/>
                  </a:lnTo>
                  <a:lnTo>
                    <a:pt x="363093" y="21424"/>
                  </a:lnTo>
                  <a:lnTo>
                    <a:pt x="363093" y="16852"/>
                  </a:lnTo>
                  <a:lnTo>
                    <a:pt x="356997" y="7620"/>
                  </a:lnTo>
                  <a:lnTo>
                    <a:pt x="352425" y="3048"/>
                  </a:lnTo>
                  <a:lnTo>
                    <a:pt x="347764" y="0"/>
                  </a:lnTo>
                  <a:lnTo>
                    <a:pt x="334048" y="0"/>
                  </a:lnTo>
                  <a:lnTo>
                    <a:pt x="323659" y="47383"/>
                  </a:lnTo>
                  <a:lnTo>
                    <a:pt x="323380" y="61048"/>
                  </a:lnTo>
                  <a:lnTo>
                    <a:pt x="323646" y="75920"/>
                  </a:lnTo>
                  <a:lnTo>
                    <a:pt x="324332" y="92773"/>
                  </a:lnTo>
                  <a:lnTo>
                    <a:pt x="326428" y="131343"/>
                  </a:lnTo>
                  <a:lnTo>
                    <a:pt x="326669" y="148463"/>
                  </a:lnTo>
                  <a:lnTo>
                    <a:pt x="327710" y="181584"/>
                  </a:lnTo>
                  <a:lnTo>
                    <a:pt x="327952" y="196977"/>
                  </a:lnTo>
                  <a:lnTo>
                    <a:pt x="328828" y="211340"/>
                  </a:lnTo>
                  <a:lnTo>
                    <a:pt x="329285" y="224688"/>
                  </a:lnTo>
                  <a:lnTo>
                    <a:pt x="329450" y="237147"/>
                  </a:lnTo>
                  <a:lnTo>
                    <a:pt x="329285" y="272021"/>
                  </a:lnTo>
                  <a:lnTo>
                    <a:pt x="328828" y="283921"/>
                  </a:lnTo>
                  <a:lnTo>
                    <a:pt x="327952" y="296227"/>
                  </a:lnTo>
                  <a:lnTo>
                    <a:pt x="363093" y="296227"/>
                  </a:lnTo>
                  <a:lnTo>
                    <a:pt x="366522" y="250266"/>
                  </a:lnTo>
                  <a:lnTo>
                    <a:pt x="376224" y="203111"/>
                  </a:lnTo>
                  <a:lnTo>
                    <a:pt x="400100" y="170522"/>
                  </a:lnTo>
                  <a:lnTo>
                    <a:pt x="427101" y="163449"/>
                  </a:lnTo>
                  <a:lnTo>
                    <a:pt x="438048" y="163753"/>
                  </a:lnTo>
                  <a:lnTo>
                    <a:pt x="479018" y="169545"/>
                  </a:lnTo>
                  <a:lnTo>
                    <a:pt x="495782" y="216877"/>
                  </a:lnTo>
                  <a:lnTo>
                    <a:pt x="498563" y="264287"/>
                  </a:lnTo>
                  <a:lnTo>
                    <a:pt x="498830" y="296227"/>
                  </a:lnTo>
                  <a:lnTo>
                    <a:pt x="503402" y="300799"/>
                  </a:lnTo>
                  <a:lnTo>
                    <a:pt x="526262" y="300799"/>
                  </a:lnTo>
                  <a:lnTo>
                    <a:pt x="532447" y="297751"/>
                  </a:lnTo>
                  <a:lnTo>
                    <a:pt x="535495" y="29317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48" name="Google Shape;104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3911" y="458057"/>
              <a:ext cx="216693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10321" y="445865"/>
              <a:ext cx="231933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15"/>
            <p:cNvSpPr/>
            <p:nvPr/>
          </p:nvSpPr>
          <p:spPr>
            <a:xfrm>
              <a:off x="2057495" y="357282"/>
              <a:ext cx="173990" cy="310515"/>
            </a:xfrm>
            <a:custGeom>
              <a:rect b="b" l="l" r="r" t="t"/>
              <a:pathLst>
                <a:path extrusionOk="0" h="310515" w="173989">
                  <a:moveTo>
                    <a:pt x="0" y="129825"/>
                  </a:moveTo>
                  <a:lnTo>
                    <a:pt x="67151" y="129825"/>
                  </a:lnTo>
                  <a:lnTo>
                    <a:pt x="67151" y="13716"/>
                  </a:lnTo>
                  <a:lnTo>
                    <a:pt x="68675" y="10668"/>
                  </a:lnTo>
                  <a:lnTo>
                    <a:pt x="77819" y="1524"/>
                  </a:lnTo>
                  <a:lnTo>
                    <a:pt x="80867" y="0"/>
                  </a:lnTo>
                  <a:lnTo>
                    <a:pt x="91535" y="0"/>
                  </a:lnTo>
                  <a:lnTo>
                    <a:pt x="103155" y="43910"/>
                  </a:lnTo>
                  <a:lnTo>
                    <a:pt x="105441" y="110728"/>
                  </a:lnTo>
                  <a:lnTo>
                    <a:pt x="105894" y="118142"/>
                  </a:lnTo>
                  <a:lnTo>
                    <a:pt x="106775" y="125253"/>
                  </a:lnTo>
                  <a:lnTo>
                    <a:pt x="113688" y="124372"/>
                  </a:lnTo>
                  <a:lnTo>
                    <a:pt x="120574" y="123920"/>
                  </a:lnTo>
                  <a:lnTo>
                    <a:pt x="169354" y="123729"/>
                  </a:lnTo>
                  <a:lnTo>
                    <a:pt x="173926" y="122205"/>
                  </a:lnTo>
                  <a:lnTo>
                    <a:pt x="172402" y="154209"/>
                  </a:lnTo>
                  <a:lnTo>
                    <a:pt x="106775" y="152685"/>
                  </a:lnTo>
                  <a:lnTo>
                    <a:pt x="109823" y="306895"/>
                  </a:lnTo>
                  <a:lnTo>
                    <a:pt x="103727" y="309943"/>
                  </a:lnTo>
                  <a:lnTo>
                    <a:pt x="96107" y="309943"/>
                  </a:lnTo>
                  <a:lnTo>
                    <a:pt x="86106" y="307036"/>
                  </a:lnTo>
                  <a:lnTo>
                    <a:pt x="78962" y="298120"/>
                  </a:lnTo>
                  <a:lnTo>
                    <a:pt x="74676" y="282899"/>
                  </a:lnTo>
                  <a:lnTo>
                    <a:pt x="73247" y="261080"/>
                  </a:lnTo>
                  <a:lnTo>
                    <a:pt x="74771" y="189357"/>
                  </a:lnTo>
                  <a:lnTo>
                    <a:pt x="74485" y="181402"/>
                  </a:lnTo>
                  <a:lnTo>
                    <a:pt x="73628" y="173724"/>
                  </a:lnTo>
                  <a:lnTo>
                    <a:pt x="72199" y="166599"/>
                  </a:lnTo>
                  <a:lnTo>
                    <a:pt x="70199" y="160305"/>
                  </a:lnTo>
                  <a:lnTo>
                    <a:pt x="1524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051" name="Google Shape;105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2" name="Google Shape;1052;p15"/>
          <p:cNvGrpSpPr/>
          <p:nvPr/>
        </p:nvGrpSpPr>
        <p:grpSpPr>
          <a:xfrm>
            <a:off x="779049" y="1018413"/>
            <a:ext cx="631602" cy="226028"/>
            <a:chOff x="779049" y="1018413"/>
            <a:chExt cx="631602" cy="226028"/>
          </a:xfrm>
        </p:grpSpPr>
        <p:pic>
          <p:nvPicPr>
            <p:cNvPr id="1053" name="Google Shape;1053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9049" y="1032224"/>
              <a:ext cx="152495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516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8519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68729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7" name="Google Shape;105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0917" y="1050512"/>
            <a:ext cx="233203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21084" y="1091755"/>
            <a:ext cx="1127379" cy="20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9" name="Google Shape;1059;p15"/>
          <p:cNvGrpSpPr/>
          <p:nvPr/>
        </p:nvGrpSpPr>
        <p:grpSpPr>
          <a:xfrm>
            <a:off x="3047619" y="1050512"/>
            <a:ext cx="639318" cy="250412"/>
            <a:chOff x="3047619" y="1050512"/>
            <a:chExt cx="639318" cy="250412"/>
          </a:xfrm>
        </p:grpSpPr>
        <p:pic>
          <p:nvPicPr>
            <p:cNvPr id="1060" name="Google Shape;1060;p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047619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1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209353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89376" y="1050512"/>
              <a:ext cx="297561" cy="1939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3" name="Google Shape;1063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769582" y="1050607"/>
            <a:ext cx="233108" cy="19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91178" y="1091755"/>
            <a:ext cx="141922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p15"/>
          <p:cNvGrpSpPr/>
          <p:nvPr/>
        </p:nvGrpSpPr>
        <p:grpSpPr>
          <a:xfrm>
            <a:off x="4324635" y="1018032"/>
            <a:ext cx="750570" cy="226408"/>
            <a:chOff x="4324635" y="1018032"/>
            <a:chExt cx="750570" cy="226408"/>
          </a:xfrm>
        </p:grpSpPr>
        <p:pic>
          <p:nvPicPr>
            <p:cNvPr id="1066" name="Google Shape;1066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324635" y="1097851"/>
              <a:ext cx="20907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1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559617" y="1018413"/>
              <a:ext cx="122015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13731" y="1091755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9" name="Google Shape;1069;p15"/>
            <p:cNvSpPr/>
            <p:nvPr/>
          </p:nvSpPr>
          <p:spPr>
            <a:xfrm>
              <a:off x="4884419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70" name="Google Shape;1070;p1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936426" y="1091755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1" name="Google Shape;107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8617" y="1450562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15"/>
          <p:cNvGrpSpPr/>
          <p:nvPr/>
        </p:nvGrpSpPr>
        <p:grpSpPr>
          <a:xfrm>
            <a:off x="779049" y="1394078"/>
            <a:ext cx="421005" cy="213740"/>
            <a:chOff x="779049" y="1394078"/>
            <a:chExt cx="421005" cy="213740"/>
          </a:xfrm>
        </p:grpSpPr>
        <p:pic>
          <p:nvPicPr>
            <p:cNvPr id="1073" name="Google Shape;1073;p1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9049" y="1394078"/>
              <a:ext cx="154019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1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68216" y="1412366"/>
              <a:ext cx="231838" cy="1954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15"/>
          <p:cNvGrpSpPr/>
          <p:nvPr/>
        </p:nvGrpSpPr>
        <p:grpSpPr>
          <a:xfrm>
            <a:off x="1280922" y="1380363"/>
            <a:ext cx="637793" cy="283940"/>
            <a:chOff x="1280922" y="1380363"/>
            <a:chExt cx="637793" cy="283940"/>
          </a:xfrm>
        </p:grpSpPr>
        <p:pic>
          <p:nvPicPr>
            <p:cNvPr id="1076" name="Google Shape;1076;p1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280922" y="145513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453324" y="1455134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1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615059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1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776793" y="1380363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0" name="Google Shape;1080;p15"/>
          <p:cNvGrpSpPr/>
          <p:nvPr/>
        </p:nvGrpSpPr>
        <p:grpSpPr>
          <a:xfrm>
            <a:off x="2010251" y="1398650"/>
            <a:ext cx="271842" cy="205104"/>
            <a:chOff x="2010251" y="1398650"/>
            <a:chExt cx="271842" cy="205104"/>
          </a:xfrm>
        </p:grpSpPr>
        <p:pic>
          <p:nvPicPr>
            <p:cNvPr id="1081" name="Google Shape;1081;p1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010251" y="1459706"/>
              <a:ext cx="208978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15"/>
            <p:cNvSpPr/>
            <p:nvPr/>
          </p:nvSpPr>
          <p:spPr>
            <a:xfrm>
              <a:off x="2249709" y="1398650"/>
              <a:ext cx="32384" cy="205104"/>
            </a:xfrm>
            <a:custGeom>
              <a:rect b="b" l="l" r="r" t="t"/>
              <a:pathLst>
                <a:path extrusionOk="0" h="205105" w="32385">
                  <a:moveTo>
                    <a:pt x="6096" y="204597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4597"/>
                  </a:lnTo>
                  <a:lnTo>
                    <a:pt x="6096" y="204597"/>
                  </a:lnTo>
                  <a:close/>
                </a:path>
                <a:path extrusionOk="0" h="205105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7432" y="28956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4572" y="28956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83" name="Google Shape;1083;p15"/>
          <p:cNvGrpSpPr/>
          <p:nvPr/>
        </p:nvGrpSpPr>
        <p:grpSpPr>
          <a:xfrm>
            <a:off x="2309495" y="1380363"/>
            <a:ext cx="224059" cy="223138"/>
            <a:chOff x="2309495" y="1380363"/>
            <a:chExt cx="224059" cy="223138"/>
          </a:xfrm>
        </p:grpSpPr>
        <p:sp>
          <p:nvSpPr>
            <p:cNvPr id="1084" name="Google Shape;1084;p15"/>
            <p:cNvSpPr/>
            <p:nvPr/>
          </p:nvSpPr>
          <p:spPr>
            <a:xfrm>
              <a:off x="2309495" y="1412366"/>
              <a:ext cx="77470" cy="191135"/>
            </a:xfrm>
            <a:custGeom>
              <a:rect b="b" l="l" r="r" t="t"/>
              <a:pathLst>
                <a:path extrusionOk="0" h="191134" w="77469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7157"/>
                  </a:lnTo>
                  <a:lnTo>
                    <a:pt x="24130" y="67157"/>
                  </a:lnTo>
                  <a:lnTo>
                    <a:pt x="24130" y="190881"/>
                  </a:lnTo>
                  <a:lnTo>
                    <a:pt x="45720" y="190881"/>
                  </a:lnTo>
                  <a:lnTo>
                    <a:pt x="45720" y="67157"/>
                  </a:lnTo>
                  <a:lnTo>
                    <a:pt x="77470" y="67157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85" name="Google Shape;1085;p1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409920" y="1380363"/>
              <a:ext cx="123634" cy="2228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" name="Google Shape;1086;p1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631185" y="1455134"/>
            <a:ext cx="120491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5"/>
          <p:cNvGrpSpPr/>
          <p:nvPr/>
        </p:nvGrpSpPr>
        <p:grpSpPr>
          <a:xfrm>
            <a:off x="2782157" y="1380743"/>
            <a:ext cx="491382" cy="227076"/>
            <a:chOff x="2782157" y="1380743"/>
            <a:chExt cx="491382" cy="227076"/>
          </a:xfrm>
        </p:grpSpPr>
        <p:pic>
          <p:nvPicPr>
            <p:cNvPr id="1088" name="Google Shape;1088;p1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007995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1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782157" y="1455134"/>
              <a:ext cx="19840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0" name="Google Shape;1090;p15"/>
            <p:cNvSpPr/>
            <p:nvPr/>
          </p:nvSpPr>
          <p:spPr>
            <a:xfrm>
              <a:off x="3189719" y="1380743"/>
              <a:ext cx="83820" cy="222885"/>
            </a:xfrm>
            <a:custGeom>
              <a:rect b="b" l="l" r="r" t="t"/>
              <a:pathLst>
                <a:path extrusionOk="0" h="222884" w="83820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4" w="83820">
                  <a:moveTo>
                    <a:pt x="83820" y="0"/>
                  </a:moveTo>
                  <a:lnTo>
                    <a:pt x="62484" y="0"/>
                  </a:lnTo>
                  <a:lnTo>
                    <a:pt x="62484" y="222504"/>
                  </a:lnTo>
                  <a:lnTo>
                    <a:pt x="83820" y="22250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91" name="Google Shape;1091;p15"/>
          <p:cNvGrpSpPr/>
          <p:nvPr/>
        </p:nvGrpSpPr>
        <p:grpSpPr>
          <a:xfrm>
            <a:off x="3380232" y="1412366"/>
            <a:ext cx="1600390" cy="251937"/>
            <a:chOff x="3380232" y="1412366"/>
            <a:chExt cx="1600390" cy="251937"/>
          </a:xfrm>
        </p:grpSpPr>
        <p:pic>
          <p:nvPicPr>
            <p:cNvPr id="1092" name="Google Shape;1092;p1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380232" y="145513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541966" y="1455134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1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711321" y="1455134"/>
              <a:ext cx="37833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1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120229" y="1455134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268501" y="1412366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1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530566" y="145513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1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701444" y="1455134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1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861655" y="1455134"/>
              <a:ext cx="11896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0" name="Google Shape;1100;p15"/>
          <p:cNvGrpSpPr/>
          <p:nvPr/>
        </p:nvGrpSpPr>
        <p:grpSpPr>
          <a:xfrm>
            <a:off x="5072157" y="1455134"/>
            <a:ext cx="254794" cy="152685"/>
            <a:chOff x="5072157" y="1455134"/>
            <a:chExt cx="254794" cy="152685"/>
          </a:xfrm>
        </p:grpSpPr>
        <p:pic>
          <p:nvPicPr>
            <p:cNvPr id="1101" name="Google Shape;1101;p1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072157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243036" y="1455134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3" name="Google Shape;1103;p15"/>
          <p:cNvGrpSpPr/>
          <p:nvPr/>
        </p:nvGrpSpPr>
        <p:grpSpPr>
          <a:xfrm>
            <a:off x="5413914" y="1455134"/>
            <a:ext cx="630079" cy="152685"/>
            <a:chOff x="5413914" y="1455134"/>
            <a:chExt cx="630079" cy="152685"/>
          </a:xfrm>
        </p:grpSpPr>
        <p:pic>
          <p:nvPicPr>
            <p:cNvPr id="1104" name="Google Shape;1104;p1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413914" y="1455134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639752" y="145513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1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810631" y="1455134"/>
              <a:ext cx="23336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5"/>
          <p:cNvGrpSpPr/>
          <p:nvPr/>
        </p:nvGrpSpPr>
        <p:grpSpPr>
          <a:xfrm>
            <a:off x="6126721" y="1380363"/>
            <a:ext cx="558114" cy="227456"/>
            <a:chOff x="6126721" y="1380363"/>
            <a:chExt cx="558114" cy="227456"/>
          </a:xfrm>
        </p:grpSpPr>
        <p:sp>
          <p:nvSpPr>
            <p:cNvPr id="1108" name="Google Shape;1108;p15"/>
            <p:cNvSpPr/>
            <p:nvPr/>
          </p:nvSpPr>
          <p:spPr>
            <a:xfrm>
              <a:off x="6126721" y="1412366"/>
              <a:ext cx="77470" cy="191135"/>
            </a:xfrm>
            <a:custGeom>
              <a:rect b="b" l="l" r="r" t="t"/>
              <a:pathLst>
                <a:path extrusionOk="0" h="191134" w="77470">
                  <a:moveTo>
                    <a:pt x="77470" y="47345"/>
                  </a:moveTo>
                  <a:lnTo>
                    <a:pt x="44450" y="47345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7157"/>
                  </a:lnTo>
                  <a:lnTo>
                    <a:pt x="24130" y="67157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57"/>
                  </a:lnTo>
                  <a:lnTo>
                    <a:pt x="77470" y="67157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09" name="Google Shape;1109;p1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227064" y="1380363"/>
              <a:ext cx="123634" cy="222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1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6381178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561201" y="1455134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1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6782466" y="1394078"/>
            <a:ext cx="152495" cy="20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15"/>
          <p:cNvGrpSpPr/>
          <p:nvPr/>
        </p:nvGrpSpPr>
        <p:grpSpPr>
          <a:xfrm>
            <a:off x="7026497" y="1398650"/>
            <a:ext cx="1359408" cy="265652"/>
            <a:chOff x="7026497" y="1398650"/>
            <a:chExt cx="1359408" cy="265652"/>
          </a:xfrm>
        </p:grpSpPr>
        <p:pic>
          <p:nvPicPr>
            <p:cNvPr id="1114" name="Google Shape;1114;p1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026497" y="1455134"/>
              <a:ext cx="28841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1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336504" y="1398650"/>
              <a:ext cx="1049401" cy="26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6" name="Google Shape;1116;p15"/>
          <p:cNvGrpSpPr/>
          <p:nvPr/>
        </p:nvGrpSpPr>
        <p:grpSpPr>
          <a:xfrm>
            <a:off x="2438971" y="2015490"/>
            <a:ext cx="4269105" cy="2977515"/>
            <a:chOff x="2438971" y="2015490"/>
            <a:chExt cx="4269105" cy="2977515"/>
          </a:xfrm>
        </p:grpSpPr>
        <p:pic>
          <p:nvPicPr>
            <p:cNvPr id="1117" name="Google Shape;1117;p1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442972" y="2020824"/>
              <a:ext cx="4259579" cy="2967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p15"/>
            <p:cNvSpPr/>
            <p:nvPr/>
          </p:nvSpPr>
          <p:spPr>
            <a:xfrm>
              <a:off x="2438971" y="2015490"/>
              <a:ext cx="4269105" cy="2977515"/>
            </a:xfrm>
            <a:custGeom>
              <a:rect b="b" l="l" r="r" t="t"/>
              <a:pathLst>
                <a:path extrusionOk="0" h="2977515" w="4269105">
                  <a:moveTo>
                    <a:pt x="0" y="0"/>
                  </a:moveTo>
                  <a:lnTo>
                    <a:pt x="4268724" y="0"/>
                  </a:lnTo>
                  <a:lnTo>
                    <a:pt x="4268724" y="2977515"/>
                  </a:lnTo>
                  <a:lnTo>
                    <a:pt x="0" y="297751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2" y="302323"/>
            <a:ext cx="1745265" cy="3649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16"/>
          <p:cNvGrpSpPr/>
          <p:nvPr/>
        </p:nvGrpSpPr>
        <p:grpSpPr>
          <a:xfrm>
            <a:off x="2184177" y="357369"/>
            <a:ext cx="788765" cy="308332"/>
            <a:chOff x="2184177" y="357369"/>
            <a:chExt cx="788765" cy="308332"/>
          </a:xfrm>
        </p:grpSpPr>
        <p:sp>
          <p:nvSpPr>
            <p:cNvPr id="1125" name="Google Shape;1125;p16"/>
            <p:cNvSpPr/>
            <p:nvPr/>
          </p:nvSpPr>
          <p:spPr>
            <a:xfrm>
              <a:off x="2184177" y="357369"/>
              <a:ext cx="304165" cy="307340"/>
            </a:xfrm>
            <a:custGeom>
              <a:rect b="b" l="l" r="r" t="t"/>
              <a:pathLst>
                <a:path extrusionOk="0" h="307340" w="304164">
                  <a:moveTo>
                    <a:pt x="141827" y="157681"/>
                  </a:moveTo>
                  <a:lnTo>
                    <a:pt x="141827" y="132786"/>
                  </a:lnTo>
                  <a:lnTo>
                    <a:pt x="189307" y="137120"/>
                  </a:lnTo>
                  <a:lnTo>
                    <a:pt x="228635" y="143454"/>
                  </a:lnTo>
                  <a:lnTo>
                    <a:pt x="282225" y="163266"/>
                  </a:lnTo>
                  <a:lnTo>
                    <a:pt x="303561" y="193841"/>
                  </a:lnTo>
                  <a:lnTo>
                    <a:pt x="301323" y="206215"/>
                  </a:lnTo>
                  <a:lnTo>
                    <a:pt x="294798" y="218463"/>
                  </a:lnTo>
                  <a:lnTo>
                    <a:pt x="284273" y="230998"/>
                  </a:lnTo>
                  <a:lnTo>
                    <a:pt x="270033" y="244229"/>
                  </a:lnTo>
                  <a:lnTo>
                    <a:pt x="260889" y="250123"/>
                  </a:lnTo>
                  <a:lnTo>
                    <a:pt x="260889" y="198413"/>
                  </a:lnTo>
                  <a:lnTo>
                    <a:pt x="259160" y="189603"/>
                  </a:lnTo>
                  <a:lnTo>
                    <a:pt x="218240" y="164283"/>
                  </a:lnTo>
                  <a:lnTo>
                    <a:pt x="180022" y="158013"/>
                  </a:lnTo>
                  <a:lnTo>
                    <a:pt x="157067" y="157170"/>
                  </a:lnTo>
                  <a:lnTo>
                    <a:pt x="141827" y="157681"/>
                  </a:lnTo>
                  <a:close/>
                </a:path>
                <a:path extrusionOk="0" h="307340" w="304164">
                  <a:moveTo>
                    <a:pt x="45720" y="304668"/>
                  </a:moveTo>
                  <a:lnTo>
                    <a:pt x="45720" y="169457"/>
                  </a:lnTo>
                  <a:lnTo>
                    <a:pt x="56388" y="274804"/>
                  </a:lnTo>
                  <a:lnTo>
                    <a:pt x="90424" y="271945"/>
                  </a:lnTo>
                  <a:lnTo>
                    <a:pt x="149319" y="262762"/>
                  </a:lnTo>
                  <a:lnTo>
                    <a:pt x="195333" y="250205"/>
                  </a:lnTo>
                  <a:lnTo>
                    <a:pt x="240982" y="228989"/>
                  </a:lnTo>
                  <a:lnTo>
                    <a:pt x="260889" y="198413"/>
                  </a:lnTo>
                  <a:lnTo>
                    <a:pt x="260889" y="250123"/>
                  </a:lnTo>
                  <a:lnTo>
                    <a:pt x="227087" y="269422"/>
                  </a:lnTo>
                  <a:lnTo>
                    <a:pt x="173926" y="290044"/>
                  </a:lnTo>
                  <a:lnTo>
                    <a:pt x="123360" y="302426"/>
                  </a:lnTo>
                  <a:lnTo>
                    <a:pt x="76295" y="306808"/>
                  </a:lnTo>
                  <a:lnTo>
                    <a:pt x="58785" y="306212"/>
                  </a:lnTo>
                  <a:lnTo>
                    <a:pt x="45720" y="304668"/>
                  </a:lnTo>
                  <a:close/>
                </a:path>
                <a:path extrusionOk="0" h="307340" w="304164">
                  <a:moveTo>
                    <a:pt x="0" y="22868"/>
                  </a:moveTo>
                  <a:lnTo>
                    <a:pt x="0" y="10580"/>
                  </a:lnTo>
                  <a:lnTo>
                    <a:pt x="6096" y="7532"/>
                  </a:lnTo>
                  <a:lnTo>
                    <a:pt x="15240" y="7532"/>
                  </a:lnTo>
                  <a:lnTo>
                    <a:pt x="32076" y="3770"/>
                  </a:lnTo>
                  <a:lnTo>
                    <a:pt x="48208" y="1436"/>
                  </a:lnTo>
                  <a:lnTo>
                    <a:pt x="63500" y="246"/>
                  </a:lnTo>
                  <a:lnTo>
                    <a:pt x="70620" y="80"/>
                  </a:lnTo>
                  <a:lnTo>
                    <a:pt x="97631" y="0"/>
                  </a:lnTo>
                  <a:lnTo>
                    <a:pt x="106751" y="122"/>
                  </a:lnTo>
                  <a:lnTo>
                    <a:pt x="154031" y="4865"/>
                  </a:lnTo>
                  <a:lnTo>
                    <a:pt x="199572" y="18065"/>
                  </a:lnTo>
                  <a:lnTo>
                    <a:pt x="237934" y="47252"/>
                  </a:lnTo>
                  <a:lnTo>
                    <a:pt x="239458" y="51824"/>
                  </a:lnTo>
                  <a:lnTo>
                    <a:pt x="240982" y="54872"/>
                  </a:lnTo>
                  <a:lnTo>
                    <a:pt x="240982" y="59444"/>
                  </a:lnTo>
                  <a:lnTo>
                    <a:pt x="238958" y="69809"/>
                  </a:lnTo>
                  <a:lnTo>
                    <a:pt x="232791" y="80291"/>
                  </a:lnTo>
                  <a:lnTo>
                    <a:pt x="222337" y="91041"/>
                  </a:lnTo>
                  <a:lnTo>
                    <a:pt x="207454" y="102211"/>
                  </a:lnTo>
                  <a:lnTo>
                    <a:pt x="202882" y="104986"/>
                  </a:lnTo>
                  <a:lnTo>
                    <a:pt x="202882" y="56396"/>
                  </a:lnTo>
                  <a:lnTo>
                    <a:pt x="196786" y="47252"/>
                  </a:lnTo>
                  <a:lnTo>
                    <a:pt x="192214" y="44204"/>
                  </a:lnTo>
                  <a:lnTo>
                    <a:pt x="180022" y="38108"/>
                  </a:lnTo>
                  <a:lnTo>
                    <a:pt x="172402" y="36584"/>
                  </a:lnTo>
                  <a:lnTo>
                    <a:pt x="166306" y="35060"/>
                  </a:lnTo>
                  <a:lnTo>
                    <a:pt x="157067" y="33536"/>
                  </a:lnTo>
                  <a:lnTo>
                    <a:pt x="141827" y="30488"/>
                  </a:lnTo>
                  <a:lnTo>
                    <a:pt x="132181" y="30434"/>
                  </a:lnTo>
                  <a:lnTo>
                    <a:pt x="124420" y="29606"/>
                  </a:lnTo>
                  <a:lnTo>
                    <a:pt x="115728" y="29154"/>
                  </a:lnTo>
                  <a:lnTo>
                    <a:pt x="111094" y="29068"/>
                  </a:lnTo>
                  <a:lnTo>
                    <a:pt x="85391" y="28996"/>
                  </a:lnTo>
                  <a:lnTo>
                    <a:pt x="70620" y="29297"/>
                  </a:lnTo>
                  <a:lnTo>
                    <a:pt x="58304" y="30488"/>
                  </a:lnTo>
                  <a:lnTo>
                    <a:pt x="50007" y="32821"/>
                  </a:lnTo>
                  <a:lnTo>
                    <a:pt x="45720" y="36584"/>
                  </a:lnTo>
                  <a:lnTo>
                    <a:pt x="41148" y="126690"/>
                  </a:lnTo>
                  <a:lnTo>
                    <a:pt x="41148" y="303936"/>
                  </a:lnTo>
                  <a:lnTo>
                    <a:pt x="28409" y="301021"/>
                  </a:lnTo>
                  <a:lnTo>
                    <a:pt x="15240" y="296140"/>
                  </a:lnTo>
                  <a:lnTo>
                    <a:pt x="15049" y="267708"/>
                  </a:lnTo>
                  <a:lnTo>
                    <a:pt x="14597" y="252983"/>
                  </a:lnTo>
                  <a:lnTo>
                    <a:pt x="13716" y="238133"/>
                  </a:lnTo>
                  <a:lnTo>
                    <a:pt x="13716" y="27440"/>
                  </a:lnTo>
                  <a:lnTo>
                    <a:pt x="7620" y="27440"/>
                  </a:lnTo>
                  <a:lnTo>
                    <a:pt x="4572" y="25916"/>
                  </a:lnTo>
                  <a:lnTo>
                    <a:pt x="1524" y="25916"/>
                  </a:lnTo>
                  <a:lnTo>
                    <a:pt x="0" y="22868"/>
                  </a:lnTo>
                  <a:close/>
                </a:path>
                <a:path extrusionOk="0" h="307340" w="304164">
                  <a:moveTo>
                    <a:pt x="41148" y="303936"/>
                  </a:moveTo>
                  <a:lnTo>
                    <a:pt x="41148" y="126690"/>
                  </a:lnTo>
                  <a:lnTo>
                    <a:pt x="61975" y="125522"/>
                  </a:lnTo>
                  <a:lnTo>
                    <a:pt x="85391" y="121916"/>
                  </a:lnTo>
                  <a:lnTo>
                    <a:pt x="138779" y="106783"/>
                  </a:lnTo>
                  <a:lnTo>
                    <a:pt x="183436" y="85566"/>
                  </a:lnTo>
                  <a:lnTo>
                    <a:pt x="202882" y="67159"/>
                  </a:lnTo>
                  <a:lnTo>
                    <a:pt x="202882" y="104986"/>
                  </a:lnTo>
                  <a:lnTo>
                    <a:pt x="194641" y="109989"/>
                  </a:lnTo>
                  <a:lnTo>
                    <a:pt x="179248" y="117498"/>
                  </a:lnTo>
                  <a:lnTo>
                    <a:pt x="161551" y="125008"/>
                  </a:lnTo>
                  <a:lnTo>
                    <a:pt x="141827" y="132786"/>
                  </a:lnTo>
                  <a:lnTo>
                    <a:pt x="141827" y="157681"/>
                  </a:lnTo>
                  <a:lnTo>
                    <a:pt x="76295" y="164344"/>
                  </a:lnTo>
                  <a:lnTo>
                    <a:pt x="45720" y="169457"/>
                  </a:lnTo>
                  <a:lnTo>
                    <a:pt x="45720" y="304668"/>
                  </a:lnTo>
                  <a:lnTo>
                    <a:pt x="42874" y="304331"/>
                  </a:lnTo>
                  <a:lnTo>
                    <a:pt x="41148" y="303936"/>
                  </a:lnTo>
                  <a:close/>
                </a:path>
                <a:path extrusionOk="0" h="307340" w="304164">
                  <a:moveTo>
                    <a:pt x="10668" y="123642"/>
                  </a:moveTo>
                  <a:lnTo>
                    <a:pt x="10715" y="100426"/>
                  </a:lnTo>
                  <a:lnTo>
                    <a:pt x="11049" y="76648"/>
                  </a:lnTo>
                  <a:lnTo>
                    <a:pt x="11953" y="52316"/>
                  </a:lnTo>
                  <a:lnTo>
                    <a:pt x="13716" y="27440"/>
                  </a:lnTo>
                  <a:lnTo>
                    <a:pt x="13716" y="238133"/>
                  </a:lnTo>
                  <a:lnTo>
                    <a:pt x="11953" y="205201"/>
                  </a:lnTo>
                  <a:lnTo>
                    <a:pt x="11049" y="175137"/>
                  </a:lnTo>
                  <a:lnTo>
                    <a:pt x="10715" y="147947"/>
                  </a:lnTo>
                  <a:lnTo>
                    <a:pt x="10668" y="12364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26" name="Google Shape;112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04503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41009" y="445865"/>
              <a:ext cx="231933" cy="2198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8" name="Google Shape;1128;p16"/>
          <p:cNvGrpSpPr/>
          <p:nvPr/>
        </p:nvGrpSpPr>
        <p:grpSpPr>
          <a:xfrm>
            <a:off x="3172777" y="361860"/>
            <a:ext cx="1269454" cy="470534"/>
            <a:chOff x="3172777" y="361860"/>
            <a:chExt cx="1269454" cy="470534"/>
          </a:xfrm>
        </p:grpSpPr>
        <p:sp>
          <p:nvSpPr>
            <p:cNvPr id="1129" name="Google Shape;1129;p16"/>
            <p:cNvSpPr/>
            <p:nvPr/>
          </p:nvSpPr>
          <p:spPr>
            <a:xfrm>
              <a:off x="3172777" y="369474"/>
              <a:ext cx="297815" cy="321310"/>
            </a:xfrm>
            <a:custGeom>
              <a:rect b="b" l="l" r="r" t="t"/>
              <a:pathLst>
                <a:path extrusionOk="0" h="321309" w="297814">
                  <a:moveTo>
                    <a:pt x="0" y="204692"/>
                  </a:moveTo>
                  <a:lnTo>
                    <a:pt x="9858" y="151194"/>
                  </a:lnTo>
                  <a:lnTo>
                    <a:pt x="31233" y="96513"/>
                  </a:lnTo>
                  <a:lnTo>
                    <a:pt x="76399" y="39259"/>
                  </a:lnTo>
                  <a:lnTo>
                    <a:pt x="120934" y="10367"/>
                  </a:lnTo>
                  <a:lnTo>
                    <a:pt x="176974" y="0"/>
                  </a:lnTo>
                  <a:lnTo>
                    <a:pt x="189166" y="0"/>
                  </a:lnTo>
                  <a:lnTo>
                    <a:pt x="198262" y="1134"/>
                  </a:lnTo>
                  <a:lnTo>
                    <a:pt x="204787" y="4429"/>
                  </a:lnTo>
                  <a:lnTo>
                    <a:pt x="208454" y="9724"/>
                  </a:lnTo>
                  <a:lnTo>
                    <a:pt x="208978" y="16859"/>
                  </a:lnTo>
                  <a:lnTo>
                    <a:pt x="190998" y="17954"/>
                  </a:lnTo>
                  <a:lnTo>
                    <a:pt x="173724" y="21050"/>
                  </a:lnTo>
                  <a:lnTo>
                    <a:pt x="126396" y="40662"/>
                  </a:lnTo>
                  <a:lnTo>
                    <a:pt x="86963" y="71818"/>
                  </a:lnTo>
                  <a:lnTo>
                    <a:pt x="57776" y="114118"/>
                  </a:lnTo>
                  <a:lnTo>
                    <a:pt x="41338" y="163591"/>
                  </a:lnTo>
                  <a:lnTo>
                    <a:pt x="38099" y="198501"/>
                  </a:lnTo>
                  <a:lnTo>
                    <a:pt x="39242" y="214319"/>
                  </a:lnTo>
                  <a:lnTo>
                    <a:pt x="65301" y="254301"/>
                  </a:lnTo>
                  <a:lnTo>
                    <a:pt x="102203" y="262699"/>
                  </a:lnTo>
                  <a:lnTo>
                    <a:pt x="115039" y="261293"/>
                  </a:lnTo>
                  <a:lnTo>
                    <a:pt x="169354" y="241268"/>
                  </a:lnTo>
                  <a:lnTo>
                    <a:pt x="201501" y="219408"/>
                  </a:lnTo>
                  <a:lnTo>
                    <a:pt x="208978" y="210788"/>
                  </a:lnTo>
                  <a:lnTo>
                    <a:pt x="213550" y="206216"/>
                  </a:lnTo>
                  <a:lnTo>
                    <a:pt x="216598" y="200025"/>
                  </a:lnTo>
                  <a:lnTo>
                    <a:pt x="216598" y="128301"/>
                  </a:lnTo>
                  <a:lnTo>
                    <a:pt x="207478" y="128897"/>
                  </a:lnTo>
                  <a:lnTo>
                    <a:pt x="193928" y="130778"/>
                  </a:lnTo>
                  <a:lnTo>
                    <a:pt x="176093" y="134088"/>
                  </a:lnTo>
                  <a:lnTo>
                    <a:pt x="154114" y="138969"/>
                  </a:lnTo>
                  <a:lnTo>
                    <a:pt x="131747" y="143208"/>
                  </a:lnTo>
                  <a:lnTo>
                    <a:pt x="103657" y="148828"/>
                  </a:lnTo>
                  <a:lnTo>
                    <a:pt x="97631" y="149637"/>
                  </a:lnTo>
                  <a:lnTo>
                    <a:pt x="96107" y="149637"/>
                  </a:lnTo>
                  <a:lnTo>
                    <a:pt x="94583" y="148113"/>
                  </a:lnTo>
                  <a:lnTo>
                    <a:pt x="91535" y="146589"/>
                  </a:lnTo>
                  <a:lnTo>
                    <a:pt x="90011" y="146589"/>
                  </a:lnTo>
                  <a:lnTo>
                    <a:pt x="88487" y="145065"/>
                  </a:lnTo>
                  <a:lnTo>
                    <a:pt x="88487" y="142017"/>
                  </a:lnTo>
                  <a:lnTo>
                    <a:pt x="89654" y="138279"/>
                  </a:lnTo>
                  <a:lnTo>
                    <a:pt x="125265" y="118014"/>
                  </a:lnTo>
                  <a:lnTo>
                    <a:pt x="166306" y="111537"/>
                  </a:lnTo>
                  <a:lnTo>
                    <a:pt x="211085" y="104441"/>
                  </a:lnTo>
                  <a:lnTo>
                    <a:pt x="236505" y="100774"/>
                  </a:lnTo>
                  <a:lnTo>
                    <a:pt x="245649" y="99250"/>
                  </a:lnTo>
                  <a:lnTo>
                    <a:pt x="253269" y="97726"/>
                  </a:lnTo>
                  <a:lnTo>
                    <a:pt x="271557" y="97726"/>
                  </a:lnTo>
                  <a:lnTo>
                    <a:pt x="276129" y="96202"/>
                  </a:lnTo>
                  <a:lnTo>
                    <a:pt x="292893" y="96202"/>
                  </a:lnTo>
                  <a:lnTo>
                    <a:pt x="297465" y="102298"/>
                  </a:lnTo>
                  <a:lnTo>
                    <a:pt x="297465" y="113061"/>
                  </a:lnTo>
                  <a:lnTo>
                    <a:pt x="260889" y="128301"/>
                  </a:lnTo>
                  <a:lnTo>
                    <a:pt x="256889" y="144272"/>
                  </a:lnTo>
                  <a:lnTo>
                    <a:pt x="254031" y="166842"/>
                  </a:lnTo>
                  <a:lnTo>
                    <a:pt x="252317" y="195716"/>
                  </a:lnTo>
                  <a:lnTo>
                    <a:pt x="251745" y="230600"/>
                  </a:lnTo>
                  <a:lnTo>
                    <a:pt x="253269" y="297751"/>
                  </a:lnTo>
                  <a:lnTo>
                    <a:pt x="253269" y="313086"/>
                  </a:lnTo>
                  <a:lnTo>
                    <a:pt x="246420" y="316206"/>
                  </a:lnTo>
                  <a:lnTo>
                    <a:pt x="239696" y="318611"/>
                  </a:lnTo>
                  <a:lnTo>
                    <a:pt x="233258" y="320159"/>
                  </a:lnTo>
                  <a:lnTo>
                    <a:pt x="227266" y="320706"/>
                  </a:lnTo>
                  <a:lnTo>
                    <a:pt x="218122" y="320706"/>
                  </a:lnTo>
                  <a:lnTo>
                    <a:pt x="213550" y="317658"/>
                  </a:lnTo>
                  <a:lnTo>
                    <a:pt x="212026" y="313086"/>
                  </a:lnTo>
                  <a:lnTo>
                    <a:pt x="212026" y="232124"/>
                  </a:lnTo>
                  <a:lnTo>
                    <a:pt x="176783" y="255793"/>
                  </a:lnTo>
                  <a:lnTo>
                    <a:pt x="135199" y="279439"/>
                  </a:lnTo>
                  <a:lnTo>
                    <a:pt x="85439" y="291655"/>
                  </a:lnTo>
                  <a:lnTo>
                    <a:pt x="68850" y="289964"/>
                  </a:lnTo>
                  <a:lnTo>
                    <a:pt x="25907" y="265747"/>
                  </a:lnTo>
                  <a:lnTo>
                    <a:pt x="1690" y="221505"/>
                  </a:lnTo>
                  <a:lnTo>
                    <a:pt x="0" y="20469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0" name="Google Shape;1130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93103" y="445865"/>
              <a:ext cx="463772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16"/>
            <p:cNvSpPr/>
            <p:nvPr/>
          </p:nvSpPr>
          <p:spPr>
            <a:xfrm>
              <a:off x="3992016" y="361860"/>
              <a:ext cx="450215" cy="470534"/>
            </a:xfrm>
            <a:custGeom>
              <a:rect b="b" l="l" r="r" t="t"/>
              <a:pathLst>
                <a:path extrusionOk="0" h="470534" w="450214">
                  <a:moveTo>
                    <a:pt x="216700" y="158775"/>
                  </a:moveTo>
                  <a:lnTo>
                    <a:pt x="195999" y="115366"/>
                  </a:lnTo>
                  <a:lnTo>
                    <a:pt x="183070" y="108127"/>
                  </a:lnTo>
                  <a:lnTo>
                    <a:pt x="183070" y="172593"/>
                  </a:lnTo>
                  <a:lnTo>
                    <a:pt x="181648" y="183121"/>
                  </a:lnTo>
                  <a:lnTo>
                    <a:pt x="160210" y="215353"/>
                  </a:lnTo>
                  <a:lnTo>
                    <a:pt x="109093" y="248132"/>
                  </a:lnTo>
                  <a:lnTo>
                    <a:pt x="73075" y="261264"/>
                  </a:lnTo>
                  <a:lnTo>
                    <a:pt x="30480" y="271843"/>
                  </a:lnTo>
                  <a:lnTo>
                    <a:pt x="30480" y="190881"/>
                  </a:lnTo>
                  <a:lnTo>
                    <a:pt x="48488" y="151968"/>
                  </a:lnTo>
                  <a:lnTo>
                    <a:pt x="93065" y="131343"/>
                  </a:lnTo>
                  <a:lnTo>
                    <a:pt x="126682" y="128295"/>
                  </a:lnTo>
                  <a:lnTo>
                    <a:pt x="135331" y="128854"/>
                  </a:lnTo>
                  <a:lnTo>
                    <a:pt x="177165" y="150787"/>
                  </a:lnTo>
                  <a:lnTo>
                    <a:pt x="183070" y="172593"/>
                  </a:lnTo>
                  <a:lnTo>
                    <a:pt x="183070" y="108127"/>
                  </a:lnTo>
                  <a:lnTo>
                    <a:pt x="179832" y="106311"/>
                  </a:lnTo>
                  <a:lnTo>
                    <a:pt x="158800" y="100990"/>
                  </a:lnTo>
                  <a:lnTo>
                    <a:pt x="132778" y="99250"/>
                  </a:lnTo>
                  <a:lnTo>
                    <a:pt x="109867" y="100444"/>
                  </a:lnTo>
                  <a:lnTo>
                    <a:pt x="84683" y="104216"/>
                  </a:lnTo>
                  <a:lnTo>
                    <a:pt x="57200" y="110858"/>
                  </a:lnTo>
                  <a:lnTo>
                    <a:pt x="27432" y="120675"/>
                  </a:lnTo>
                  <a:lnTo>
                    <a:pt x="27432" y="114579"/>
                  </a:lnTo>
                  <a:lnTo>
                    <a:pt x="24384" y="111531"/>
                  </a:lnTo>
                  <a:lnTo>
                    <a:pt x="22860" y="108394"/>
                  </a:lnTo>
                  <a:lnTo>
                    <a:pt x="19812" y="106870"/>
                  </a:lnTo>
                  <a:lnTo>
                    <a:pt x="15240" y="105346"/>
                  </a:lnTo>
                  <a:lnTo>
                    <a:pt x="7620" y="105346"/>
                  </a:lnTo>
                  <a:lnTo>
                    <a:pt x="3048" y="106870"/>
                  </a:lnTo>
                  <a:lnTo>
                    <a:pt x="0" y="109918"/>
                  </a:lnTo>
                  <a:lnTo>
                    <a:pt x="7620" y="470344"/>
                  </a:lnTo>
                  <a:lnTo>
                    <a:pt x="19812" y="470344"/>
                  </a:lnTo>
                  <a:lnTo>
                    <a:pt x="25908" y="468820"/>
                  </a:lnTo>
                  <a:lnTo>
                    <a:pt x="30480" y="464248"/>
                  </a:lnTo>
                  <a:lnTo>
                    <a:pt x="33528" y="462749"/>
                  </a:lnTo>
                  <a:lnTo>
                    <a:pt x="36677" y="461200"/>
                  </a:lnTo>
                  <a:lnTo>
                    <a:pt x="38201" y="455002"/>
                  </a:lnTo>
                  <a:lnTo>
                    <a:pt x="38201" y="439762"/>
                  </a:lnTo>
                  <a:lnTo>
                    <a:pt x="37287" y="435508"/>
                  </a:lnTo>
                  <a:lnTo>
                    <a:pt x="36677" y="427380"/>
                  </a:lnTo>
                  <a:lnTo>
                    <a:pt x="35153" y="400050"/>
                  </a:lnTo>
                  <a:lnTo>
                    <a:pt x="35153" y="342036"/>
                  </a:lnTo>
                  <a:lnTo>
                    <a:pt x="33528" y="334416"/>
                  </a:lnTo>
                  <a:lnTo>
                    <a:pt x="33528" y="302323"/>
                  </a:lnTo>
                  <a:lnTo>
                    <a:pt x="71005" y="294601"/>
                  </a:lnTo>
                  <a:lnTo>
                    <a:pt x="105473" y="282879"/>
                  </a:lnTo>
                  <a:lnTo>
                    <a:pt x="136791" y="267131"/>
                  </a:lnTo>
                  <a:lnTo>
                    <a:pt x="164782" y="247357"/>
                  </a:lnTo>
                  <a:lnTo>
                    <a:pt x="175882" y="237693"/>
                  </a:lnTo>
                  <a:lnTo>
                    <a:pt x="183070" y="230289"/>
                  </a:lnTo>
                  <a:lnTo>
                    <a:pt x="186118" y="227164"/>
                  </a:lnTo>
                  <a:lnTo>
                    <a:pt x="208940" y="192951"/>
                  </a:lnTo>
                  <a:lnTo>
                    <a:pt x="215836" y="169621"/>
                  </a:lnTo>
                  <a:lnTo>
                    <a:pt x="216700" y="158775"/>
                  </a:lnTo>
                  <a:close/>
                </a:path>
                <a:path extrusionOk="0" h="470534" w="450214">
                  <a:moveTo>
                    <a:pt x="450049" y="293179"/>
                  </a:moveTo>
                  <a:lnTo>
                    <a:pt x="443839" y="241884"/>
                  </a:lnTo>
                  <a:lnTo>
                    <a:pt x="442239" y="203466"/>
                  </a:lnTo>
                  <a:lnTo>
                    <a:pt x="441794" y="196888"/>
                  </a:lnTo>
                  <a:lnTo>
                    <a:pt x="440905" y="190881"/>
                  </a:lnTo>
                  <a:lnTo>
                    <a:pt x="440905" y="183261"/>
                  </a:lnTo>
                  <a:lnTo>
                    <a:pt x="437857" y="177165"/>
                  </a:lnTo>
                  <a:lnTo>
                    <a:pt x="406095" y="141160"/>
                  </a:lnTo>
                  <a:lnTo>
                    <a:pt x="368452" y="130086"/>
                  </a:lnTo>
                  <a:lnTo>
                    <a:pt x="361569" y="129819"/>
                  </a:lnTo>
                  <a:lnTo>
                    <a:pt x="340131" y="131533"/>
                  </a:lnTo>
                  <a:lnTo>
                    <a:pt x="319265" y="136677"/>
                  </a:lnTo>
                  <a:lnTo>
                    <a:pt x="298945" y="145249"/>
                  </a:lnTo>
                  <a:lnTo>
                    <a:pt x="279171" y="157251"/>
                  </a:lnTo>
                  <a:lnTo>
                    <a:pt x="277177" y="145567"/>
                  </a:lnTo>
                  <a:lnTo>
                    <a:pt x="275742" y="131152"/>
                  </a:lnTo>
                  <a:lnTo>
                    <a:pt x="274891" y="114134"/>
                  </a:lnTo>
                  <a:lnTo>
                    <a:pt x="274599" y="94678"/>
                  </a:lnTo>
                  <a:lnTo>
                    <a:pt x="276123" y="16852"/>
                  </a:lnTo>
                  <a:lnTo>
                    <a:pt x="274599" y="12280"/>
                  </a:lnTo>
                  <a:lnTo>
                    <a:pt x="270027" y="7620"/>
                  </a:lnTo>
                  <a:lnTo>
                    <a:pt x="266979" y="3048"/>
                  </a:lnTo>
                  <a:lnTo>
                    <a:pt x="260883" y="0"/>
                  </a:lnTo>
                  <a:lnTo>
                    <a:pt x="248691" y="0"/>
                  </a:lnTo>
                  <a:lnTo>
                    <a:pt x="244119" y="3048"/>
                  </a:lnTo>
                  <a:lnTo>
                    <a:pt x="238290" y="47383"/>
                  </a:lnTo>
                  <a:lnTo>
                    <a:pt x="238023" y="61048"/>
                  </a:lnTo>
                  <a:lnTo>
                    <a:pt x="238213" y="92773"/>
                  </a:lnTo>
                  <a:lnTo>
                    <a:pt x="238671" y="111340"/>
                  </a:lnTo>
                  <a:lnTo>
                    <a:pt x="240461" y="148463"/>
                  </a:lnTo>
                  <a:lnTo>
                    <a:pt x="241693" y="181584"/>
                  </a:lnTo>
                  <a:lnTo>
                    <a:pt x="242595" y="196977"/>
                  </a:lnTo>
                  <a:lnTo>
                    <a:pt x="242595" y="296227"/>
                  </a:lnTo>
                  <a:lnTo>
                    <a:pt x="276123" y="296227"/>
                  </a:lnTo>
                  <a:lnTo>
                    <a:pt x="280885" y="250266"/>
                  </a:lnTo>
                  <a:lnTo>
                    <a:pt x="290537" y="203111"/>
                  </a:lnTo>
                  <a:lnTo>
                    <a:pt x="313867" y="170522"/>
                  </a:lnTo>
                  <a:lnTo>
                    <a:pt x="340233" y="163449"/>
                  </a:lnTo>
                  <a:lnTo>
                    <a:pt x="351142" y="163753"/>
                  </a:lnTo>
                  <a:lnTo>
                    <a:pt x="393661" y="169545"/>
                  </a:lnTo>
                  <a:lnTo>
                    <a:pt x="410425" y="216877"/>
                  </a:lnTo>
                  <a:lnTo>
                    <a:pt x="411949" y="296227"/>
                  </a:lnTo>
                  <a:lnTo>
                    <a:pt x="418045" y="300799"/>
                  </a:lnTo>
                  <a:lnTo>
                    <a:pt x="439381" y="300799"/>
                  </a:lnTo>
                  <a:lnTo>
                    <a:pt x="447001" y="297751"/>
                  </a:lnTo>
                  <a:lnTo>
                    <a:pt x="450049" y="29317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132" name="Google Shape;113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16"/>
          <p:cNvGrpSpPr/>
          <p:nvPr/>
        </p:nvGrpSpPr>
        <p:grpSpPr>
          <a:xfrm>
            <a:off x="779049" y="1018413"/>
            <a:ext cx="631602" cy="226028"/>
            <a:chOff x="779049" y="1018413"/>
            <a:chExt cx="631602" cy="226028"/>
          </a:xfrm>
        </p:grpSpPr>
        <p:pic>
          <p:nvPicPr>
            <p:cNvPr id="1134" name="Google Shape;1134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9049" y="1032224"/>
              <a:ext cx="152495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516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08519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68729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8" name="Google Shape;113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0917" y="1050512"/>
            <a:ext cx="233203" cy="19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21084" y="1091755"/>
            <a:ext cx="1127474" cy="20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6"/>
          <p:cNvGrpSpPr/>
          <p:nvPr/>
        </p:nvGrpSpPr>
        <p:grpSpPr>
          <a:xfrm>
            <a:off x="3047619" y="1050512"/>
            <a:ext cx="506539" cy="250412"/>
            <a:chOff x="3047619" y="1050512"/>
            <a:chExt cx="506539" cy="250412"/>
          </a:xfrm>
        </p:grpSpPr>
        <p:pic>
          <p:nvPicPr>
            <p:cNvPr id="1141" name="Google Shape;1141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047619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209353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389376" y="1050512"/>
              <a:ext cx="164782" cy="1893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4" name="Google Shape;1144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27659" y="1050607"/>
            <a:ext cx="233203" cy="19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16"/>
          <p:cNvGrpSpPr/>
          <p:nvPr/>
        </p:nvGrpSpPr>
        <p:grpSpPr>
          <a:xfrm>
            <a:off x="3944683" y="1018032"/>
            <a:ext cx="750570" cy="226408"/>
            <a:chOff x="3944683" y="1018032"/>
            <a:chExt cx="750570" cy="226408"/>
          </a:xfrm>
        </p:grpSpPr>
        <p:pic>
          <p:nvPicPr>
            <p:cNvPr id="1146" name="Google Shape;1146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44683" y="1097851"/>
              <a:ext cx="207549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78141" y="1018413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1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332255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16"/>
            <p:cNvSpPr/>
            <p:nvPr/>
          </p:nvSpPr>
          <p:spPr>
            <a:xfrm>
              <a:off x="4504944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0" name="Google Shape;1150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556474" y="1091755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16"/>
          <p:cNvGrpSpPr/>
          <p:nvPr/>
        </p:nvGrpSpPr>
        <p:grpSpPr>
          <a:xfrm>
            <a:off x="4792979" y="1018032"/>
            <a:ext cx="459200" cy="226408"/>
            <a:chOff x="4792979" y="1018032"/>
            <a:chExt cx="459200" cy="226408"/>
          </a:xfrm>
        </p:grpSpPr>
        <p:pic>
          <p:nvPicPr>
            <p:cNvPr id="1152" name="Google Shape;1152;p1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92979" y="1091755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1153;p16"/>
            <p:cNvSpPr/>
            <p:nvPr/>
          </p:nvSpPr>
          <p:spPr>
            <a:xfrm>
              <a:off x="5058155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4" name="Google Shape;1154;p1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10257" y="1091755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5" name="Google Shape;1155;p16"/>
          <p:cNvGrpSpPr/>
          <p:nvPr/>
        </p:nvGrpSpPr>
        <p:grpSpPr>
          <a:xfrm>
            <a:off x="5273853" y="1018413"/>
            <a:ext cx="1175905" cy="282511"/>
            <a:chOff x="5273853" y="1018413"/>
            <a:chExt cx="1175905" cy="282511"/>
          </a:xfrm>
        </p:grpSpPr>
        <p:sp>
          <p:nvSpPr>
            <p:cNvPr id="1156" name="Google Shape;1156;p16"/>
            <p:cNvSpPr/>
            <p:nvPr/>
          </p:nvSpPr>
          <p:spPr>
            <a:xfrm>
              <a:off x="5273853" y="1036802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7470" y="61048"/>
                  </a:moveTo>
                  <a:lnTo>
                    <a:pt x="44450" y="61048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48"/>
                  </a:lnTo>
                  <a:lnTo>
                    <a:pt x="0" y="61048"/>
                  </a:lnTo>
                  <a:lnTo>
                    <a:pt x="0" y="79336"/>
                  </a:lnTo>
                  <a:lnTo>
                    <a:pt x="24130" y="79336"/>
                  </a:lnTo>
                  <a:lnTo>
                    <a:pt x="24130" y="203073"/>
                  </a:lnTo>
                  <a:lnTo>
                    <a:pt x="44450" y="203073"/>
                  </a:lnTo>
                  <a:lnTo>
                    <a:pt x="44450" y="79336"/>
                  </a:lnTo>
                  <a:lnTo>
                    <a:pt x="77470" y="79336"/>
                  </a:lnTo>
                  <a:lnTo>
                    <a:pt x="77470" y="61048"/>
                  </a:lnTo>
                  <a:close/>
                </a:path>
                <a:path extrusionOk="0" h="203200" w="139064">
                  <a:moveTo>
                    <a:pt x="132537" y="61048"/>
                  </a:moveTo>
                  <a:lnTo>
                    <a:pt x="111099" y="61048"/>
                  </a:lnTo>
                  <a:lnTo>
                    <a:pt x="111099" y="203073"/>
                  </a:lnTo>
                  <a:lnTo>
                    <a:pt x="132537" y="203073"/>
                  </a:lnTo>
                  <a:lnTo>
                    <a:pt x="132537" y="61048"/>
                  </a:lnTo>
                  <a:close/>
                </a:path>
                <a:path extrusionOk="0" h="203200" w="139064">
                  <a:moveTo>
                    <a:pt x="138633" y="10668"/>
                  </a:moveTo>
                  <a:lnTo>
                    <a:pt x="132537" y="4572"/>
                  </a:lnTo>
                  <a:lnTo>
                    <a:pt x="129387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2623" y="1524"/>
                  </a:lnTo>
                  <a:lnTo>
                    <a:pt x="106527" y="7620"/>
                  </a:lnTo>
                  <a:lnTo>
                    <a:pt x="105003" y="10668"/>
                  </a:lnTo>
                  <a:lnTo>
                    <a:pt x="105003" y="19812"/>
                  </a:lnTo>
                  <a:lnTo>
                    <a:pt x="106527" y="24384"/>
                  </a:lnTo>
                  <a:lnTo>
                    <a:pt x="112623" y="30480"/>
                  </a:lnTo>
                  <a:lnTo>
                    <a:pt x="117195" y="32004"/>
                  </a:lnTo>
                  <a:lnTo>
                    <a:pt x="126339" y="32004"/>
                  </a:lnTo>
                  <a:lnTo>
                    <a:pt x="129387" y="30480"/>
                  </a:lnTo>
                  <a:lnTo>
                    <a:pt x="132537" y="27432"/>
                  </a:lnTo>
                  <a:lnTo>
                    <a:pt x="135585" y="24384"/>
                  </a:lnTo>
                  <a:lnTo>
                    <a:pt x="138633" y="19812"/>
                  </a:lnTo>
                  <a:lnTo>
                    <a:pt x="138633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7" name="Google Shape;1157;p1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47538" y="1091755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1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618416" y="1091755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70911" y="1091755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1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23502" y="1018413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16"/>
            <p:cNvSpPr/>
            <p:nvPr/>
          </p:nvSpPr>
          <p:spPr>
            <a:xfrm>
              <a:off x="6091332" y="1036796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4572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0575" y="24384"/>
                  </a:lnTo>
                  <a:lnTo>
                    <a:pt x="27527" y="27432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2" name="Google Shape;1162;p1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167628" y="1091755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329267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4" name="Google Shape;1164;p1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68617" y="1450562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16"/>
          <p:cNvGrpSpPr/>
          <p:nvPr/>
        </p:nvGrpSpPr>
        <p:grpSpPr>
          <a:xfrm>
            <a:off x="763809" y="1389507"/>
            <a:ext cx="591884" cy="218312"/>
            <a:chOff x="763809" y="1389507"/>
            <a:chExt cx="591884" cy="218312"/>
          </a:xfrm>
        </p:grpSpPr>
        <p:pic>
          <p:nvPicPr>
            <p:cNvPr id="1166" name="Google Shape;1166;p1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63809" y="1389507"/>
              <a:ext cx="163163" cy="21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1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59072" y="1455134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1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213866" y="145513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9" name="Google Shape;1169;p16"/>
          <p:cNvSpPr/>
          <p:nvPr/>
        </p:nvSpPr>
        <p:spPr>
          <a:xfrm>
            <a:off x="1377378" y="1412366"/>
            <a:ext cx="77470" cy="191135"/>
          </a:xfrm>
          <a:custGeom>
            <a:rect b="b" l="l" r="r" t="t"/>
            <a:pathLst>
              <a:path extrusionOk="0" h="191134" w="77469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70" name="Google Shape;1170;p16"/>
          <p:cNvGrpSpPr/>
          <p:nvPr/>
        </p:nvGrpSpPr>
        <p:grpSpPr>
          <a:xfrm>
            <a:off x="1537239" y="1380744"/>
            <a:ext cx="886397" cy="227076"/>
            <a:chOff x="1537239" y="1380744"/>
            <a:chExt cx="886397" cy="227076"/>
          </a:xfrm>
        </p:grpSpPr>
        <p:pic>
          <p:nvPicPr>
            <p:cNvPr id="1171" name="Google Shape;1171;p1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537239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16"/>
            <p:cNvSpPr/>
            <p:nvPr/>
          </p:nvSpPr>
          <p:spPr>
            <a:xfrm>
              <a:off x="1719072" y="1380744"/>
              <a:ext cx="21590" cy="222885"/>
            </a:xfrm>
            <a:custGeom>
              <a:rect b="b" l="l" r="r" t="t"/>
              <a:pathLst>
                <a:path extrusionOk="0" h="222884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73" name="Google Shape;1173;p1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763077" y="1412367"/>
              <a:ext cx="230314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1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023967" y="1455134"/>
              <a:ext cx="225742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281809" y="145513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16"/>
          <p:cNvGrpSpPr/>
          <p:nvPr/>
        </p:nvGrpSpPr>
        <p:grpSpPr>
          <a:xfrm>
            <a:off x="2445321" y="1398650"/>
            <a:ext cx="449801" cy="209169"/>
            <a:chOff x="2445321" y="1398650"/>
            <a:chExt cx="449801" cy="209169"/>
          </a:xfrm>
        </p:grpSpPr>
        <p:sp>
          <p:nvSpPr>
            <p:cNvPr id="1177" name="Google Shape;1177;p16"/>
            <p:cNvSpPr/>
            <p:nvPr/>
          </p:nvSpPr>
          <p:spPr>
            <a:xfrm>
              <a:off x="2445321" y="1398650"/>
              <a:ext cx="139065" cy="205104"/>
            </a:xfrm>
            <a:custGeom>
              <a:rect b="b" l="l" r="r" t="t"/>
              <a:pathLst>
                <a:path extrusionOk="0" h="205105" w="139064">
                  <a:moveTo>
                    <a:pt x="77470" y="61061"/>
                  </a:moveTo>
                  <a:lnTo>
                    <a:pt x="44450" y="61061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61"/>
                  </a:lnTo>
                  <a:lnTo>
                    <a:pt x="0" y="61061"/>
                  </a:lnTo>
                  <a:lnTo>
                    <a:pt x="0" y="80873"/>
                  </a:lnTo>
                  <a:lnTo>
                    <a:pt x="24130" y="80873"/>
                  </a:lnTo>
                  <a:lnTo>
                    <a:pt x="24130" y="204597"/>
                  </a:lnTo>
                  <a:lnTo>
                    <a:pt x="44450" y="204597"/>
                  </a:lnTo>
                  <a:lnTo>
                    <a:pt x="44450" y="80873"/>
                  </a:lnTo>
                  <a:lnTo>
                    <a:pt x="77470" y="80873"/>
                  </a:lnTo>
                  <a:lnTo>
                    <a:pt x="77470" y="61061"/>
                  </a:lnTo>
                  <a:close/>
                </a:path>
                <a:path extrusionOk="0" h="205105" w="139064">
                  <a:moveTo>
                    <a:pt x="132422" y="61061"/>
                  </a:moveTo>
                  <a:lnTo>
                    <a:pt x="111086" y="61061"/>
                  </a:lnTo>
                  <a:lnTo>
                    <a:pt x="111086" y="204597"/>
                  </a:lnTo>
                  <a:lnTo>
                    <a:pt x="132422" y="204597"/>
                  </a:lnTo>
                  <a:lnTo>
                    <a:pt x="132422" y="61061"/>
                  </a:lnTo>
                  <a:close/>
                </a:path>
                <a:path extrusionOk="0" h="205105" w="139064">
                  <a:moveTo>
                    <a:pt x="138518" y="12192"/>
                  </a:moveTo>
                  <a:lnTo>
                    <a:pt x="136994" y="7620"/>
                  </a:lnTo>
                  <a:lnTo>
                    <a:pt x="130898" y="1524"/>
                  </a:lnTo>
                  <a:lnTo>
                    <a:pt x="126326" y="0"/>
                  </a:lnTo>
                  <a:lnTo>
                    <a:pt x="117182" y="0"/>
                  </a:lnTo>
                  <a:lnTo>
                    <a:pt x="112610" y="1524"/>
                  </a:lnTo>
                  <a:lnTo>
                    <a:pt x="106514" y="7620"/>
                  </a:lnTo>
                  <a:lnTo>
                    <a:pt x="104990" y="12192"/>
                  </a:lnTo>
                  <a:lnTo>
                    <a:pt x="104990" y="21437"/>
                  </a:lnTo>
                  <a:lnTo>
                    <a:pt x="106514" y="24485"/>
                  </a:lnTo>
                  <a:lnTo>
                    <a:pt x="109562" y="29057"/>
                  </a:lnTo>
                  <a:lnTo>
                    <a:pt x="112610" y="32105"/>
                  </a:lnTo>
                  <a:lnTo>
                    <a:pt x="117182" y="33629"/>
                  </a:lnTo>
                  <a:lnTo>
                    <a:pt x="126326" y="33629"/>
                  </a:lnTo>
                  <a:lnTo>
                    <a:pt x="130898" y="32105"/>
                  </a:lnTo>
                  <a:lnTo>
                    <a:pt x="133946" y="29057"/>
                  </a:lnTo>
                  <a:lnTo>
                    <a:pt x="136994" y="24485"/>
                  </a:lnTo>
                  <a:lnTo>
                    <a:pt x="138518" y="21437"/>
                  </a:lnTo>
                  <a:lnTo>
                    <a:pt x="138518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78" name="Google Shape;1178;p1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614421" y="1455134"/>
              <a:ext cx="28070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9" name="Google Shape;1179;p1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977769" y="1412366"/>
            <a:ext cx="233108" cy="19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99364" y="1455134"/>
            <a:ext cx="141922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1" name="Google Shape;1181;p16"/>
          <p:cNvGrpSpPr/>
          <p:nvPr/>
        </p:nvGrpSpPr>
        <p:grpSpPr>
          <a:xfrm>
            <a:off x="3548157" y="1398650"/>
            <a:ext cx="381286" cy="265748"/>
            <a:chOff x="3548157" y="1398650"/>
            <a:chExt cx="381286" cy="265748"/>
          </a:xfrm>
        </p:grpSpPr>
        <p:pic>
          <p:nvPicPr>
            <p:cNvPr id="1182" name="Google Shape;1182;p1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548157" y="1455134"/>
              <a:ext cx="141827" cy="209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16"/>
            <p:cNvSpPr/>
            <p:nvPr/>
          </p:nvSpPr>
          <p:spPr>
            <a:xfrm>
              <a:off x="3723513" y="1398650"/>
              <a:ext cx="33655" cy="205104"/>
            </a:xfrm>
            <a:custGeom>
              <a:rect b="b" l="l" r="r" t="t"/>
              <a:pathLst>
                <a:path extrusionOk="0" h="205105" w="33654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8956" y="28956"/>
                  </a:lnTo>
                  <a:lnTo>
                    <a:pt x="25908" y="32004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4572" y="28956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84" name="Google Shape;1184;p1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792188" y="1455134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5" name="Google Shape;1185;p16"/>
          <p:cNvGrpSpPr/>
          <p:nvPr/>
        </p:nvGrpSpPr>
        <p:grpSpPr>
          <a:xfrm>
            <a:off x="4019454" y="1380363"/>
            <a:ext cx="652939" cy="227456"/>
            <a:chOff x="4019454" y="1380363"/>
            <a:chExt cx="652939" cy="227456"/>
          </a:xfrm>
        </p:grpSpPr>
        <p:pic>
          <p:nvPicPr>
            <p:cNvPr id="1186" name="Google Shape;1186;p1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019454" y="1455134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1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173569" y="1380363"/>
              <a:ext cx="123634" cy="222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1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327683" y="145513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507706" y="1412367"/>
              <a:ext cx="164687" cy="190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0" name="Google Shape;1190;p1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38755" y="1898904"/>
            <a:ext cx="4668011" cy="313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17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1196" name="Google Shape;1196;p17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97" name="Google Shape;119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8" name="Google Shape;1198;p17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99" name="Google Shape;119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0" name="Google Shape;12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1" name="Google Shape;1201;p17"/>
          <p:cNvGrpSpPr/>
          <p:nvPr/>
        </p:nvGrpSpPr>
        <p:grpSpPr>
          <a:xfrm>
            <a:off x="3938682" y="357288"/>
            <a:ext cx="2050446" cy="475323"/>
            <a:chOff x="3938682" y="357288"/>
            <a:chExt cx="2050446" cy="475323"/>
          </a:xfrm>
        </p:grpSpPr>
        <p:sp>
          <p:nvSpPr>
            <p:cNvPr id="1202" name="Google Shape;1202;p17"/>
            <p:cNvSpPr/>
            <p:nvPr/>
          </p:nvSpPr>
          <p:spPr>
            <a:xfrm>
              <a:off x="3938682" y="401573"/>
              <a:ext cx="35560" cy="259715"/>
            </a:xfrm>
            <a:custGeom>
              <a:rect b="b" l="l" r="r" t="t"/>
              <a:pathLst>
                <a:path extrusionOk="0" h="259715" w="35560">
                  <a:moveTo>
                    <a:pt x="0" y="195452"/>
                  </a:moveTo>
                  <a:lnTo>
                    <a:pt x="0" y="119062"/>
                  </a:lnTo>
                  <a:lnTo>
                    <a:pt x="881" y="104487"/>
                  </a:lnTo>
                  <a:lnTo>
                    <a:pt x="1333" y="90475"/>
                  </a:lnTo>
                  <a:lnTo>
                    <a:pt x="1523" y="64103"/>
                  </a:lnTo>
                  <a:lnTo>
                    <a:pt x="3286" y="40704"/>
                  </a:lnTo>
                  <a:lnTo>
                    <a:pt x="4190" y="23288"/>
                  </a:lnTo>
                  <a:lnTo>
                    <a:pt x="4571" y="7619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32003" y="0"/>
                  </a:lnTo>
                  <a:lnTo>
                    <a:pt x="35051" y="1523"/>
                  </a:lnTo>
                  <a:lnTo>
                    <a:pt x="35051" y="251936"/>
                  </a:lnTo>
                  <a:lnTo>
                    <a:pt x="35051" y="258032"/>
                  </a:lnTo>
                  <a:lnTo>
                    <a:pt x="32003" y="259556"/>
                  </a:lnTo>
                  <a:lnTo>
                    <a:pt x="18287" y="259556"/>
                  </a:lnTo>
                  <a:lnTo>
                    <a:pt x="285" y="215462"/>
                  </a:lnTo>
                  <a:lnTo>
                    <a:pt x="0" y="19545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03" name="Google Shape;1203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0310" y="438245"/>
              <a:ext cx="20135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4624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17"/>
            <p:cNvSpPr/>
            <p:nvPr/>
          </p:nvSpPr>
          <p:spPr>
            <a:xfrm>
              <a:off x="4481792" y="374141"/>
              <a:ext cx="288925" cy="458470"/>
            </a:xfrm>
            <a:custGeom>
              <a:rect b="b" l="l" r="r" t="t"/>
              <a:pathLst>
                <a:path extrusionOk="0" h="458469" w="288925">
                  <a:moveTo>
                    <a:pt x="215074" y="146494"/>
                  </a:moveTo>
                  <a:lnTo>
                    <a:pt x="195783" y="103085"/>
                  </a:lnTo>
                  <a:lnTo>
                    <a:pt x="181546" y="95300"/>
                  </a:lnTo>
                  <a:lnTo>
                    <a:pt x="181546" y="160312"/>
                  </a:lnTo>
                  <a:lnTo>
                    <a:pt x="180136" y="170840"/>
                  </a:lnTo>
                  <a:lnTo>
                    <a:pt x="137274" y="220459"/>
                  </a:lnTo>
                  <a:lnTo>
                    <a:pt x="71564" y="248983"/>
                  </a:lnTo>
                  <a:lnTo>
                    <a:pt x="28956" y="259562"/>
                  </a:lnTo>
                  <a:lnTo>
                    <a:pt x="28956" y="178600"/>
                  </a:lnTo>
                  <a:lnTo>
                    <a:pt x="46888" y="139687"/>
                  </a:lnTo>
                  <a:lnTo>
                    <a:pt x="93065" y="119062"/>
                  </a:lnTo>
                  <a:lnTo>
                    <a:pt x="126593" y="116014"/>
                  </a:lnTo>
                  <a:lnTo>
                    <a:pt x="134569" y="116573"/>
                  </a:lnTo>
                  <a:lnTo>
                    <a:pt x="175628" y="138506"/>
                  </a:lnTo>
                  <a:lnTo>
                    <a:pt x="181546" y="160312"/>
                  </a:lnTo>
                  <a:lnTo>
                    <a:pt x="181546" y="95300"/>
                  </a:lnTo>
                  <a:lnTo>
                    <a:pt x="179247" y="94030"/>
                  </a:lnTo>
                  <a:lnTo>
                    <a:pt x="158127" y="88709"/>
                  </a:lnTo>
                  <a:lnTo>
                    <a:pt x="132689" y="86969"/>
                  </a:lnTo>
                  <a:lnTo>
                    <a:pt x="108953" y="88163"/>
                  </a:lnTo>
                  <a:lnTo>
                    <a:pt x="83489" y="91935"/>
                  </a:lnTo>
                  <a:lnTo>
                    <a:pt x="56311" y="98577"/>
                  </a:lnTo>
                  <a:lnTo>
                    <a:pt x="27432" y="108394"/>
                  </a:lnTo>
                  <a:lnTo>
                    <a:pt x="25908" y="102298"/>
                  </a:lnTo>
                  <a:lnTo>
                    <a:pt x="24384" y="99250"/>
                  </a:lnTo>
                  <a:lnTo>
                    <a:pt x="21336" y="96113"/>
                  </a:lnTo>
                  <a:lnTo>
                    <a:pt x="15240" y="93065"/>
                  </a:lnTo>
                  <a:lnTo>
                    <a:pt x="6096" y="93065"/>
                  </a:lnTo>
                  <a:lnTo>
                    <a:pt x="3048" y="94589"/>
                  </a:lnTo>
                  <a:lnTo>
                    <a:pt x="0" y="97637"/>
                  </a:lnTo>
                  <a:lnTo>
                    <a:pt x="7620" y="458063"/>
                  </a:lnTo>
                  <a:lnTo>
                    <a:pt x="19812" y="458063"/>
                  </a:lnTo>
                  <a:lnTo>
                    <a:pt x="25908" y="456539"/>
                  </a:lnTo>
                  <a:lnTo>
                    <a:pt x="28956" y="453491"/>
                  </a:lnTo>
                  <a:lnTo>
                    <a:pt x="30480" y="451967"/>
                  </a:lnTo>
                  <a:lnTo>
                    <a:pt x="33528" y="449935"/>
                  </a:lnTo>
                  <a:lnTo>
                    <a:pt x="35052" y="448919"/>
                  </a:lnTo>
                  <a:lnTo>
                    <a:pt x="36576" y="442722"/>
                  </a:lnTo>
                  <a:lnTo>
                    <a:pt x="36576" y="427482"/>
                  </a:lnTo>
                  <a:lnTo>
                    <a:pt x="35814" y="415099"/>
                  </a:lnTo>
                  <a:lnTo>
                    <a:pt x="35293" y="403225"/>
                  </a:lnTo>
                  <a:lnTo>
                    <a:pt x="35052" y="387769"/>
                  </a:lnTo>
                  <a:lnTo>
                    <a:pt x="34175" y="380885"/>
                  </a:lnTo>
                  <a:lnTo>
                    <a:pt x="33718" y="373862"/>
                  </a:lnTo>
                  <a:lnTo>
                    <a:pt x="33553" y="366547"/>
                  </a:lnTo>
                  <a:lnTo>
                    <a:pt x="33528" y="358813"/>
                  </a:lnTo>
                  <a:lnTo>
                    <a:pt x="33528" y="290042"/>
                  </a:lnTo>
                  <a:lnTo>
                    <a:pt x="70142" y="282321"/>
                  </a:lnTo>
                  <a:lnTo>
                    <a:pt x="104305" y="270598"/>
                  </a:lnTo>
                  <a:lnTo>
                    <a:pt x="135890" y="254850"/>
                  </a:lnTo>
                  <a:lnTo>
                    <a:pt x="164782" y="235077"/>
                  </a:lnTo>
                  <a:lnTo>
                    <a:pt x="175628" y="225425"/>
                  </a:lnTo>
                  <a:lnTo>
                    <a:pt x="181546" y="219011"/>
                  </a:lnTo>
                  <a:lnTo>
                    <a:pt x="185356" y="214884"/>
                  </a:lnTo>
                  <a:lnTo>
                    <a:pt x="207365" y="180670"/>
                  </a:lnTo>
                  <a:lnTo>
                    <a:pt x="214223" y="157340"/>
                  </a:lnTo>
                  <a:lnTo>
                    <a:pt x="215074" y="146494"/>
                  </a:lnTo>
                  <a:close/>
                </a:path>
                <a:path extrusionOk="0" h="458469" w="288925">
                  <a:moveTo>
                    <a:pt x="276123" y="9144"/>
                  </a:moveTo>
                  <a:lnTo>
                    <a:pt x="274599" y="6096"/>
                  </a:lnTo>
                  <a:lnTo>
                    <a:pt x="270027" y="1524"/>
                  </a:lnTo>
                  <a:lnTo>
                    <a:pt x="263931" y="0"/>
                  </a:lnTo>
                  <a:lnTo>
                    <a:pt x="242506" y="0"/>
                  </a:lnTo>
                  <a:lnTo>
                    <a:pt x="237934" y="6096"/>
                  </a:lnTo>
                  <a:lnTo>
                    <a:pt x="237934" y="16764"/>
                  </a:lnTo>
                  <a:lnTo>
                    <a:pt x="239458" y="19812"/>
                  </a:lnTo>
                  <a:lnTo>
                    <a:pt x="242506" y="22860"/>
                  </a:lnTo>
                  <a:lnTo>
                    <a:pt x="248602" y="25908"/>
                  </a:lnTo>
                  <a:lnTo>
                    <a:pt x="253263" y="27432"/>
                  </a:lnTo>
                  <a:lnTo>
                    <a:pt x="257835" y="28956"/>
                  </a:lnTo>
                  <a:lnTo>
                    <a:pt x="266979" y="28956"/>
                  </a:lnTo>
                  <a:lnTo>
                    <a:pt x="270027" y="27432"/>
                  </a:lnTo>
                  <a:lnTo>
                    <a:pt x="276123" y="21336"/>
                  </a:lnTo>
                  <a:lnTo>
                    <a:pt x="276123" y="9144"/>
                  </a:lnTo>
                  <a:close/>
                </a:path>
                <a:path extrusionOk="0" h="458469" w="288925">
                  <a:moveTo>
                    <a:pt x="288328" y="270230"/>
                  </a:moveTo>
                  <a:lnTo>
                    <a:pt x="279171" y="76301"/>
                  </a:lnTo>
                  <a:lnTo>
                    <a:pt x="250126" y="76301"/>
                  </a:lnTo>
                  <a:lnTo>
                    <a:pt x="250126" y="276326"/>
                  </a:lnTo>
                  <a:lnTo>
                    <a:pt x="251739" y="279374"/>
                  </a:lnTo>
                  <a:lnTo>
                    <a:pt x="253263" y="280898"/>
                  </a:lnTo>
                  <a:lnTo>
                    <a:pt x="257835" y="282422"/>
                  </a:lnTo>
                  <a:lnTo>
                    <a:pt x="260883" y="283946"/>
                  </a:lnTo>
                  <a:lnTo>
                    <a:pt x="279171" y="283946"/>
                  </a:lnTo>
                  <a:lnTo>
                    <a:pt x="286804" y="279374"/>
                  </a:lnTo>
                  <a:lnTo>
                    <a:pt x="288328" y="2702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06" name="Google Shape;1206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89932" y="445865"/>
              <a:ext cx="463867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7" name="Google Shape;1207;p17"/>
            <p:cNvSpPr/>
            <p:nvPr/>
          </p:nvSpPr>
          <p:spPr>
            <a:xfrm>
              <a:off x="5268938" y="357288"/>
              <a:ext cx="240029" cy="310515"/>
            </a:xfrm>
            <a:custGeom>
              <a:rect b="b" l="l" r="r" t="t"/>
              <a:pathLst>
                <a:path extrusionOk="0" h="310515" w="240029">
                  <a:moveTo>
                    <a:pt x="173926" y="122199"/>
                  </a:moveTo>
                  <a:lnTo>
                    <a:pt x="167830" y="123723"/>
                  </a:lnTo>
                  <a:lnTo>
                    <a:pt x="120383" y="123913"/>
                  </a:lnTo>
                  <a:lnTo>
                    <a:pt x="113042" y="124371"/>
                  </a:lnTo>
                  <a:lnTo>
                    <a:pt x="105244" y="125247"/>
                  </a:lnTo>
                  <a:lnTo>
                    <a:pt x="105244" y="96202"/>
                  </a:lnTo>
                  <a:lnTo>
                    <a:pt x="104698" y="68186"/>
                  </a:lnTo>
                  <a:lnTo>
                    <a:pt x="100749" y="23634"/>
                  </a:lnTo>
                  <a:lnTo>
                    <a:pt x="90004" y="0"/>
                  </a:lnTo>
                  <a:lnTo>
                    <a:pt x="80860" y="0"/>
                  </a:lnTo>
                  <a:lnTo>
                    <a:pt x="76288" y="1524"/>
                  </a:lnTo>
                  <a:lnTo>
                    <a:pt x="73240" y="6096"/>
                  </a:lnTo>
                  <a:lnTo>
                    <a:pt x="68668" y="10668"/>
                  </a:lnTo>
                  <a:lnTo>
                    <a:pt x="67144" y="13716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1524" y="160299"/>
                  </a:lnTo>
                  <a:lnTo>
                    <a:pt x="70192" y="160299"/>
                  </a:lnTo>
                  <a:lnTo>
                    <a:pt x="71958" y="166598"/>
                  </a:lnTo>
                  <a:lnTo>
                    <a:pt x="72859" y="173723"/>
                  </a:lnTo>
                  <a:lnTo>
                    <a:pt x="73202" y="181406"/>
                  </a:lnTo>
                  <a:lnTo>
                    <a:pt x="73240" y="261073"/>
                  </a:lnTo>
                  <a:lnTo>
                    <a:pt x="74650" y="282905"/>
                  </a:lnTo>
                  <a:lnTo>
                    <a:pt x="78765" y="298119"/>
                  </a:lnTo>
                  <a:lnTo>
                    <a:pt x="85458" y="307035"/>
                  </a:lnTo>
                  <a:lnTo>
                    <a:pt x="94576" y="309943"/>
                  </a:lnTo>
                  <a:lnTo>
                    <a:pt x="103720" y="309943"/>
                  </a:lnTo>
                  <a:lnTo>
                    <a:pt x="108292" y="306895"/>
                  </a:lnTo>
                  <a:lnTo>
                    <a:pt x="106768" y="152679"/>
                  </a:lnTo>
                  <a:lnTo>
                    <a:pt x="172402" y="154203"/>
                  </a:lnTo>
                  <a:lnTo>
                    <a:pt x="173926" y="122199"/>
                  </a:lnTo>
                  <a:close/>
                </a:path>
                <a:path extrusionOk="0" h="310515" w="240029">
                  <a:moveTo>
                    <a:pt x="227355" y="22948"/>
                  </a:moveTo>
                  <a:lnTo>
                    <a:pt x="221259" y="18376"/>
                  </a:lnTo>
                  <a:lnTo>
                    <a:pt x="215163" y="16852"/>
                  </a:lnTo>
                  <a:lnTo>
                    <a:pt x="195351" y="16852"/>
                  </a:lnTo>
                  <a:lnTo>
                    <a:pt x="189255" y="22948"/>
                  </a:lnTo>
                  <a:lnTo>
                    <a:pt x="189255" y="33616"/>
                  </a:lnTo>
                  <a:lnTo>
                    <a:pt x="190779" y="36664"/>
                  </a:lnTo>
                  <a:lnTo>
                    <a:pt x="199923" y="42760"/>
                  </a:lnTo>
                  <a:lnTo>
                    <a:pt x="209067" y="45808"/>
                  </a:lnTo>
                  <a:lnTo>
                    <a:pt x="218211" y="45808"/>
                  </a:lnTo>
                  <a:lnTo>
                    <a:pt x="222783" y="44284"/>
                  </a:lnTo>
                  <a:lnTo>
                    <a:pt x="224307" y="41236"/>
                  </a:lnTo>
                  <a:lnTo>
                    <a:pt x="227355" y="38188"/>
                  </a:lnTo>
                  <a:lnTo>
                    <a:pt x="227355" y="22948"/>
                  </a:lnTo>
                  <a:close/>
                </a:path>
                <a:path extrusionOk="0" h="310515" w="240029">
                  <a:moveTo>
                    <a:pt x="239560" y="287083"/>
                  </a:moveTo>
                  <a:lnTo>
                    <a:pt x="237909" y="233781"/>
                  </a:lnTo>
                  <a:lnTo>
                    <a:pt x="230403" y="93154"/>
                  </a:lnTo>
                  <a:lnTo>
                    <a:pt x="201447" y="93154"/>
                  </a:lnTo>
                  <a:lnTo>
                    <a:pt x="201447" y="293179"/>
                  </a:lnTo>
                  <a:lnTo>
                    <a:pt x="202971" y="296227"/>
                  </a:lnTo>
                  <a:lnTo>
                    <a:pt x="212115" y="300799"/>
                  </a:lnTo>
                  <a:lnTo>
                    <a:pt x="231940" y="300799"/>
                  </a:lnTo>
                  <a:lnTo>
                    <a:pt x="238036" y="296227"/>
                  </a:lnTo>
                  <a:lnTo>
                    <a:pt x="23956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08" name="Google Shape;1208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9073" y="459581"/>
              <a:ext cx="227266" cy="201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89199" y="438245"/>
              <a:ext cx="199929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0" name="Google Shape;121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4736" y="1284160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1" name="Google Shape;1211;p17"/>
          <p:cNvGrpSpPr/>
          <p:nvPr/>
        </p:nvGrpSpPr>
        <p:grpSpPr>
          <a:xfrm>
            <a:off x="946372" y="1213866"/>
            <a:ext cx="1037875" cy="227552"/>
            <a:chOff x="946372" y="1213866"/>
            <a:chExt cx="1037875" cy="227552"/>
          </a:xfrm>
        </p:grpSpPr>
        <p:pic>
          <p:nvPicPr>
            <p:cNvPr id="1212" name="Google Shape;1212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46372" y="1227677"/>
              <a:ext cx="310165" cy="213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Google Shape;1213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94733" y="1213866"/>
              <a:ext cx="141827" cy="227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4" name="Google Shape;1214;p17"/>
            <p:cNvSpPr/>
            <p:nvPr/>
          </p:nvSpPr>
          <p:spPr>
            <a:xfrm>
              <a:off x="1467612" y="1214628"/>
              <a:ext cx="21590" cy="222885"/>
            </a:xfrm>
            <a:custGeom>
              <a:rect b="b" l="l" r="r" t="t"/>
              <a:pathLst>
                <a:path extrusionOk="0" h="222884" w="21590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15" name="Google Shape;1215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18951" y="1288732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79162" y="128873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862232" y="1293304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8" name="Google Shape;1218;p17"/>
          <p:cNvGrpSpPr/>
          <p:nvPr/>
        </p:nvGrpSpPr>
        <p:grpSpPr>
          <a:xfrm>
            <a:off x="2097214" y="1213866"/>
            <a:ext cx="515175" cy="227552"/>
            <a:chOff x="2097214" y="1213866"/>
            <a:chExt cx="515175" cy="227552"/>
          </a:xfrm>
        </p:grpSpPr>
        <p:pic>
          <p:nvPicPr>
            <p:cNvPr id="1219" name="Google Shape;1219;p1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097214" y="1227677"/>
              <a:ext cx="131159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57424" y="1293304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419064" y="1213866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17"/>
            <p:cNvSpPr/>
            <p:nvPr/>
          </p:nvSpPr>
          <p:spPr>
            <a:xfrm>
              <a:off x="2590799" y="1214628"/>
              <a:ext cx="21590" cy="222885"/>
            </a:xfrm>
            <a:custGeom>
              <a:rect b="b" l="l" r="r" t="t"/>
              <a:pathLst>
                <a:path extrusionOk="0" h="222884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23" name="Google Shape;1223;p17"/>
          <p:cNvGrpSpPr/>
          <p:nvPr/>
        </p:nvGrpSpPr>
        <p:grpSpPr>
          <a:xfrm>
            <a:off x="2657094" y="1232249"/>
            <a:ext cx="195262" cy="209168"/>
            <a:chOff x="2657094" y="1232249"/>
            <a:chExt cx="195262" cy="209168"/>
          </a:xfrm>
        </p:grpSpPr>
        <p:sp>
          <p:nvSpPr>
            <p:cNvPr id="1224" name="Google Shape;1224;p17"/>
            <p:cNvSpPr/>
            <p:nvPr/>
          </p:nvSpPr>
          <p:spPr>
            <a:xfrm>
              <a:off x="2657094" y="1232249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7432" y="27432"/>
                  </a:lnTo>
                  <a:lnTo>
                    <a:pt x="24384" y="32004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25" name="Google Shape;1225;p1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724245" y="1288732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6" name="Google Shape;1226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45356" y="1591055"/>
            <a:ext cx="123539" cy="21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4736" y="1647539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03947" y="1650587"/>
            <a:ext cx="140398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9" name="Google Shape;1229;p17"/>
          <p:cNvGrpSpPr/>
          <p:nvPr/>
        </p:nvGrpSpPr>
        <p:grpSpPr>
          <a:xfrm>
            <a:off x="1276350" y="1575815"/>
            <a:ext cx="1083277" cy="227457"/>
            <a:chOff x="1276350" y="1575815"/>
            <a:chExt cx="1083277" cy="227457"/>
          </a:xfrm>
        </p:grpSpPr>
        <p:pic>
          <p:nvPicPr>
            <p:cNvPr id="1230" name="Google Shape;1230;p1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438084" y="1650587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1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276350" y="1655159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1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541811" y="165058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1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695926" y="165058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4" name="Google Shape;1234;p17"/>
            <p:cNvSpPr/>
            <p:nvPr/>
          </p:nvSpPr>
          <p:spPr>
            <a:xfrm>
              <a:off x="1877568" y="1575815"/>
              <a:ext cx="99060" cy="222885"/>
            </a:xfrm>
            <a:custGeom>
              <a:rect b="b" l="l" r="r" t="t"/>
              <a:pathLst>
                <a:path extrusionOk="0" h="222885" w="99060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99060">
                  <a:moveTo>
                    <a:pt x="92964" y="79349"/>
                  </a:moveTo>
                  <a:lnTo>
                    <a:pt x="71628" y="79349"/>
                  </a:lnTo>
                  <a:lnTo>
                    <a:pt x="71628" y="222885"/>
                  </a:lnTo>
                  <a:lnTo>
                    <a:pt x="92964" y="222885"/>
                  </a:lnTo>
                  <a:lnTo>
                    <a:pt x="92964" y="79349"/>
                  </a:lnTo>
                  <a:close/>
                </a:path>
                <a:path extrusionOk="0" h="222885" w="99060">
                  <a:moveTo>
                    <a:pt x="99060" y="30480"/>
                  </a:moveTo>
                  <a:lnTo>
                    <a:pt x="97536" y="27432"/>
                  </a:lnTo>
                  <a:lnTo>
                    <a:pt x="91440" y="21336"/>
                  </a:lnTo>
                  <a:lnTo>
                    <a:pt x="86868" y="19812"/>
                  </a:lnTo>
                  <a:lnTo>
                    <a:pt x="77724" y="19812"/>
                  </a:lnTo>
                  <a:lnTo>
                    <a:pt x="74676" y="21336"/>
                  </a:lnTo>
                  <a:lnTo>
                    <a:pt x="70091" y="24384"/>
                  </a:lnTo>
                  <a:lnTo>
                    <a:pt x="67043" y="27432"/>
                  </a:lnTo>
                  <a:lnTo>
                    <a:pt x="65519" y="30480"/>
                  </a:lnTo>
                  <a:lnTo>
                    <a:pt x="65519" y="39624"/>
                  </a:lnTo>
                  <a:lnTo>
                    <a:pt x="67043" y="44297"/>
                  </a:lnTo>
                  <a:lnTo>
                    <a:pt x="70091" y="47345"/>
                  </a:lnTo>
                  <a:lnTo>
                    <a:pt x="74676" y="50393"/>
                  </a:lnTo>
                  <a:lnTo>
                    <a:pt x="77724" y="51917"/>
                  </a:lnTo>
                  <a:lnTo>
                    <a:pt x="86868" y="51917"/>
                  </a:lnTo>
                  <a:lnTo>
                    <a:pt x="91440" y="50393"/>
                  </a:lnTo>
                  <a:lnTo>
                    <a:pt x="97536" y="44297"/>
                  </a:lnTo>
                  <a:lnTo>
                    <a:pt x="99060" y="39624"/>
                  </a:lnTo>
                  <a:lnTo>
                    <a:pt x="99060" y="304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35" name="Google Shape;1235;p1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010251" y="165058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1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161222" y="1650587"/>
              <a:ext cx="198405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7" name="Google Shape;1237;p17"/>
          <p:cNvSpPr/>
          <p:nvPr/>
        </p:nvSpPr>
        <p:spPr>
          <a:xfrm>
            <a:off x="2461260" y="1714500"/>
            <a:ext cx="70485" cy="18415"/>
          </a:xfrm>
          <a:custGeom>
            <a:rect b="b" l="l" r="r" t="t"/>
            <a:pathLst>
              <a:path extrusionOk="0" h="18414" w="70485">
                <a:moveTo>
                  <a:pt x="0" y="18288"/>
                </a:moveTo>
                <a:lnTo>
                  <a:pt x="0" y="0"/>
                </a:lnTo>
                <a:lnTo>
                  <a:pt x="70104" y="0"/>
                </a:lnTo>
                <a:lnTo>
                  <a:pt x="70104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38" name="Google Shape;1238;p17"/>
          <p:cNvGrpSpPr/>
          <p:nvPr/>
        </p:nvGrpSpPr>
        <p:grpSpPr>
          <a:xfrm>
            <a:off x="2621534" y="1577339"/>
            <a:ext cx="470375" cy="225933"/>
            <a:chOff x="2621534" y="1577339"/>
            <a:chExt cx="470375" cy="225933"/>
          </a:xfrm>
        </p:grpSpPr>
        <p:sp>
          <p:nvSpPr>
            <p:cNvPr id="1239" name="Google Shape;1239;p17"/>
            <p:cNvSpPr/>
            <p:nvPr/>
          </p:nvSpPr>
          <p:spPr>
            <a:xfrm>
              <a:off x="2621534" y="1591055"/>
              <a:ext cx="154940" cy="207645"/>
            </a:xfrm>
            <a:custGeom>
              <a:rect b="b" l="l" r="r" t="t"/>
              <a:pathLst>
                <a:path extrusionOk="0" h="207644" w="154939">
                  <a:moveTo>
                    <a:pt x="154940" y="0"/>
                  </a:moveTo>
                  <a:lnTo>
                    <a:pt x="88900" y="0"/>
                  </a:lnTo>
                  <a:lnTo>
                    <a:pt x="6604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66040" y="18288"/>
                  </a:lnTo>
                  <a:lnTo>
                    <a:pt x="66040" y="207645"/>
                  </a:lnTo>
                  <a:lnTo>
                    <a:pt x="88900" y="207645"/>
                  </a:lnTo>
                  <a:lnTo>
                    <a:pt x="88900" y="18288"/>
                  </a:lnTo>
                  <a:lnTo>
                    <a:pt x="154940" y="18288"/>
                  </a:lnTo>
                  <a:lnTo>
                    <a:pt x="154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40" name="Google Shape;1240;p1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799016" y="1577339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1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953035" y="1650587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2" name="Google Shape;1242;p17"/>
          <p:cNvGrpSpPr/>
          <p:nvPr/>
        </p:nvGrpSpPr>
        <p:grpSpPr>
          <a:xfrm>
            <a:off x="3195637" y="1577339"/>
            <a:ext cx="947451" cy="282417"/>
            <a:chOff x="3195637" y="1577339"/>
            <a:chExt cx="947451" cy="282417"/>
          </a:xfrm>
        </p:grpSpPr>
        <p:pic>
          <p:nvPicPr>
            <p:cNvPr id="1243" name="Google Shape;1243;p1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195637" y="1591055"/>
              <a:ext cx="152590" cy="212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4" name="Google Shape;1244;p1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392423" y="1650587"/>
              <a:ext cx="280701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705225" y="1577339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1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859339" y="1607819"/>
              <a:ext cx="283749" cy="229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7" name="Google Shape;1247;p17"/>
          <p:cNvGrpSpPr/>
          <p:nvPr/>
        </p:nvGrpSpPr>
        <p:grpSpPr>
          <a:xfrm>
            <a:off x="4249864" y="1591055"/>
            <a:ext cx="393573" cy="212217"/>
            <a:chOff x="4249864" y="1591055"/>
            <a:chExt cx="393573" cy="212217"/>
          </a:xfrm>
        </p:grpSpPr>
        <p:pic>
          <p:nvPicPr>
            <p:cNvPr id="1248" name="Google Shape;1248;p1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249864" y="1591055"/>
              <a:ext cx="131254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407027" y="1650587"/>
              <a:ext cx="236410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0" name="Google Shape;1250;p17"/>
          <p:cNvGrpSpPr/>
          <p:nvPr/>
        </p:nvGrpSpPr>
        <p:grpSpPr>
          <a:xfrm>
            <a:off x="4745735" y="1575816"/>
            <a:ext cx="515366" cy="227457"/>
            <a:chOff x="4745735" y="1575816"/>
            <a:chExt cx="515366" cy="227457"/>
          </a:xfrm>
        </p:grpSpPr>
        <p:pic>
          <p:nvPicPr>
            <p:cNvPr id="1251" name="Google Shape;1251;p1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745735" y="1591056"/>
              <a:ext cx="131159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1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905851" y="1655159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1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067585" y="1577340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4" name="Google Shape;1254;p17"/>
            <p:cNvSpPr/>
            <p:nvPr/>
          </p:nvSpPr>
          <p:spPr>
            <a:xfrm>
              <a:off x="5239511" y="1575816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55" name="Google Shape;1255;p17"/>
          <p:cNvGrpSpPr/>
          <p:nvPr/>
        </p:nvGrpSpPr>
        <p:grpSpPr>
          <a:xfrm>
            <a:off x="5305615" y="1595627"/>
            <a:ext cx="422656" cy="241808"/>
            <a:chOff x="5305615" y="1595627"/>
            <a:chExt cx="422656" cy="241808"/>
          </a:xfrm>
        </p:grpSpPr>
        <p:sp>
          <p:nvSpPr>
            <p:cNvPr id="1256" name="Google Shape;1256;p17"/>
            <p:cNvSpPr/>
            <p:nvPr/>
          </p:nvSpPr>
          <p:spPr>
            <a:xfrm>
              <a:off x="5305615" y="1595627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59531"/>
                  </a:lnTo>
                  <a:lnTo>
                    <a:pt x="27432" y="59531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0668"/>
                  </a:lnTo>
                  <a:lnTo>
                    <a:pt x="33528" y="19812"/>
                  </a:lnTo>
                  <a:lnTo>
                    <a:pt x="32004" y="24479"/>
                  </a:lnTo>
                  <a:lnTo>
                    <a:pt x="25908" y="30575"/>
                  </a:lnTo>
                  <a:lnTo>
                    <a:pt x="21336" y="32099"/>
                  </a:lnTo>
                  <a:lnTo>
                    <a:pt x="12192" y="32099"/>
                  </a:lnTo>
                  <a:lnTo>
                    <a:pt x="7620" y="30575"/>
                  </a:lnTo>
                  <a:lnTo>
                    <a:pt x="1524" y="24479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57" name="Google Shape;1257;p1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372766" y="1650587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17"/>
            <p:cNvSpPr/>
            <p:nvPr/>
          </p:nvSpPr>
          <p:spPr>
            <a:xfrm>
              <a:off x="5694616" y="1768220"/>
              <a:ext cx="33655" cy="69215"/>
            </a:xfrm>
            <a:custGeom>
              <a:rect b="b" l="l" r="r" t="t"/>
              <a:pathLst>
                <a:path extrusionOk="0" h="69214" w="33654">
                  <a:moveTo>
                    <a:pt x="0" y="64103"/>
                  </a:moveTo>
                  <a:lnTo>
                    <a:pt x="7817" y="57825"/>
                  </a:lnTo>
                  <a:lnTo>
                    <a:pt x="13037" y="50530"/>
                  </a:lnTo>
                  <a:lnTo>
                    <a:pt x="15952" y="42377"/>
                  </a:lnTo>
                  <a:lnTo>
                    <a:pt x="16859" y="33528"/>
                  </a:lnTo>
                  <a:lnTo>
                    <a:pt x="12287" y="33528"/>
                  </a:lnTo>
                  <a:lnTo>
                    <a:pt x="7620" y="32004"/>
                  </a:lnTo>
                  <a:lnTo>
                    <a:pt x="4571" y="27432"/>
                  </a:lnTo>
                  <a:lnTo>
                    <a:pt x="1523" y="24384"/>
                  </a:lnTo>
                  <a:lnTo>
                    <a:pt x="0" y="21336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7619" y="1524"/>
                  </a:lnTo>
                  <a:lnTo>
                    <a:pt x="10763" y="0"/>
                  </a:lnTo>
                  <a:lnTo>
                    <a:pt x="21431" y="0"/>
                  </a:lnTo>
                  <a:lnTo>
                    <a:pt x="33623" y="19812"/>
                  </a:lnTo>
                  <a:lnTo>
                    <a:pt x="33051" y="26909"/>
                  </a:lnTo>
                  <a:lnTo>
                    <a:pt x="9651" y="64936"/>
                  </a:lnTo>
                  <a:lnTo>
                    <a:pt x="3048" y="68675"/>
                  </a:lnTo>
                  <a:lnTo>
                    <a:pt x="0" y="6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259" name="Google Shape;1259;p17"/>
          <p:cNvGrpSpPr/>
          <p:nvPr/>
        </p:nvGrpSpPr>
        <p:grpSpPr>
          <a:xfrm>
            <a:off x="5816727" y="1577339"/>
            <a:ext cx="1534763" cy="282417"/>
            <a:chOff x="5816727" y="1577339"/>
            <a:chExt cx="1534763" cy="282417"/>
          </a:xfrm>
        </p:grpSpPr>
        <p:pic>
          <p:nvPicPr>
            <p:cNvPr id="1260" name="Google Shape;1260;p1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816727" y="1591055"/>
              <a:ext cx="405764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1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250019" y="165058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1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402514" y="1577339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3" name="Google Shape;1263;p17"/>
            <p:cNvSpPr/>
            <p:nvPr/>
          </p:nvSpPr>
          <p:spPr>
            <a:xfrm>
              <a:off x="6570345" y="1595627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59531"/>
                  </a:lnTo>
                  <a:lnTo>
                    <a:pt x="26003" y="59531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479"/>
                  </a:lnTo>
                  <a:lnTo>
                    <a:pt x="24479" y="30575"/>
                  </a:lnTo>
                  <a:lnTo>
                    <a:pt x="21431" y="32099"/>
                  </a:lnTo>
                  <a:lnTo>
                    <a:pt x="12192" y="32099"/>
                  </a:lnTo>
                  <a:lnTo>
                    <a:pt x="7620" y="30575"/>
                  </a:lnTo>
                  <a:lnTo>
                    <a:pt x="1524" y="24479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64" name="Google Shape;1264;p1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646640" y="165058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1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802278" y="1650587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1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6965791" y="1607819"/>
              <a:ext cx="233108" cy="195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227951" y="165058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8" name="Google Shape;1268;p17"/>
          <p:cNvSpPr/>
          <p:nvPr/>
        </p:nvSpPr>
        <p:spPr>
          <a:xfrm>
            <a:off x="7464362" y="1591055"/>
            <a:ext cx="430530" cy="212725"/>
          </a:xfrm>
          <a:custGeom>
            <a:rect b="b" l="l" r="r" t="t"/>
            <a:pathLst>
              <a:path extrusionOk="0" h="212725" w="430529">
                <a:moveTo>
                  <a:pt x="131254" y="64109"/>
                </a:moveTo>
                <a:lnTo>
                  <a:pt x="122250" y="25920"/>
                </a:lnTo>
                <a:lnTo>
                  <a:pt x="108394" y="11430"/>
                </a:lnTo>
                <a:lnTo>
                  <a:pt x="108394" y="64109"/>
                </a:lnTo>
                <a:lnTo>
                  <a:pt x="107797" y="74764"/>
                </a:lnTo>
                <a:lnTo>
                  <a:pt x="85255" y="105918"/>
                </a:lnTo>
                <a:lnTo>
                  <a:pt x="67144" y="108394"/>
                </a:lnTo>
                <a:lnTo>
                  <a:pt x="22948" y="108394"/>
                </a:lnTo>
                <a:lnTo>
                  <a:pt x="22948" y="18288"/>
                </a:lnTo>
                <a:lnTo>
                  <a:pt x="67144" y="18288"/>
                </a:lnTo>
                <a:lnTo>
                  <a:pt x="102603" y="36893"/>
                </a:lnTo>
                <a:lnTo>
                  <a:pt x="108394" y="64109"/>
                </a:lnTo>
                <a:lnTo>
                  <a:pt x="108394" y="11430"/>
                </a:lnTo>
                <a:lnTo>
                  <a:pt x="105638" y="9004"/>
                </a:lnTo>
                <a:lnTo>
                  <a:pt x="95199" y="3810"/>
                </a:lnTo>
                <a:lnTo>
                  <a:pt x="83324" y="914"/>
                </a:lnTo>
                <a:lnTo>
                  <a:pt x="70192" y="0"/>
                </a:lnTo>
                <a:lnTo>
                  <a:pt x="0" y="0"/>
                </a:lnTo>
                <a:lnTo>
                  <a:pt x="0" y="207645"/>
                </a:lnTo>
                <a:lnTo>
                  <a:pt x="22948" y="207645"/>
                </a:lnTo>
                <a:lnTo>
                  <a:pt x="22948" y="128308"/>
                </a:lnTo>
                <a:lnTo>
                  <a:pt x="67144" y="128308"/>
                </a:lnTo>
                <a:lnTo>
                  <a:pt x="104724" y="118579"/>
                </a:lnTo>
                <a:lnTo>
                  <a:pt x="130124" y="78193"/>
                </a:lnTo>
                <a:lnTo>
                  <a:pt x="131254" y="64109"/>
                </a:lnTo>
                <a:close/>
              </a:path>
              <a:path extrusionOk="0" h="212725" w="430529">
                <a:moveTo>
                  <a:pt x="291363" y="135928"/>
                </a:moveTo>
                <a:lnTo>
                  <a:pt x="282219" y="96202"/>
                </a:lnTo>
                <a:lnTo>
                  <a:pt x="270027" y="80657"/>
                </a:lnTo>
                <a:lnTo>
                  <a:pt x="270027" y="135928"/>
                </a:lnTo>
                <a:lnTo>
                  <a:pt x="269722" y="143903"/>
                </a:lnTo>
                <a:lnTo>
                  <a:pt x="251079" y="182346"/>
                </a:lnTo>
                <a:lnTo>
                  <a:pt x="219735" y="193929"/>
                </a:lnTo>
                <a:lnTo>
                  <a:pt x="212890" y="193382"/>
                </a:lnTo>
                <a:lnTo>
                  <a:pt x="180657" y="172085"/>
                </a:lnTo>
                <a:lnTo>
                  <a:pt x="170865" y="135928"/>
                </a:lnTo>
                <a:lnTo>
                  <a:pt x="171183" y="127914"/>
                </a:lnTo>
                <a:lnTo>
                  <a:pt x="189179" y="90157"/>
                </a:lnTo>
                <a:lnTo>
                  <a:pt x="219735" y="79438"/>
                </a:lnTo>
                <a:lnTo>
                  <a:pt x="227215" y="79756"/>
                </a:lnTo>
                <a:lnTo>
                  <a:pt x="260223" y="100545"/>
                </a:lnTo>
                <a:lnTo>
                  <a:pt x="270027" y="135928"/>
                </a:lnTo>
                <a:lnTo>
                  <a:pt x="270027" y="80657"/>
                </a:lnTo>
                <a:lnTo>
                  <a:pt x="229743" y="60134"/>
                </a:lnTo>
                <a:lnTo>
                  <a:pt x="219735" y="59537"/>
                </a:lnTo>
                <a:lnTo>
                  <a:pt x="209715" y="60134"/>
                </a:lnTo>
                <a:lnTo>
                  <a:pt x="169151" y="81495"/>
                </a:lnTo>
                <a:lnTo>
                  <a:pt x="150101" y="124968"/>
                </a:lnTo>
                <a:lnTo>
                  <a:pt x="149529" y="135928"/>
                </a:lnTo>
                <a:lnTo>
                  <a:pt x="150101" y="146837"/>
                </a:lnTo>
                <a:lnTo>
                  <a:pt x="163804" y="183959"/>
                </a:lnTo>
                <a:lnTo>
                  <a:pt x="170865" y="191909"/>
                </a:lnTo>
                <a:lnTo>
                  <a:pt x="176898" y="197294"/>
                </a:lnTo>
                <a:lnTo>
                  <a:pt x="221259" y="212217"/>
                </a:lnTo>
                <a:lnTo>
                  <a:pt x="231267" y="211645"/>
                </a:lnTo>
                <a:lnTo>
                  <a:pt x="270027" y="192722"/>
                </a:lnTo>
                <a:lnTo>
                  <a:pt x="271741" y="191071"/>
                </a:lnTo>
                <a:lnTo>
                  <a:pt x="289077" y="156883"/>
                </a:lnTo>
                <a:lnTo>
                  <a:pt x="290791" y="146837"/>
                </a:lnTo>
                <a:lnTo>
                  <a:pt x="291363" y="135928"/>
                </a:lnTo>
                <a:close/>
              </a:path>
              <a:path extrusionOk="0" h="212725" w="430529">
                <a:moveTo>
                  <a:pt x="430237" y="167932"/>
                </a:moveTo>
                <a:lnTo>
                  <a:pt x="409689" y="133832"/>
                </a:lnTo>
                <a:lnTo>
                  <a:pt x="366547" y="123977"/>
                </a:lnTo>
                <a:lnTo>
                  <a:pt x="358178" y="122491"/>
                </a:lnTo>
                <a:lnTo>
                  <a:pt x="351523" y="120446"/>
                </a:lnTo>
                <a:lnTo>
                  <a:pt x="346316" y="117538"/>
                </a:lnTo>
                <a:lnTo>
                  <a:pt x="340220" y="112966"/>
                </a:lnTo>
                <a:lnTo>
                  <a:pt x="337172" y="108394"/>
                </a:lnTo>
                <a:lnTo>
                  <a:pt x="337172" y="93154"/>
                </a:lnTo>
                <a:lnTo>
                  <a:pt x="340220" y="88582"/>
                </a:lnTo>
                <a:lnTo>
                  <a:pt x="344792" y="84010"/>
                </a:lnTo>
                <a:lnTo>
                  <a:pt x="350888" y="80962"/>
                </a:lnTo>
                <a:lnTo>
                  <a:pt x="358508" y="79438"/>
                </a:lnTo>
                <a:lnTo>
                  <a:pt x="369277" y="79438"/>
                </a:lnTo>
                <a:lnTo>
                  <a:pt x="407377" y="94678"/>
                </a:lnTo>
                <a:lnTo>
                  <a:pt x="410425" y="102298"/>
                </a:lnTo>
                <a:lnTo>
                  <a:pt x="428713" y="93154"/>
                </a:lnTo>
                <a:lnTo>
                  <a:pt x="419239" y="78867"/>
                </a:lnTo>
                <a:lnTo>
                  <a:pt x="406615" y="68313"/>
                </a:lnTo>
                <a:lnTo>
                  <a:pt x="390563" y="61772"/>
                </a:lnTo>
                <a:lnTo>
                  <a:pt x="370801" y="59537"/>
                </a:lnTo>
                <a:lnTo>
                  <a:pt x="358978" y="60350"/>
                </a:lnTo>
                <a:lnTo>
                  <a:pt x="320789" y="84010"/>
                </a:lnTo>
                <a:lnTo>
                  <a:pt x="317360" y="102298"/>
                </a:lnTo>
                <a:lnTo>
                  <a:pt x="318198" y="110020"/>
                </a:lnTo>
                <a:lnTo>
                  <a:pt x="346900" y="138976"/>
                </a:lnTo>
                <a:lnTo>
                  <a:pt x="381774" y="144741"/>
                </a:lnTo>
                <a:lnTo>
                  <a:pt x="389661" y="146215"/>
                </a:lnTo>
                <a:lnTo>
                  <a:pt x="396113" y="148259"/>
                </a:lnTo>
                <a:lnTo>
                  <a:pt x="401281" y="151168"/>
                </a:lnTo>
                <a:lnTo>
                  <a:pt x="407377" y="155740"/>
                </a:lnTo>
                <a:lnTo>
                  <a:pt x="410425" y="161836"/>
                </a:lnTo>
                <a:lnTo>
                  <a:pt x="410425" y="178689"/>
                </a:lnTo>
                <a:lnTo>
                  <a:pt x="373849" y="193929"/>
                </a:lnTo>
                <a:lnTo>
                  <a:pt x="358317" y="192481"/>
                </a:lnTo>
                <a:lnTo>
                  <a:pt x="345948" y="188023"/>
                </a:lnTo>
                <a:lnTo>
                  <a:pt x="336461" y="180390"/>
                </a:lnTo>
                <a:lnTo>
                  <a:pt x="329552" y="169456"/>
                </a:lnTo>
                <a:lnTo>
                  <a:pt x="309740" y="178689"/>
                </a:lnTo>
                <a:lnTo>
                  <a:pt x="342417" y="207073"/>
                </a:lnTo>
                <a:lnTo>
                  <a:pt x="370801" y="212217"/>
                </a:lnTo>
                <a:lnTo>
                  <a:pt x="378536" y="211937"/>
                </a:lnTo>
                <a:lnTo>
                  <a:pt x="417753" y="196723"/>
                </a:lnTo>
                <a:lnTo>
                  <a:pt x="429691" y="174586"/>
                </a:lnTo>
                <a:lnTo>
                  <a:pt x="430237" y="1679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9" name="Google Shape;1269;p17"/>
          <p:cNvSpPr/>
          <p:nvPr/>
        </p:nvSpPr>
        <p:spPr>
          <a:xfrm>
            <a:off x="7910195" y="1607819"/>
            <a:ext cx="129539" cy="229235"/>
          </a:xfrm>
          <a:custGeom>
            <a:rect b="b" l="l" r="r" t="t"/>
            <a:pathLst>
              <a:path extrusionOk="0" h="229235" w="129540">
                <a:moveTo>
                  <a:pt x="77470" y="47345"/>
                </a:moveTo>
                <a:lnTo>
                  <a:pt x="44450" y="47345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4450" y="190881"/>
                </a:lnTo>
                <a:lnTo>
                  <a:pt x="4445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  <a:path extrusionOk="0" h="229235" w="129540">
                <a:moveTo>
                  <a:pt x="129374" y="174117"/>
                </a:moveTo>
                <a:lnTo>
                  <a:pt x="127850" y="169545"/>
                </a:lnTo>
                <a:lnTo>
                  <a:pt x="124802" y="164973"/>
                </a:lnTo>
                <a:lnTo>
                  <a:pt x="120230" y="161925"/>
                </a:lnTo>
                <a:lnTo>
                  <a:pt x="117182" y="160401"/>
                </a:lnTo>
                <a:lnTo>
                  <a:pt x="106514" y="160401"/>
                </a:lnTo>
                <a:lnTo>
                  <a:pt x="103466" y="161925"/>
                </a:lnTo>
                <a:lnTo>
                  <a:pt x="97370" y="168021"/>
                </a:lnTo>
                <a:lnTo>
                  <a:pt x="95846" y="171069"/>
                </a:lnTo>
                <a:lnTo>
                  <a:pt x="95846" y="181737"/>
                </a:lnTo>
                <a:lnTo>
                  <a:pt x="97370" y="184785"/>
                </a:lnTo>
                <a:lnTo>
                  <a:pt x="100418" y="187833"/>
                </a:lnTo>
                <a:lnTo>
                  <a:pt x="103466" y="192405"/>
                </a:lnTo>
                <a:lnTo>
                  <a:pt x="108038" y="193929"/>
                </a:lnTo>
                <a:lnTo>
                  <a:pt x="112610" y="193929"/>
                </a:lnTo>
                <a:lnTo>
                  <a:pt x="111493" y="202780"/>
                </a:lnTo>
                <a:lnTo>
                  <a:pt x="108229" y="210934"/>
                </a:lnTo>
                <a:lnTo>
                  <a:pt x="102971" y="218236"/>
                </a:lnTo>
                <a:lnTo>
                  <a:pt x="95846" y="224510"/>
                </a:lnTo>
                <a:lnTo>
                  <a:pt x="98894" y="229082"/>
                </a:lnTo>
                <a:lnTo>
                  <a:pt x="127088" y="194703"/>
                </a:lnTo>
                <a:lnTo>
                  <a:pt x="129374" y="180213"/>
                </a:lnTo>
                <a:lnTo>
                  <a:pt x="129374" y="1741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0" name="Google Shape;1270;p17"/>
          <p:cNvSpPr/>
          <p:nvPr/>
        </p:nvSpPr>
        <p:spPr>
          <a:xfrm>
            <a:off x="988021" y="1952916"/>
            <a:ext cx="91440" cy="20320"/>
          </a:xfrm>
          <a:custGeom>
            <a:rect b="b" l="l" r="r" t="t"/>
            <a:pathLst>
              <a:path extrusionOk="0" h="20319" w="91440">
                <a:moveTo>
                  <a:pt x="91440" y="0"/>
                </a:moveTo>
                <a:lnTo>
                  <a:pt x="67310" y="0"/>
                </a:lnTo>
                <a:lnTo>
                  <a:pt x="0" y="0"/>
                </a:lnTo>
                <a:lnTo>
                  <a:pt x="0" y="19900"/>
                </a:lnTo>
                <a:lnTo>
                  <a:pt x="67310" y="19900"/>
                </a:lnTo>
                <a:lnTo>
                  <a:pt x="91440" y="19900"/>
                </a:lnTo>
                <a:lnTo>
                  <a:pt x="914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1" name="Google Shape;1271;p17"/>
          <p:cNvSpPr/>
          <p:nvPr/>
        </p:nvSpPr>
        <p:spPr>
          <a:xfrm>
            <a:off x="965161" y="1952916"/>
            <a:ext cx="90170" cy="207645"/>
          </a:xfrm>
          <a:custGeom>
            <a:rect b="b" l="l" r="r" t="t"/>
            <a:pathLst>
              <a:path extrusionOk="0" h="207644" w="90169">
                <a:moveTo>
                  <a:pt x="90170" y="91630"/>
                </a:moveTo>
                <a:lnTo>
                  <a:pt x="22860" y="91630"/>
                </a:lnTo>
                <a:lnTo>
                  <a:pt x="22860" y="0"/>
                </a:lnTo>
                <a:lnTo>
                  <a:pt x="0" y="0"/>
                </a:lnTo>
                <a:lnTo>
                  <a:pt x="0" y="207645"/>
                </a:lnTo>
                <a:lnTo>
                  <a:pt x="22860" y="207645"/>
                </a:lnTo>
                <a:lnTo>
                  <a:pt x="22860" y="109918"/>
                </a:lnTo>
                <a:lnTo>
                  <a:pt x="90170" y="109918"/>
                </a:lnTo>
                <a:lnTo>
                  <a:pt x="90170" y="916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72" name="Google Shape;1272;p17"/>
          <p:cNvGrpSpPr/>
          <p:nvPr/>
        </p:nvGrpSpPr>
        <p:grpSpPr>
          <a:xfrm>
            <a:off x="1103947" y="1957482"/>
            <a:ext cx="344804" cy="209264"/>
            <a:chOff x="1103947" y="1957482"/>
            <a:chExt cx="344804" cy="209264"/>
          </a:xfrm>
        </p:grpSpPr>
        <p:sp>
          <p:nvSpPr>
            <p:cNvPr id="1273" name="Google Shape;1273;p17"/>
            <p:cNvSpPr/>
            <p:nvPr/>
          </p:nvSpPr>
          <p:spPr>
            <a:xfrm>
              <a:off x="1103947" y="1957482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61150"/>
                  </a:lnTo>
                  <a:lnTo>
                    <a:pt x="26003" y="61150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21431"/>
                  </a:moveTo>
                  <a:lnTo>
                    <a:pt x="0" y="12287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287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2287"/>
                  </a:lnTo>
                  <a:lnTo>
                    <a:pt x="32099" y="21431"/>
                  </a:lnTo>
                  <a:lnTo>
                    <a:pt x="30575" y="24479"/>
                  </a:lnTo>
                  <a:lnTo>
                    <a:pt x="27527" y="27527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287" y="33623"/>
                  </a:lnTo>
                  <a:lnTo>
                    <a:pt x="7620" y="32099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74" name="Google Shape;1274;p1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168050" y="2013965"/>
              <a:ext cx="280701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5" name="Google Shape;1275;p17"/>
          <p:cNvGrpSpPr/>
          <p:nvPr/>
        </p:nvGrpSpPr>
        <p:grpSpPr>
          <a:xfrm>
            <a:off x="1532255" y="1939194"/>
            <a:ext cx="301021" cy="221367"/>
            <a:chOff x="1532255" y="1939194"/>
            <a:chExt cx="301021" cy="221367"/>
          </a:xfrm>
        </p:grpSpPr>
        <p:sp>
          <p:nvSpPr>
            <p:cNvPr id="1276" name="Google Shape;1276;p17"/>
            <p:cNvSpPr/>
            <p:nvPr/>
          </p:nvSpPr>
          <p:spPr>
            <a:xfrm>
              <a:off x="1532255" y="1952916"/>
              <a:ext cx="154940" cy="207645"/>
            </a:xfrm>
            <a:custGeom>
              <a:rect b="b" l="l" r="r" t="t"/>
              <a:pathLst>
                <a:path extrusionOk="0" h="207644" w="154939">
                  <a:moveTo>
                    <a:pt x="154940" y="0"/>
                  </a:moveTo>
                  <a:lnTo>
                    <a:pt x="88900" y="0"/>
                  </a:lnTo>
                  <a:lnTo>
                    <a:pt x="6604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66040" y="18288"/>
                  </a:lnTo>
                  <a:lnTo>
                    <a:pt x="66040" y="207645"/>
                  </a:lnTo>
                  <a:lnTo>
                    <a:pt x="88900" y="207645"/>
                  </a:lnTo>
                  <a:lnTo>
                    <a:pt x="88900" y="18288"/>
                  </a:lnTo>
                  <a:lnTo>
                    <a:pt x="154940" y="18288"/>
                  </a:lnTo>
                  <a:lnTo>
                    <a:pt x="154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77" name="Google Shape;1277;p1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709642" y="1939194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17"/>
          <p:cNvGrpSpPr/>
          <p:nvPr/>
        </p:nvGrpSpPr>
        <p:grpSpPr>
          <a:xfrm>
            <a:off x="1878996" y="1957482"/>
            <a:ext cx="381380" cy="264223"/>
            <a:chOff x="1878996" y="1957482"/>
            <a:chExt cx="381380" cy="264223"/>
          </a:xfrm>
        </p:grpSpPr>
        <p:sp>
          <p:nvSpPr>
            <p:cNvPr id="1279" name="Google Shape;1279;p17"/>
            <p:cNvSpPr/>
            <p:nvPr/>
          </p:nvSpPr>
          <p:spPr>
            <a:xfrm>
              <a:off x="1878996" y="1957482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150"/>
                  </a:lnTo>
                  <a:lnTo>
                    <a:pt x="25908" y="61150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21431"/>
                  </a:moveTo>
                  <a:lnTo>
                    <a:pt x="0" y="12287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0575" y="7620"/>
                  </a:lnTo>
                  <a:lnTo>
                    <a:pt x="32099" y="12287"/>
                  </a:lnTo>
                  <a:lnTo>
                    <a:pt x="32099" y="21431"/>
                  </a:lnTo>
                  <a:lnTo>
                    <a:pt x="30575" y="24479"/>
                  </a:lnTo>
                  <a:lnTo>
                    <a:pt x="27432" y="27527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80" name="Google Shape;1280;p1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955291" y="1971198"/>
              <a:ext cx="305085" cy="2505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1" name="Google Shape;1281;p17"/>
          <p:cNvSpPr/>
          <p:nvPr/>
        </p:nvSpPr>
        <p:spPr>
          <a:xfrm>
            <a:off x="2448528" y="1952910"/>
            <a:ext cx="20320" cy="20320"/>
          </a:xfrm>
          <a:custGeom>
            <a:rect b="b" l="l" r="r" t="t"/>
            <a:pathLst>
              <a:path extrusionOk="0" h="20319" w="20319">
                <a:moveTo>
                  <a:pt x="20320" y="0"/>
                </a:moveTo>
                <a:lnTo>
                  <a:pt x="20320" y="19907"/>
                </a:lnTo>
                <a:lnTo>
                  <a:pt x="0" y="19907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2" name="Google Shape;1282;p17"/>
          <p:cNvSpPr/>
          <p:nvPr/>
        </p:nvSpPr>
        <p:spPr>
          <a:xfrm>
            <a:off x="2448528" y="2142267"/>
            <a:ext cx="20320" cy="18415"/>
          </a:xfrm>
          <a:custGeom>
            <a:rect b="b" l="l" r="r" t="t"/>
            <a:pathLst>
              <a:path extrusionOk="0" h="18414" w="20319">
                <a:moveTo>
                  <a:pt x="20320" y="0"/>
                </a:moveTo>
                <a:lnTo>
                  <a:pt x="20320" y="18287"/>
                </a:lnTo>
                <a:lnTo>
                  <a:pt x="0" y="18287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3" name="Google Shape;1283;p17"/>
          <p:cNvSpPr/>
          <p:nvPr/>
        </p:nvSpPr>
        <p:spPr>
          <a:xfrm>
            <a:off x="2374868" y="1952910"/>
            <a:ext cx="73660" cy="20320"/>
          </a:xfrm>
          <a:custGeom>
            <a:rect b="b" l="l" r="r" t="t"/>
            <a:pathLst>
              <a:path extrusionOk="0" h="20319" w="73660">
                <a:moveTo>
                  <a:pt x="73659" y="0"/>
                </a:moveTo>
                <a:lnTo>
                  <a:pt x="73659" y="19907"/>
                </a:lnTo>
                <a:lnTo>
                  <a:pt x="0" y="1990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4" name="Google Shape;1284;p17"/>
          <p:cNvSpPr/>
          <p:nvPr/>
        </p:nvSpPr>
        <p:spPr>
          <a:xfrm>
            <a:off x="2374868" y="2044541"/>
            <a:ext cx="73660" cy="18415"/>
          </a:xfrm>
          <a:custGeom>
            <a:rect b="b" l="l" r="r" t="t"/>
            <a:pathLst>
              <a:path extrusionOk="0" h="18414" w="73660">
                <a:moveTo>
                  <a:pt x="73659" y="0"/>
                </a:moveTo>
                <a:lnTo>
                  <a:pt x="73659" y="18287"/>
                </a:lnTo>
                <a:lnTo>
                  <a:pt x="0" y="1828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5" name="Google Shape;1285;p17"/>
          <p:cNvSpPr/>
          <p:nvPr/>
        </p:nvSpPr>
        <p:spPr>
          <a:xfrm>
            <a:off x="2352001" y="1952916"/>
            <a:ext cx="96520" cy="207645"/>
          </a:xfrm>
          <a:custGeom>
            <a:rect b="b" l="l" r="r" t="t"/>
            <a:pathLst>
              <a:path extrusionOk="0" h="207644" w="96519">
                <a:moveTo>
                  <a:pt x="96520" y="189357"/>
                </a:moveTo>
                <a:lnTo>
                  <a:pt x="22860" y="189357"/>
                </a:lnTo>
                <a:lnTo>
                  <a:pt x="22860" y="0"/>
                </a:lnTo>
                <a:lnTo>
                  <a:pt x="0" y="0"/>
                </a:lnTo>
                <a:lnTo>
                  <a:pt x="0" y="207645"/>
                </a:lnTo>
                <a:lnTo>
                  <a:pt x="22860" y="207645"/>
                </a:lnTo>
                <a:lnTo>
                  <a:pt x="96520" y="207645"/>
                </a:lnTo>
                <a:lnTo>
                  <a:pt x="96520" y="1893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86" name="Google Shape;1286;p17"/>
          <p:cNvGrpSpPr/>
          <p:nvPr/>
        </p:nvGrpSpPr>
        <p:grpSpPr>
          <a:xfrm>
            <a:off x="2506027" y="1939194"/>
            <a:ext cx="370713" cy="282512"/>
            <a:chOff x="2506027" y="1939194"/>
            <a:chExt cx="370713" cy="282512"/>
          </a:xfrm>
        </p:grpSpPr>
        <p:sp>
          <p:nvSpPr>
            <p:cNvPr id="1287" name="Google Shape;1287;p17"/>
            <p:cNvSpPr/>
            <p:nvPr/>
          </p:nvSpPr>
          <p:spPr>
            <a:xfrm>
              <a:off x="2506027" y="1957482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150"/>
                  </a:lnTo>
                  <a:lnTo>
                    <a:pt x="27527" y="61150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27527" y="27527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88" name="Google Shape;1288;p1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573178" y="2013966"/>
              <a:ext cx="141922" cy="207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1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753201" y="1939194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0" name="Google Shape;1290;p17"/>
          <p:cNvSpPr/>
          <p:nvPr/>
        </p:nvSpPr>
        <p:spPr>
          <a:xfrm>
            <a:off x="2899943" y="1971293"/>
            <a:ext cx="77470" cy="189865"/>
          </a:xfrm>
          <a:custGeom>
            <a:rect b="b" l="l" r="r" t="t"/>
            <a:pathLst>
              <a:path extrusionOk="0" h="189864" w="77469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268"/>
                </a:lnTo>
                <a:lnTo>
                  <a:pt x="45720" y="189268"/>
                </a:lnTo>
                <a:lnTo>
                  <a:pt x="45720" y="65633"/>
                </a:lnTo>
                <a:lnTo>
                  <a:pt x="77470" y="65633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91" name="Google Shape;1291;p17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554736" y="2372867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2" name="Google Shape;1292;p17"/>
          <p:cNvGrpSpPr/>
          <p:nvPr/>
        </p:nvGrpSpPr>
        <p:grpSpPr>
          <a:xfrm>
            <a:off x="946372" y="2316384"/>
            <a:ext cx="891476" cy="212217"/>
            <a:chOff x="946372" y="2316384"/>
            <a:chExt cx="891476" cy="212217"/>
          </a:xfrm>
        </p:grpSpPr>
        <p:pic>
          <p:nvPicPr>
            <p:cNvPr id="1293" name="Google Shape;1293;p1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946372" y="2316384"/>
              <a:ext cx="371221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4" name="Google Shape;1294;p17"/>
            <p:cNvSpPr/>
            <p:nvPr/>
          </p:nvSpPr>
          <p:spPr>
            <a:xfrm>
              <a:off x="1348073" y="2320956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59531"/>
                  </a:lnTo>
                  <a:lnTo>
                    <a:pt x="27432" y="59531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572"/>
                  </a:lnTo>
                  <a:lnTo>
                    <a:pt x="32099" y="7620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2099" y="24384"/>
                  </a:lnTo>
                  <a:lnTo>
                    <a:pt x="28956" y="27432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295" name="Google Shape;1295;p1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407858" y="2333148"/>
              <a:ext cx="313975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1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752409" y="2375916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7" name="Google Shape;1297;p17"/>
          <p:cNvSpPr/>
          <p:nvPr/>
        </p:nvSpPr>
        <p:spPr>
          <a:xfrm>
            <a:off x="1921764" y="2439923"/>
            <a:ext cx="70485" cy="18415"/>
          </a:xfrm>
          <a:custGeom>
            <a:rect b="b" l="l" r="r" t="t"/>
            <a:pathLst>
              <a:path extrusionOk="0" h="18414" w="70485">
                <a:moveTo>
                  <a:pt x="0" y="18288"/>
                </a:moveTo>
                <a:lnTo>
                  <a:pt x="0" y="0"/>
                </a:lnTo>
                <a:lnTo>
                  <a:pt x="70103" y="0"/>
                </a:lnTo>
                <a:lnTo>
                  <a:pt x="70103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98" name="Google Shape;1298;p17"/>
          <p:cNvGrpSpPr/>
          <p:nvPr/>
        </p:nvGrpSpPr>
        <p:grpSpPr>
          <a:xfrm>
            <a:off x="2095690" y="2302573"/>
            <a:ext cx="1102995" cy="226028"/>
            <a:chOff x="2095690" y="2302573"/>
            <a:chExt cx="1102995" cy="226028"/>
          </a:xfrm>
        </p:grpSpPr>
        <p:pic>
          <p:nvPicPr>
            <p:cNvPr id="1299" name="Google Shape;1299;p1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095690" y="2302573"/>
              <a:ext cx="320325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1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445067" y="2375915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1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608580" y="2333148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1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867691" y="2380487"/>
              <a:ext cx="125158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17"/>
            <p:cNvSpPr/>
            <p:nvPr/>
          </p:nvSpPr>
          <p:spPr>
            <a:xfrm>
              <a:off x="3024758" y="232095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59531"/>
                  </a:lnTo>
                  <a:lnTo>
                    <a:pt x="25908" y="59531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384"/>
                  </a:lnTo>
                  <a:lnTo>
                    <a:pt x="27432" y="27432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04" name="Google Shape;1304;p1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3093434" y="2380487"/>
              <a:ext cx="105251" cy="143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5" name="Google Shape;1305;p17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554736" y="2734722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17"/>
          <p:cNvGrpSpPr/>
          <p:nvPr/>
        </p:nvGrpSpPr>
        <p:grpSpPr>
          <a:xfrm>
            <a:off x="966692" y="2664523"/>
            <a:ext cx="1255585" cy="227457"/>
            <a:chOff x="966692" y="2664523"/>
            <a:chExt cx="1255585" cy="227457"/>
          </a:xfrm>
        </p:grpSpPr>
        <p:pic>
          <p:nvPicPr>
            <p:cNvPr id="1307" name="Google Shape;1307;p1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966692" y="2678239"/>
              <a:ext cx="202882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1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203197" y="273929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17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383220" y="2664523"/>
              <a:ext cx="263937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17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668494" y="2739294"/>
              <a:ext cx="43938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1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138362" y="2739294"/>
              <a:ext cx="83915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17"/>
          <p:cNvGrpSpPr/>
          <p:nvPr/>
        </p:nvGrpSpPr>
        <p:grpSpPr>
          <a:xfrm>
            <a:off x="2315336" y="2678239"/>
            <a:ext cx="378333" cy="213740"/>
            <a:chOff x="2315336" y="2678239"/>
            <a:chExt cx="378333" cy="213740"/>
          </a:xfrm>
        </p:grpSpPr>
        <p:pic>
          <p:nvPicPr>
            <p:cNvPr id="1313" name="Google Shape;1313;p1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315336" y="2678239"/>
              <a:ext cx="202882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1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551842" y="273929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5" name="Google Shape;1315;p17"/>
          <p:cNvGrpSpPr/>
          <p:nvPr/>
        </p:nvGrpSpPr>
        <p:grpSpPr>
          <a:xfrm>
            <a:off x="2722721" y="2664523"/>
            <a:ext cx="623982" cy="282416"/>
            <a:chOff x="2722721" y="2664523"/>
            <a:chExt cx="623982" cy="282416"/>
          </a:xfrm>
        </p:grpSpPr>
        <p:pic>
          <p:nvPicPr>
            <p:cNvPr id="1316" name="Google Shape;1316;p17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878264" y="2664523"/>
              <a:ext cx="141922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7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722721" y="2739294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17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3049142" y="27392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17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214020" y="2743866"/>
              <a:ext cx="132683" cy="20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0" name="Google Shape;1320;p17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54736" y="3096577"/>
            <a:ext cx="131254" cy="132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17"/>
          <p:cNvGrpSpPr/>
          <p:nvPr/>
        </p:nvGrpSpPr>
        <p:grpSpPr>
          <a:xfrm>
            <a:off x="966692" y="3041618"/>
            <a:ext cx="605694" cy="212216"/>
            <a:chOff x="966692" y="3041618"/>
            <a:chExt cx="605694" cy="212216"/>
          </a:xfrm>
        </p:grpSpPr>
        <p:pic>
          <p:nvPicPr>
            <p:cNvPr id="1322" name="Google Shape;1322;p17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966692" y="3041618"/>
              <a:ext cx="154114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17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148238" y="3101149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17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308449" y="3101149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17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488471" y="3101149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6" name="Google Shape;1326;p17"/>
          <p:cNvGrpSpPr/>
          <p:nvPr/>
        </p:nvGrpSpPr>
        <p:grpSpPr>
          <a:xfrm>
            <a:off x="1663922" y="3041618"/>
            <a:ext cx="578167" cy="212217"/>
            <a:chOff x="1663922" y="3041618"/>
            <a:chExt cx="578167" cy="212217"/>
          </a:xfrm>
        </p:grpSpPr>
        <p:pic>
          <p:nvPicPr>
            <p:cNvPr id="1327" name="Google Shape;1327;p17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663922" y="3041618"/>
              <a:ext cx="155638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7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1845373" y="310114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17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008981" y="3058382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18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1335" name="Google Shape;1335;p18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36" name="Google Shape;133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7" name="Google Shape;1337;p18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38" name="Google Shape;133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9" name="Google Shape;133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18"/>
          <p:cNvGrpSpPr/>
          <p:nvPr/>
        </p:nvGrpSpPr>
        <p:grpSpPr>
          <a:xfrm>
            <a:off x="2662427" y="357288"/>
            <a:ext cx="3500628" cy="4662767"/>
            <a:chOff x="2662427" y="357288"/>
            <a:chExt cx="3500628" cy="4662767"/>
          </a:xfrm>
        </p:grpSpPr>
        <p:sp>
          <p:nvSpPr>
            <p:cNvPr id="1341" name="Google Shape;1341;p18"/>
            <p:cNvSpPr/>
            <p:nvPr/>
          </p:nvSpPr>
          <p:spPr>
            <a:xfrm>
              <a:off x="3938682" y="401573"/>
              <a:ext cx="35560" cy="259715"/>
            </a:xfrm>
            <a:custGeom>
              <a:rect b="b" l="l" r="r" t="t"/>
              <a:pathLst>
                <a:path extrusionOk="0" h="259715" w="35560">
                  <a:moveTo>
                    <a:pt x="0" y="195452"/>
                  </a:moveTo>
                  <a:lnTo>
                    <a:pt x="0" y="119062"/>
                  </a:lnTo>
                  <a:lnTo>
                    <a:pt x="881" y="104487"/>
                  </a:lnTo>
                  <a:lnTo>
                    <a:pt x="1333" y="90475"/>
                  </a:lnTo>
                  <a:lnTo>
                    <a:pt x="1523" y="64103"/>
                  </a:lnTo>
                  <a:lnTo>
                    <a:pt x="3286" y="40704"/>
                  </a:lnTo>
                  <a:lnTo>
                    <a:pt x="4190" y="23288"/>
                  </a:lnTo>
                  <a:lnTo>
                    <a:pt x="4571" y="7619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32003" y="0"/>
                  </a:lnTo>
                  <a:lnTo>
                    <a:pt x="35051" y="1523"/>
                  </a:lnTo>
                  <a:lnTo>
                    <a:pt x="35051" y="251936"/>
                  </a:lnTo>
                  <a:lnTo>
                    <a:pt x="35051" y="258032"/>
                  </a:lnTo>
                  <a:lnTo>
                    <a:pt x="32003" y="259556"/>
                  </a:lnTo>
                  <a:lnTo>
                    <a:pt x="18287" y="259556"/>
                  </a:lnTo>
                  <a:lnTo>
                    <a:pt x="285" y="215462"/>
                  </a:lnTo>
                  <a:lnTo>
                    <a:pt x="0" y="19545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42" name="Google Shape;134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0310" y="438245"/>
              <a:ext cx="20135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4624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18"/>
            <p:cNvSpPr/>
            <p:nvPr/>
          </p:nvSpPr>
          <p:spPr>
            <a:xfrm>
              <a:off x="4481792" y="374141"/>
              <a:ext cx="288925" cy="458470"/>
            </a:xfrm>
            <a:custGeom>
              <a:rect b="b" l="l" r="r" t="t"/>
              <a:pathLst>
                <a:path extrusionOk="0" h="458469" w="288925">
                  <a:moveTo>
                    <a:pt x="215074" y="146494"/>
                  </a:moveTo>
                  <a:lnTo>
                    <a:pt x="195783" y="103085"/>
                  </a:lnTo>
                  <a:lnTo>
                    <a:pt x="181546" y="95300"/>
                  </a:lnTo>
                  <a:lnTo>
                    <a:pt x="181546" y="160312"/>
                  </a:lnTo>
                  <a:lnTo>
                    <a:pt x="180136" y="170840"/>
                  </a:lnTo>
                  <a:lnTo>
                    <a:pt x="137274" y="220459"/>
                  </a:lnTo>
                  <a:lnTo>
                    <a:pt x="71564" y="248983"/>
                  </a:lnTo>
                  <a:lnTo>
                    <a:pt x="28956" y="259562"/>
                  </a:lnTo>
                  <a:lnTo>
                    <a:pt x="28956" y="178600"/>
                  </a:lnTo>
                  <a:lnTo>
                    <a:pt x="46888" y="139687"/>
                  </a:lnTo>
                  <a:lnTo>
                    <a:pt x="93065" y="119062"/>
                  </a:lnTo>
                  <a:lnTo>
                    <a:pt x="126593" y="116014"/>
                  </a:lnTo>
                  <a:lnTo>
                    <a:pt x="134569" y="116573"/>
                  </a:lnTo>
                  <a:lnTo>
                    <a:pt x="175628" y="138506"/>
                  </a:lnTo>
                  <a:lnTo>
                    <a:pt x="181546" y="160312"/>
                  </a:lnTo>
                  <a:lnTo>
                    <a:pt x="181546" y="95300"/>
                  </a:lnTo>
                  <a:lnTo>
                    <a:pt x="179247" y="94030"/>
                  </a:lnTo>
                  <a:lnTo>
                    <a:pt x="158127" y="88709"/>
                  </a:lnTo>
                  <a:lnTo>
                    <a:pt x="132689" y="86969"/>
                  </a:lnTo>
                  <a:lnTo>
                    <a:pt x="108953" y="88163"/>
                  </a:lnTo>
                  <a:lnTo>
                    <a:pt x="83489" y="91935"/>
                  </a:lnTo>
                  <a:lnTo>
                    <a:pt x="56311" y="98577"/>
                  </a:lnTo>
                  <a:lnTo>
                    <a:pt x="27432" y="108394"/>
                  </a:lnTo>
                  <a:lnTo>
                    <a:pt x="25908" y="102298"/>
                  </a:lnTo>
                  <a:lnTo>
                    <a:pt x="24384" y="99250"/>
                  </a:lnTo>
                  <a:lnTo>
                    <a:pt x="21336" y="96113"/>
                  </a:lnTo>
                  <a:lnTo>
                    <a:pt x="15240" y="93065"/>
                  </a:lnTo>
                  <a:lnTo>
                    <a:pt x="6096" y="93065"/>
                  </a:lnTo>
                  <a:lnTo>
                    <a:pt x="3048" y="94589"/>
                  </a:lnTo>
                  <a:lnTo>
                    <a:pt x="0" y="97637"/>
                  </a:lnTo>
                  <a:lnTo>
                    <a:pt x="7620" y="458063"/>
                  </a:lnTo>
                  <a:lnTo>
                    <a:pt x="19812" y="458063"/>
                  </a:lnTo>
                  <a:lnTo>
                    <a:pt x="25908" y="456539"/>
                  </a:lnTo>
                  <a:lnTo>
                    <a:pt x="28956" y="453491"/>
                  </a:lnTo>
                  <a:lnTo>
                    <a:pt x="30480" y="451967"/>
                  </a:lnTo>
                  <a:lnTo>
                    <a:pt x="33528" y="449935"/>
                  </a:lnTo>
                  <a:lnTo>
                    <a:pt x="35052" y="448919"/>
                  </a:lnTo>
                  <a:lnTo>
                    <a:pt x="36576" y="442722"/>
                  </a:lnTo>
                  <a:lnTo>
                    <a:pt x="36576" y="427482"/>
                  </a:lnTo>
                  <a:lnTo>
                    <a:pt x="35814" y="415099"/>
                  </a:lnTo>
                  <a:lnTo>
                    <a:pt x="35293" y="403225"/>
                  </a:lnTo>
                  <a:lnTo>
                    <a:pt x="35052" y="387769"/>
                  </a:lnTo>
                  <a:lnTo>
                    <a:pt x="34175" y="380885"/>
                  </a:lnTo>
                  <a:lnTo>
                    <a:pt x="33718" y="373862"/>
                  </a:lnTo>
                  <a:lnTo>
                    <a:pt x="33553" y="366547"/>
                  </a:lnTo>
                  <a:lnTo>
                    <a:pt x="33528" y="358813"/>
                  </a:lnTo>
                  <a:lnTo>
                    <a:pt x="33528" y="290042"/>
                  </a:lnTo>
                  <a:lnTo>
                    <a:pt x="70142" y="282321"/>
                  </a:lnTo>
                  <a:lnTo>
                    <a:pt x="104305" y="270598"/>
                  </a:lnTo>
                  <a:lnTo>
                    <a:pt x="135890" y="254850"/>
                  </a:lnTo>
                  <a:lnTo>
                    <a:pt x="164782" y="235077"/>
                  </a:lnTo>
                  <a:lnTo>
                    <a:pt x="175628" y="225425"/>
                  </a:lnTo>
                  <a:lnTo>
                    <a:pt x="181546" y="219011"/>
                  </a:lnTo>
                  <a:lnTo>
                    <a:pt x="185356" y="214884"/>
                  </a:lnTo>
                  <a:lnTo>
                    <a:pt x="207365" y="180670"/>
                  </a:lnTo>
                  <a:lnTo>
                    <a:pt x="214223" y="157340"/>
                  </a:lnTo>
                  <a:lnTo>
                    <a:pt x="215074" y="146494"/>
                  </a:lnTo>
                  <a:close/>
                </a:path>
                <a:path extrusionOk="0" h="458469" w="288925">
                  <a:moveTo>
                    <a:pt x="276123" y="9144"/>
                  </a:moveTo>
                  <a:lnTo>
                    <a:pt x="274599" y="6096"/>
                  </a:lnTo>
                  <a:lnTo>
                    <a:pt x="270027" y="1524"/>
                  </a:lnTo>
                  <a:lnTo>
                    <a:pt x="263931" y="0"/>
                  </a:lnTo>
                  <a:lnTo>
                    <a:pt x="242506" y="0"/>
                  </a:lnTo>
                  <a:lnTo>
                    <a:pt x="237934" y="6096"/>
                  </a:lnTo>
                  <a:lnTo>
                    <a:pt x="237934" y="16764"/>
                  </a:lnTo>
                  <a:lnTo>
                    <a:pt x="239458" y="19812"/>
                  </a:lnTo>
                  <a:lnTo>
                    <a:pt x="242506" y="22860"/>
                  </a:lnTo>
                  <a:lnTo>
                    <a:pt x="248602" y="25908"/>
                  </a:lnTo>
                  <a:lnTo>
                    <a:pt x="253263" y="27432"/>
                  </a:lnTo>
                  <a:lnTo>
                    <a:pt x="257835" y="28956"/>
                  </a:lnTo>
                  <a:lnTo>
                    <a:pt x="266979" y="28956"/>
                  </a:lnTo>
                  <a:lnTo>
                    <a:pt x="270027" y="27432"/>
                  </a:lnTo>
                  <a:lnTo>
                    <a:pt x="276123" y="21336"/>
                  </a:lnTo>
                  <a:lnTo>
                    <a:pt x="276123" y="9144"/>
                  </a:lnTo>
                  <a:close/>
                </a:path>
                <a:path extrusionOk="0" h="458469" w="288925">
                  <a:moveTo>
                    <a:pt x="288328" y="270230"/>
                  </a:moveTo>
                  <a:lnTo>
                    <a:pt x="279171" y="76301"/>
                  </a:lnTo>
                  <a:lnTo>
                    <a:pt x="250126" y="76301"/>
                  </a:lnTo>
                  <a:lnTo>
                    <a:pt x="250126" y="276326"/>
                  </a:lnTo>
                  <a:lnTo>
                    <a:pt x="251739" y="279374"/>
                  </a:lnTo>
                  <a:lnTo>
                    <a:pt x="253263" y="280898"/>
                  </a:lnTo>
                  <a:lnTo>
                    <a:pt x="257835" y="282422"/>
                  </a:lnTo>
                  <a:lnTo>
                    <a:pt x="260883" y="283946"/>
                  </a:lnTo>
                  <a:lnTo>
                    <a:pt x="279171" y="283946"/>
                  </a:lnTo>
                  <a:lnTo>
                    <a:pt x="286804" y="279374"/>
                  </a:lnTo>
                  <a:lnTo>
                    <a:pt x="288328" y="2702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45" name="Google Shape;1345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89932" y="445865"/>
              <a:ext cx="463867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18"/>
            <p:cNvSpPr/>
            <p:nvPr/>
          </p:nvSpPr>
          <p:spPr>
            <a:xfrm>
              <a:off x="5268938" y="357288"/>
              <a:ext cx="240029" cy="310515"/>
            </a:xfrm>
            <a:custGeom>
              <a:rect b="b" l="l" r="r" t="t"/>
              <a:pathLst>
                <a:path extrusionOk="0" h="310515" w="240029">
                  <a:moveTo>
                    <a:pt x="173926" y="122199"/>
                  </a:moveTo>
                  <a:lnTo>
                    <a:pt x="167830" y="123723"/>
                  </a:lnTo>
                  <a:lnTo>
                    <a:pt x="120383" y="123913"/>
                  </a:lnTo>
                  <a:lnTo>
                    <a:pt x="113042" y="124371"/>
                  </a:lnTo>
                  <a:lnTo>
                    <a:pt x="105244" y="125247"/>
                  </a:lnTo>
                  <a:lnTo>
                    <a:pt x="105244" y="96202"/>
                  </a:lnTo>
                  <a:lnTo>
                    <a:pt x="104698" y="68186"/>
                  </a:lnTo>
                  <a:lnTo>
                    <a:pt x="100749" y="23634"/>
                  </a:lnTo>
                  <a:lnTo>
                    <a:pt x="90004" y="0"/>
                  </a:lnTo>
                  <a:lnTo>
                    <a:pt x="80860" y="0"/>
                  </a:lnTo>
                  <a:lnTo>
                    <a:pt x="76288" y="1524"/>
                  </a:lnTo>
                  <a:lnTo>
                    <a:pt x="73240" y="6096"/>
                  </a:lnTo>
                  <a:lnTo>
                    <a:pt x="68668" y="10668"/>
                  </a:lnTo>
                  <a:lnTo>
                    <a:pt x="67144" y="13716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1524" y="160299"/>
                  </a:lnTo>
                  <a:lnTo>
                    <a:pt x="70192" y="160299"/>
                  </a:lnTo>
                  <a:lnTo>
                    <a:pt x="71958" y="166598"/>
                  </a:lnTo>
                  <a:lnTo>
                    <a:pt x="72859" y="173723"/>
                  </a:lnTo>
                  <a:lnTo>
                    <a:pt x="73202" y="181406"/>
                  </a:lnTo>
                  <a:lnTo>
                    <a:pt x="73240" y="261073"/>
                  </a:lnTo>
                  <a:lnTo>
                    <a:pt x="74650" y="282905"/>
                  </a:lnTo>
                  <a:lnTo>
                    <a:pt x="78765" y="298119"/>
                  </a:lnTo>
                  <a:lnTo>
                    <a:pt x="85458" y="307035"/>
                  </a:lnTo>
                  <a:lnTo>
                    <a:pt x="94576" y="309943"/>
                  </a:lnTo>
                  <a:lnTo>
                    <a:pt x="103720" y="309943"/>
                  </a:lnTo>
                  <a:lnTo>
                    <a:pt x="108292" y="306895"/>
                  </a:lnTo>
                  <a:lnTo>
                    <a:pt x="106768" y="152679"/>
                  </a:lnTo>
                  <a:lnTo>
                    <a:pt x="172402" y="154203"/>
                  </a:lnTo>
                  <a:lnTo>
                    <a:pt x="173926" y="122199"/>
                  </a:lnTo>
                  <a:close/>
                </a:path>
                <a:path extrusionOk="0" h="310515" w="240029">
                  <a:moveTo>
                    <a:pt x="227355" y="22948"/>
                  </a:moveTo>
                  <a:lnTo>
                    <a:pt x="221259" y="18376"/>
                  </a:lnTo>
                  <a:lnTo>
                    <a:pt x="215163" y="16852"/>
                  </a:lnTo>
                  <a:lnTo>
                    <a:pt x="195351" y="16852"/>
                  </a:lnTo>
                  <a:lnTo>
                    <a:pt x="189255" y="22948"/>
                  </a:lnTo>
                  <a:lnTo>
                    <a:pt x="189255" y="33616"/>
                  </a:lnTo>
                  <a:lnTo>
                    <a:pt x="190779" y="36664"/>
                  </a:lnTo>
                  <a:lnTo>
                    <a:pt x="199923" y="42760"/>
                  </a:lnTo>
                  <a:lnTo>
                    <a:pt x="209067" y="45808"/>
                  </a:lnTo>
                  <a:lnTo>
                    <a:pt x="218211" y="45808"/>
                  </a:lnTo>
                  <a:lnTo>
                    <a:pt x="222783" y="44284"/>
                  </a:lnTo>
                  <a:lnTo>
                    <a:pt x="224307" y="41236"/>
                  </a:lnTo>
                  <a:lnTo>
                    <a:pt x="227355" y="38188"/>
                  </a:lnTo>
                  <a:lnTo>
                    <a:pt x="227355" y="22948"/>
                  </a:lnTo>
                  <a:close/>
                </a:path>
                <a:path extrusionOk="0" h="310515" w="240029">
                  <a:moveTo>
                    <a:pt x="239560" y="287083"/>
                  </a:moveTo>
                  <a:lnTo>
                    <a:pt x="237909" y="233781"/>
                  </a:lnTo>
                  <a:lnTo>
                    <a:pt x="230403" y="93154"/>
                  </a:lnTo>
                  <a:lnTo>
                    <a:pt x="201447" y="93154"/>
                  </a:lnTo>
                  <a:lnTo>
                    <a:pt x="201447" y="293179"/>
                  </a:lnTo>
                  <a:lnTo>
                    <a:pt x="202971" y="296227"/>
                  </a:lnTo>
                  <a:lnTo>
                    <a:pt x="212115" y="300799"/>
                  </a:lnTo>
                  <a:lnTo>
                    <a:pt x="231940" y="300799"/>
                  </a:lnTo>
                  <a:lnTo>
                    <a:pt x="238036" y="296227"/>
                  </a:lnTo>
                  <a:lnTo>
                    <a:pt x="23956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47" name="Google Shape;1347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9073" y="459581"/>
              <a:ext cx="227266" cy="201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89199" y="438245"/>
              <a:ext cx="199929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662427" y="874776"/>
              <a:ext cx="3500628" cy="41452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19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1355" name="Google Shape;1355;p19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56" name="Google Shape;135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9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58" name="Google Shape;135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9" name="Google Shape;135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19"/>
          <p:cNvGrpSpPr/>
          <p:nvPr/>
        </p:nvGrpSpPr>
        <p:grpSpPr>
          <a:xfrm>
            <a:off x="3938682" y="357288"/>
            <a:ext cx="2050446" cy="475323"/>
            <a:chOff x="3938682" y="357288"/>
            <a:chExt cx="2050446" cy="475323"/>
          </a:xfrm>
        </p:grpSpPr>
        <p:sp>
          <p:nvSpPr>
            <p:cNvPr id="1361" name="Google Shape;1361;p19"/>
            <p:cNvSpPr/>
            <p:nvPr/>
          </p:nvSpPr>
          <p:spPr>
            <a:xfrm>
              <a:off x="3938682" y="401573"/>
              <a:ext cx="35560" cy="259715"/>
            </a:xfrm>
            <a:custGeom>
              <a:rect b="b" l="l" r="r" t="t"/>
              <a:pathLst>
                <a:path extrusionOk="0" h="259715" w="35560">
                  <a:moveTo>
                    <a:pt x="0" y="195452"/>
                  </a:moveTo>
                  <a:lnTo>
                    <a:pt x="0" y="119062"/>
                  </a:lnTo>
                  <a:lnTo>
                    <a:pt x="881" y="104487"/>
                  </a:lnTo>
                  <a:lnTo>
                    <a:pt x="1333" y="90475"/>
                  </a:lnTo>
                  <a:lnTo>
                    <a:pt x="1523" y="64103"/>
                  </a:lnTo>
                  <a:lnTo>
                    <a:pt x="3286" y="40704"/>
                  </a:lnTo>
                  <a:lnTo>
                    <a:pt x="4190" y="23288"/>
                  </a:lnTo>
                  <a:lnTo>
                    <a:pt x="4571" y="7619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32003" y="0"/>
                  </a:lnTo>
                  <a:lnTo>
                    <a:pt x="35051" y="1523"/>
                  </a:lnTo>
                  <a:lnTo>
                    <a:pt x="35051" y="251936"/>
                  </a:lnTo>
                  <a:lnTo>
                    <a:pt x="35051" y="258032"/>
                  </a:lnTo>
                  <a:lnTo>
                    <a:pt x="32003" y="259556"/>
                  </a:lnTo>
                  <a:lnTo>
                    <a:pt x="18287" y="259556"/>
                  </a:lnTo>
                  <a:lnTo>
                    <a:pt x="285" y="215462"/>
                  </a:lnTo>
                  <a:lnTo>
                    <a:pt x="0" y="19545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62" name="Google Shape;136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0310" y="438245"/>
              <a:ext cx="20135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4624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19"/>
            <p:cNvSpPr/>
            <p:nvPr/>
          </p:nvSpPr>
          <p:spPr>
            <a:xfrm>
              <a:off x="4481792" y="374141"/>
              <a:ext cx="288925" cy="458470"/>
            </a:xfrm>
            <a:custGeom>
              <a:rect b="b" l="l" r="r" t="t"/>
              <a:pathLst>
                <a:path extrusionOk="0" h="458469" w="288925">
                  <a:moveTo>
                    <a:pt x="215074" y="146494"/>
                  </a:moveTo>
                  <a:lnTo>
                    <a:pt x="195783" y="103085"/>
                  </a:lnTo>
                  <a:lnTo>
                    <a:pt x="181546" y="95300"/>
                  </a:lnTo>
                  <a:lnTo>
                    <a:pt x="181546" y="160312"/>
                  </a:lnTo>
                  <a:lnTo>
                    <a:pt x="180136" y="170840"/>
                  </a:lnTo>
                  <a:lnTo>
                    <a:pt x="137274" y="220459"/>
                  </a:lnTo>
                  <a:lnTo>
                    <a:pt x="71564" y="248983"/>
                  </a:lnTo>
                  <a:lnTo>
                    <a:pt x="28956" y="259562"/>
                  </a:lnTo>
                  <a:lnTo>
                    <a:pt x="28956" y="178600"/>
                  </a:lnTo>
                  <a:lnTo>
                    <a:pt x="46888" y="139687"/>
                  </a:lnTo>
                  <a:lnTo>
                    <a:pt x="93065" y="119062"/>
                  </a:lnTo>
                  <a:lnTo>
                    <a:pt x="126593" y="116014"/>
                  </a:lnTo>
                  <a:lnTo>
                    <a:pt x="134569" y="116573"/>
                  </a:lnTo>
                  <a:lnTo>
                    <a:pt x="175628" y="138506"/>
                  </a:lnTo>
                  <a:lnTo>
                    <a:pt x="181546" y="160312"/>
                  </a:lnTo>
                  <a:lnTo>
                    <a:pt x="181546" y="95300"/>
                  </a:lnTo>
                  <a:lnTo>
                    <a:pt x="179247" y="94030"/>
                  </a:lnTo>
                  <a:lnTo>
                    <a:pt x="158127" y="88709"/>
                  </a:lnTo>
                  <a:lnTo>
                    <a:pt x="132689" y="86969"/>
                  </a:lnTo>
                  <a:lnTo>
                    <a:pt x="108953" y="88163"/>
                  </a:lnTo>
                  <a:lnTo>
                    <a:pt x="83489" y="91935"/>
                  </a:lnTo>
                  <a:lnTo>
                    <a:pt x="56311" y="98577"/>
                  </a:lnTo>
                  <a:lnTo>
                    <a:pt x="27432" y="108394"/>
                  </a:lnTo>
                  <a:lnTo>
                    <a:pt x="25908" y="102298"/>
                  </a:lnTo>
                  <a:lnTo>
                    <a:pt x="24384" y="99250"/>
                  </a:lnTo>
                  <a:lnTo>
                    <a:pt x="21336" y="96113"/>
                  </a:lnTo>
                  <a:lnTo>
                    <a:pt x="15240" y="93065"/>
                  </a:lnTo>
                  <a:lnTo>
                    <a:pt x="6096" y="93065"/>
                  </a:lnTo>
                  <a:lnTo>
                    <a:pt x="3048" y="94589"/>
                  </a:lnTo>
                  <a:lnTo>
                    <a:pt x="0" y="97637"/>
                  </a:lnTo>
                  <a:lnTo>
                    <a:pt x="7620" y="458063"/>
                  </a:lnTo>
                  <a:lnTo>
                    <a:pt x="19812" y="458063"/>
                  </a:lnTo>
                  <a:lnTo>
                    <a:pt x="25908" y="456539"/>
                  </a:lnTo>
                  <a:lnTo>
                    <a:pt x="28956" y="453491"/>
                  </a:lnTo>
                  <a:lnTo>
                    <a:pt x="30480" y="451967"/>
                  </a:lnTo>
                  <a:lnTo>
                    <a:pt x="33528" y="449935"/>
                  </a:lnTo>
                  <a:lnTo>
                    <a:pt x="35052" y="448919"/>
                  </a:lnTo>
                  <a:lnTo>
                    <a:pt x="36576" y="442722"/>
                  </a:lnTo>
                  <a:lnTo>
                    <a:pt x="36576" y="427482"/>
                  </a:lnTo>
                  <a:lnTo>
                    <a:pt x="35814" y="415099"/>
                  </a:lnTo>
                  <a:lnTo>
                    <a:pt x="35293" y="403225"/>
                  </a:lnTo>
                  <a:lnTo>
                    <a:pt x="35052" y="387769"/>
                  </a:lnTo>
                  <a:lnTo>
                    <a:pt x="34175" y="380885"/>
                  </a:lnTo>
                  <a:lnTo>
                    <a:pt x="33718" y="373862"/>
                  </a:lnTo>
                  <a:lnTo>
                    <a:pt x="33553" y="366547"/>
                  </a:lnTo>
                  <a:lnTo>
                    <a:pt x="33528" y="358813"/>
                  </a:lnTo>
                  <a:lnTo>
                    <a:pt x="33528" y="290042"/>
                  </a:lnTo>
                  <a:lnTo>
                    <a:pt x="70142" y="282321"/>
                  </a:lnTo>
                  <a:lnTo>
                    <a:pt x="104305" y="270598"/>
                  </a:lnTo>
                  <a:lnTo>
                    <a:pt x="135890" y="254850"/>
                  </a:lnTo>
                  <a:lnTo>
                    <a:pt x="164782" y="235077"/>
                  </a:lnTo>
                  <a:lnTo>
                    <a:pt x="175628" y="225425"/>
                  </a:lnTo>
                  <a:lnTo>
                    <a:pt x="181546" y="219011"/>
                  </a:lnTo>
                  <a:lnTo>
                    <a:pt x="185356" y="214884"/>
                  </a:lnTo>
                  <a:lnTo>
                    <a:pt x="207365" y="180670"/>
                  </a:lnTo>
                  <a:lnTo>
                    <a:pt x="214223" y="157340"/>
                  </a:lnTo>
                  <a:lnTo>
                    <a:pt x="215074" y="146494"/>
                  </a:lnTo>
                  <a:close/>
                </a:path>
                <a:path extrusionOk="0" h="458469" w="288925">
                  <a:moveTo>
                    <a:pt x="276123" y="9144"/>
                  </a:moveTo>
                  <a:lnTo>
                    <a:pt x="274599" y="6096"/>
                  </a:lnTo>
                  <a:lnTo>
                    <a:pt x="270027" y="1524"/>
                  </a:lnTo>
                  <a:lnTo>
                    <a:pt x="263931" y="0"/>
                  </a:lnTo>
                  <a:lnTo>
                    <a:pt x="242506" y="0"/>
                  </a:lnTo>
                  <a:lnTo>
                    <a:pt x="237934" y="6096"/>
                  </a:lnTo>
                  <a:lnTo>
                    <a:pt x="237934" y="16764"/>
                  </a:lnTo>
                  <a:lnTo>
                    <a:pt x="239458" y="19812"/>
                  </a:lnTo>
                  <a:lnTo>
                    <a:pt x="242506" y="22860"/>
                  </a:lnTo>
                  <a:lnTo>
                    <a:pt x="248602" y="25908"/>
                  </a:lnTo>
                  <a:lnTo>
                    <a:pt x="253263" y="27432"/>
                  </a:lnTo>
                  <a:lnTo>
                    <a:pt x="257835" y="28956"/>
                  </a:lnTo>
                  <a:lnTo>
                    <a:pt x="266979" y="28956"/>
                  </a:lnTo>
                  <a:lnTo>
                    <a:pt x="270027" y="27432"/>
                  </a:lnTo>
                  <a:lnTo>
                    <a:pt x="276123" y="21336"/>
                  </a:lnTo>
                  <a:lnTo>
                    <a:pt x="276123" y="9144"/>
                  </a:lnTo>
                  <a:close/>
                </a:path>
                <a:path extrusionOk="0" h="458469" w="288925">
                  <a:moveTo>
                    <a:pt x="288328" y="270230"/>
                  </a:moveTo>
                  <a:lnTo>
                    <a:pt x="279171" y="76301"/>
                  </a:lnTo>
                  <a:lnTo>
                    <a:pt x="250126" y="76301"/>
                  </a:lnTo>
                  <a:lnTo>
                    <a:pt x="250126" y="276326"/>
                  </a:lnTo>
                  <a:lnTo>
                    <a:pt x="251739" y="279374"/>
                  </a:lnTo>
                  <a:lnTo>
                    <a:pt x="253263" y="280898"/>
                  </a:lnTo>
                  <a:lnTo>
                    <a:pt x="257835" y="282422"/>
                  </a:lnTo>
                  <a:lnTo>
                    <a:pt x="260883" y="283946"/>
                  </a:lnTo>
                  <a:lnTo>
                    <a:pt x="279171" y="283946"/>
                  </a:lnTo>
                  <a:lnTo>
                    <a:pt x="286804" y="279374"/>
                  </a:lnTo>
                  <a:lnTo>
                    <a:pt x="288328" y="2702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65" name="Google Shape;1365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89932" y="445865"/>
              <a:ext cx="463867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Google Shape;1366;p19"/>
            <p:cNvSpPr/>
            <p:nvPr/>
          </p:nvSpPr>
          <p:spPr>
            <a:xfrm>
              <a:off x="5268938" y="357288"/>
              <a:ext cx="240029" cy="310515"/>
            </a:xfrm>
            <a:custGeom>
              <a:rect b="b" l="l" r="r" t="t"/>
              <a:pathLst>
                <a:path extrusionOk="0" h="310515" w="240029">
                  <a:moveTo>
                    <a:pt x="173926" y="122199"/>
                  </a:moveTo>
                  <a:lnTo>
                    <a:pt x="167830" y="123723"/>
                  </a:lnTo>
                  <a:lnTo>
                    <a:pt x="120383" y="123913"/>
                  </a:lnTo>
                  <a:lnTo>
                    <a:pt x="113042" y="124371"/>
                  </a:lnTo>
                  <a:lnTo>
                    <a:pt x="105244" y="125247"/>
                  </a:lnTo>
                  <a:lnTo>
                    <a:pt x="105244" y="96202"/>
                  </a:lnTo>
                  <a:lnTo>
                    <a:pt x="104698" y="68186"/>
                  </a:lnTo>
                  <a:lnTo>
                    <a:pt x="100749" y="23634"/>
                  </a:lnTo>
                  <a:lnTo>
                    <a:pt x="90004" y="0"/>
                  </a:lnTo>
                  <a:lnTo>
                    <a:pt x="80860" y="0"/>
                  </a:lnTo>
                  <a:lnTo>
                    <a:pt x="76288" y="1524"/>
                  </a:lnTo>
                  <a:lnTo>
                    <a:pt x="73240" y="6096"/>
                  </a:lnTo>
                  <a:lnTo>
                    <a:pt x="68668" y="10668"/>
                  </a:lnTo>
                  <a:lnTo>
                    <a:pt x="67144" y="13716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1524" y="160299"/>
                  </a:lnTo>
                  <a:lnTo>
                    <a:pt x="70192" y="160299"/>
                  </a:lnTo>
                  <a:lnTo>
                    <a:pt x="71958" y="166598"/>
                  </a:lnTo>
                  <a:lnTo>
                    <a:pt x="72859" y="173723"/>
                  </a:lnTo>
                  <a:lnTo>
                    <a:pt x="73202" y="181406"/>
                  </a:lnTo>
                  <a:lnTo>
                    <a:pt x="73240" y="261073"/>
                  </a:lnTo>
                  <a:lnTo>
                    <a:pt x="74650" y="282905"/>
                  </a:lnTo>
                  <a:lnTo>
                    <a:pt x="78765" y="298119"/>
                  </a:lnTo>
                  <a:lnTo>
                    <a:pt x="85458" y="307035"/>
                  </a:lnTo>
                  <a:lnTo>
                    <a:pt x="94576" y="309943"/>
                  </a:lnTo>
                  <a:lnTo>
                    <a:pt x="103720" y="309943"/>
                  </a:lnTo>
                  <a:lnTo>
                    <a:pt x="108292" y="306895"/>
                  </a:lnTo>
                  <a:lnTo>
                    <a:pt x="106768" y="152679"/>
                  </a:lnTo>
                  <a:lnTo>
                    <a:pt x="172402" y="154203"/>
                  </a:lnTo>
                  <a:lnTo>
                    <a:pt x="173926" y="122199"/>
                  </a:lnTo>
                  <a:close/>
                </a:path>
                <a:path extrusionOk="0" h="310515" w="240029">
                  <a:moveTo>
                    <a:pt x="227355" y="22948"/>
                  </a:moveTo>
                  <a:lnTo>
                    <a:pt x="221259" y="18376"/>
                  </a:lnTo>
                  <a:lnTo>
                    <a:pt x="215163" y="16852"/>
                  </a:lnTo>
                  <a:lnTo>
                    <a:pt x="195351" y="16852"/>
                  </a:lnTo>
                  <a:lnTo>
                    <a:pt x="189255" y="22948"/>
                  </a:lnTo>
                  <a:lnTo>
                    <a:pt x="189255" y="33616"/>
                  </a:lnTo>
                  <a:lnTo>
                    <a:pt x="190779" y="36664"/>
                  </a:lnTo>
                  <a:lnTo>
                    <a:pt x="199923" y="42760"/>
                  </a:lnTo>
                  <a:lnTo>
                    <a:pt x="209067" y="45808"/>
                  </a:lnTo>
                  <a:lnTo>
                    <a:pt x="218211" y="45808"/>
                  </a:lnTo>
                  <a:lnTo>
                    <a:pt x="222783" y="44284"/>
                  </a:lnTo>
                  <a:lnTo>
                    <a:pt x="224307" y="41236"/>
                  </a:lnTo>
                  <a:lnTo>
                    <a:pt x="227355" y="38188"/>
                  </a:lnTo>
                  <a:lnTo>
                    <a:pt x="227355" y="22948"/>
                  </a:lnTo>
                  <a:close/>
                </a:path>
                <a:path extrusionOk="0" h="310515" w="240029">
                  <a:moveTo>
                    <a:pt x="239560" y="287083"/>
                  </a:moveTo>
                  <a:lnTo>
                    <a:pt x="237909" y="233781"/>
                  </a:lnTo>
                  <a:lnTo>
                    <a:pt x="230403" y="93154"/>
                  </a:lnTo>
                  <a:lnTo>
                    <a:pt x="201447" y="93154"/>
                  </a:lnTo>
                  <a:lnTo>
                    <a:pt x="201447" y="293179"/>
                  </a:lnTo>
                  <a:lnTo>
                    <a:pt x="202971" y="296227"/>
                  </a:lnTo>
                  <a:lnTo>
                    <a:pt x="212115" y="300799"/>
                  </a:lnTo>
                  <a:lnTo>
                    <a:pt x="231940" y="300799"/>
                  </a:lnTo>
                  <a:lnTo>
                    <a:pt x="238036" y="296227"/>
                  </a:lnTo>
                  <a:lnTo>
                    <a:pt x="23956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67" name="Google Shape;1367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9073" y="459581"/>
              <a:ext cx="227266" cy="201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89199" y="438245"/>
              <a:ext cx="199929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9" name="Google Shape;1369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74520" y="883919"/>
            <a:ext cx="5462015" cy="414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20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1375" name="Google Shape;1375;p20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76" name="Google Shape;1376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7" name="Google Shape;1377;p20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78" name="Google Shape;137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9" name="Google Shape;13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0" name="Google Shape;1380;p20"/>
          <p:cNvGrpSpPr/>
          <p:nvPr/>
        </p:nvGrpSpPr>
        <p:grpSpPr>
          <a:xfrm>
            <a:off x="3938682" y="357288"/>
            <a:ext cx="2050446" cy="475323"/>
            <a:chOff x="3938682" y="357288"/>
            <a:chExt cx="2050446" cy="475323"/>
          </a:xfrm>
        </p:grpSpPr>
        <p:sp>
          <p:nvSpPr>
            <p:cNvPr id="1381" name="Google Shape;1381;p20"/>
            <p:cNvSpPr/>
            <p:nvPr/>
          </p:nvSpPr>
          <p:spPr>
            <a:xfrm>
              <a:off x="3938682" y="401573"/>
              <a:ext cx="35560" cy="259715"/>
            </a:xfrm>
            <a:custGeom>
              <a:rect b="b" l="l" r="r" t="t"/>
              <a:pathLst>
                <a:path extrusionOk="0" h="259715" w="35560">
                  <a:moveTo>
                    <a:pt x="0" y="195452"/>
                  </a:moveTo>
                  <a:lnTo>
                    <a:pt x="0" y="119062"/>
                  </a:lnTo>
                  <a:lnTo>
                    <a:pt x="881" y="104487"/>
                  </a:lnTo>
                  <a:lnTo>
                    <a:pt x="1333" y="90475"/>
                  </a:lnTo>
                  <a:lnTo>
                    <a:pt x="1523" y="64103"/>
                  </a:lnTo>
                  <a:lnTo>
                    <a:pt x="3286" y="40704"/>
                  </a:lnTo>
                  <a:lnTo>
                    <a:pt x="4190" y="23288"/>
                  </a:lnTo>
                  <a:lnTo>
                    <a:pt x="4571" y="7619"/>
                  </a:lnTo>
                  <a:lnTo>
                    <a:pt x="13715" y="1523"/>
                  </a:lnTo>
                  <a:lnTo>
                    <a:pt x="21335" y="0"/>
                  </a:lnTo>
                  <a:lnTo>
                    <a:pt x="32003" y="0"/>
                  </a:lnTo>
                  <a:lnTo>
                    <a:pt x="35051" y="1523"/>
                  </a:lnTo>
                  <a:lnTo>
                    <a:pt x="35051" y="251936"/>
                  </a:lnTo>
                  <a:lnTo>
                    <a:pt x="35051" y="258032"/>
                  </a:lnTo>
                  <a:lnTo>
                    <a:pt x="32003" y="259556"/>
                  </a:lnTo>
                  <a:lnTo>
                    <a:pt x="18287" y="259556"/>
                  </a:lnTo>
                  <a:lnTo>
                    <a:pt x="285" y="215462"/>
                  </a:lnTo>
                  <a:lnTo>
                    <a:pt x="0" y="19545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82" name="Google Shape;138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10310" y="438245"/>
              <a:ext cx="20135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4624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20"/>
            <p:cNvSpPr/>
            <p:nvPr/>
          </p:nvSpPr>
          <p:spPr>
            <a:xfrm>
              <a:off x="4481792" y="374141"/>
              <a:ext cx="288925" cy="458470"/>
            </a:xfrm>
            <a:custGeom>
              <a:rect b="b" l="l" r="r" t="t"/>
              <a:pathLst>
                <a:path extrusionOk="0" h="458469" w="288925">
                  <a:moveTo>
                    <a:pt x="215074" y="146494"/>
                  </a:moveTo>
                  <a:lnTo>
                    <a:pt x="195783" y="103085"/>
                  </a:lnTo>
                  <a:lnTo>
                    <a:pt x="181546" y="95300"/>
                  </a:lnTo>
                  <a:lnTo>
                    <a:pt x="181546" y="160312"/>
                  </a:lnTo>
                  <a:lnTo>
                    <a:pt x="180136" y="170840"/>
                  </a:lnTo>
                  <a:lnTo>
                    <a:pt x="137274" y="220459"/>
                  </a:lnTo>
                  <a:lnTo>
                    <a:pt x="71564" y="248983"/>
                  </a:lnTo>
                  <a:lnTo>
                    <a:pt x="28956" y="259562"/>
                  </a:lnTo>
                  <a:lnTo>
                    <a:pt x="28956" y="178600"/>
                  </a:lnTo>
                  <a:lnTo>
                    <a:pt x="46888" y="139687"/>
                  </a:lnTo>
                  <a:lnTo>
                    <a:pt x="93065" y="119062"/>
                  </a:lnTo>
                  <a:lnTo>
                    <a:pt x="126593" y="116014"/>
                  </a:lnTo>
                  <a:lnTo>
                    <a:pt x="134569" y="116573"/>
                  </a:lnTo>
                  <a:lnTo>
                    <a:pt x="175628" y="138506"/>
                  </a:lnTo>
                  <a:lnTo>
                    <a:pt x="181546" y="160312"/>
                  </a:lnTo>
                  <a:lnTo>
                    <a:pt x="181546" y="95300"/>
                  </a:lnTo>
                  <a:lnTo>
                    <a:pt x="179247" y="94030"/>
                  </a:lnTo>
                  <a:lnTo>
                    <a:pt x="158127" y="88709"/>
                  </a:lnTo>
                  <a:lnTo>
                    <a:pt x="132689" y="86969"/>
                  </a:lnTo>
                  <a:lnTo>
                    <a:pt x="108953" y="88163"/>
                  </a:lnTo>
                  <a:lnTo>
                    <a:pt x="83489" y="91935"/>
                  </a:lnTo>
                  <a:lnTo>
                    <a:pt x="56311" y="98577"/>
                  </a:lnTo>
                  <a:lnTo>
                    <a:pt x="27432" y="108394"/>
                  </a:lnTo>
                  <a:lnTo>
                    <a:pt x="25908" y="102298"/>
                  </a:lnTo>
                  <a:lnTo>
                    <a:pt x="24384" y="99250"/>
                  </a:lnTo>
                  <a:lnTo>
                    <a:pt x="21336" y="96113"/>
                  </a:lnTo>
                  <a:lnTo>
                    <a:pt x="15240" y="93065"/>
                  </a:lnTo>
                  <a:lnTo>
                    <a:pt x="6096" y="93065"/>
                  </a:lnTo>
                  <a:lnTo>
                    <a:pt x="3048" y="94589"/>
                  </a:lnTo>
                  <a:lnTo>
                    <a:pt x="0" y="97637"/>
                  </a:lnTo>
                  <a:lnTo>
                    <a:pt x="7620" y="458063"/>
                  </a:lnTo>
                  <a:lnTo>
                    <a:pt x="19812" y="458063"/>
                  </a:lnTo>
                  <a:lnTo>
                    <a:pt x="25908" y="456539"/>
                  </a:lnTo>
                  <a:lnTo>
                    <a:pt x="28956" y="453491"/>
                  </a:lnTo>
                  <a:lnTo>
                    <a:pt x="30480" y="451967"/>
                  </a:lnTo>
                  <a:lnTo>
                    <a:pt x="33528" y="449935"/>
                  </a:lnTo>
                  <a:lnTo>
                    <a:pt x="35052" y="448919"/>
                  </a:lnTo>
                  <a:lnTo>
                    <a:pt x="36576" y="442722"/>
                  </a:lnTo>
                  <a:lnTo>
                    <a:pt x="36576" y="427482"/>
                  </a:lnTo>
                  <a:lnTo>
                    <a:pt x="35814" y="415099"/>
                  </a:lnTo>
                  <a:lnTo>
                    <a:pt x="35293" y="403225"/>
                  </a:lnTo>
                  <a:lnTo>
                    <a:pt x="35052" y="387769"/>
                  </a:lnTo>
                  <a:lnTo>
                    <a:pt x="34175" y="380885"/>
                  </a:lnTo>
                  <a:lnTo>
                    <a:pt x="33718" y="373862"/>
                  </a:lnTo>
                  <a:lnTo>
                    <a:pt x="33553" y="366547"/>
                  </a:lnTo>
                  <a:lnTo>
                    <a:pt x="33528" y="358813"/>
                  </a:lnTo>
                  <a:lnTo>
                    <a:pt x="33528" y="290042"/>
                  </a:lnTo>
                  <a:lnTo>
                    <a:pt x="70142" y="282321"/>
                  </a:lnTo>
                  <a:lnTo>
                    <a:pt x="104305" y="270598"/>
                  </a:lnTo>
                  <a:lnTo>
                    <a:pt x="135890" y="254850"/>
                  </a:lnTo>
                  <a:lnTo>
                    <a:pt x="164782" y="235077"/>
                  </a:lnTo>
                  <a:lnTo>
                    <a:pt x="175628" y="225425"/>
                  </a:lnTo>
                  <a:lnTo>
                    <a:pt x="181546" y="219011"/>
                  </a:lnTo>
                  <a:lnTo>
                    <a:pt x="185356" y="214884"/>
                  </a:lnTo>
                  <a:lnTo>
                    <a:pt x="207365" y="180670"/>
                  </a:lnTo>
                  <a:lnTo>
                    <a:pt x="214223" y="157340"/>
                  </a:lnTo>
                  <a:lnTo>
                    <a:pt x="215074" y="146494"/>
                  </a:lnTo>
                  <a:close/>
                </a:path>
                <a:path extrusionOk="0" h="458469" w="288925">
                  <a:moveTo>
                    <a:pt x="276123" y="9144"/>
                  </a:moveTo>
                  <a:lnTo>
                    <a:pt x="274599" y="6096"/>
                  </a:lnTo>
                  <a:lnTo>
                    <a:pt x="270027" y="1524"/>
                  </a:lnTo>
                  <a:lnTo>
                    <a:pt x="263931" y="0"/>
                  </a:lnTo>
                  <a:lnTo>
                    <a:pt x="242506" y="0"/>
                  </a:lnTo>
                  <a:lnTo>
                    <a:pt x="237934" y="6096"/>
                  </a:lnTo>
                  <a:lnTo>
                    <a:pt x="237934" y="16764"/>
                  </a:lnTo>
                  <a:lnTo>
                    <a:pt x="239458" y="19812"/>
                  </a:lnTo>
                  <a:lnTo>
                    <a:pt x="242506" y="22860"/>
                  </a:lnTo>
                  <a:lnTo>
                    <a:pt x="248602" y="25908"/>
                  </a:lnTo>
                  <a:lnTo>
                    <a:pt x="253263" y="27432"/>
                  </a:lnTo>
                  <a:lnTo>
                    <a:pt x="257835" y="28956"/>
                  </a:lnTo>
                  <a:lnTo>
                    <a:pt x="266979" y="28956"/>
                  </a:lnTo>
                  <a:lnTo>
                    <a:pt x="270027" y="27432"/>
                  </a:lnTo>
                  <a:lnTo>
                    <a:pt x="276123" y="21336"/>
                  </a:lnTo>
                  <a:lnTo>
                    <a:pt x="276123" y="9144"/>
                  </a:lnTo>
                  <a:close/>
                </a:path>
                <a:path extrusionOk="0" h="458469" w="288925">
                  <a:moveTo>
                    <a:pt x="288328" y="270230"/>
                  </a:moveTo>
                  <a:lnTo>
                    <a:pt x="279171" y="76301"/>
                  </a:lnTo>
                  <a:lnTo>
                    <a:pt x="250126" y="76301"/>
                  </a:lnTo>
                  <a:lnTo>
                    <a:pt x="250126" y="276326"/>
                  </a:lnTo>
                  <a:lnTo>
                    <a:pt x="251739" y="279374"/>
                  </a:lnTo>
                  <a:lnTo>
                    <a:pt x="253263" y="280898"/>
                  </a:lnTo>
                  <a:lnTo>
                    <a:pt x="257835" y="282422"/>
                  </a:lnTo>
                  <a:lnTo>
                    <a:pt x="260883" y="283946"/>
                  </a:lnTo>
                  <a:lnTo>
                    <a:pt x="279171" y="283946"/>
                  </a:lnTo>
                  <a:lnTo>
                    <a:pt x="286804" y="279374"/>
                  </a:lnTo>
                  <a:lnTo>
                    <a:pt x="288328" y="2702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85" name="Google Shape;1385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89932" y="445865"/>
              <a:ext cx="463867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20"/>
            <p:cNvSpPr/>
            <p:nvPr/>
          </p:nvSpPr>
          <p:spPr>
            <a:xfrm>
              <a:off x="5268938" y="357288"/>
              <a:ext cx="240029" cy="310515"/>
            </a:xfrm>
            <a:custGeom>
              <a:rect b="b" l="l" r="r" t="t"/>
              <a:pathLst>
                <a:path extrusionOk="0" h="310515" w="240029">
                  <a:moveTo>
                    <a:pt x="173926" y="122199"/>
                  </a:moveTo>
                  <a:lnTo>
                    <a:pt x="167830" y="123723"/>
                  </a:lnTo>
                  <a:lnTo>
                    <a:pt x="120383" y="123913"/>
                  </a:lnTo>
                  <a:lnTo>
                    <a:pt x="113042" y="124371"/>
                  </a:lnTo>
                  <a:lnTo>
                    <a:pt x="105244" y="125247"/>
                  </a:lnTo>
                  <a:lnTo>
                    <a:pt x="105244" y="96202"/>
                  </a:lnTo>
                  <a:lnTo>
                    <a:pt x="104698" y="68186"/>
                  </a:lnTo>
                  <a:lnTo>
                    <a:pt x="100749" y="23634"/>
                  </a:lnTo>
                  <a:lnTo>
                    <a:pt x="90004" y="0"/>
                  </a:lnTo>
                  <a:lnTo>
                    <a:pt x="80860" y="0"/>
                  </a:lnTo>
                  <a:lnTo>
                    <a:pt x="76288" y="1524"/>
                  </a:lnTo>
                  <a:lnTo>
                    <a:pt x="73240" y="6096"/>
                  </a:lnTo>
                  <a:lnTo>
                    <a:pt x="68668" y="10668"/>
                  </a:lnTo>
                  <a:lnTo>
                    <a:pt x="67144" y="13716"/>
                  </a:lnTo>
                  <a:lnTo>
                    <a:pt x="67144" y="129819"/>
                  </a:lnTo>
                  <a:lnTo>
                    <a:pt x="0" y="129819"/>
                  </a:lnTo>
                  <a:lnTo>
                    <a:pt x="1524" y="160299"/>
                  </a:lnTo>
                  <a:lnTo>
                    <a:pt x="70192" y="160299"/>
                  </a:lnTo>
                  <a:lnTo>
                    <a:pt x="71958" y="166598"/>
                  </a:lnTo>
                  <a:lnTo>
                    <a:pt x="72859" y="173723"/>
                  </a:lnTo>
                  <a:lnTo>
                    <a:pt x="73202" y="181406"/>
                  </a:lnTo>
                  <a:lnTo>
                    <a:pt x="73240" y="261073"/>
                  </a:lnTo>
                  <a:lnTo>
                    <a:pt x="74650" y="282905"/>
                  </a:lnTo>
                  <a:lnTo>
                    <a:pt x="78765" y="298119"/>
                  </a:lnTo>
                  <a:lnTo>
                    <a:pt x="85458" y="307035"/>
                  </a:lnTo>
                  <a:lnTo>
                    <a:pt x="94576" y="309943"/>
                  </a:lnTo>
                  <a:lnTo>
                    <a:pt x="103720" y="309943"/>
                  </a:lnTo>
                  <a:lnTo>
                    <a:pt x="108292" y="306895"/>
                  </a:lnTo>
                  <a:lnTo>
                    <a:pt x="106768" y="152679"/>
                  </a:lnTo>
                  <a:lnTo>
                    <a:pt x="172402" y="154203"/>
                  </a:lnTo>
                  <a:lnTo>
                    <a:pt x="173926" y="122199"/>
                  </a:lnTo>
                  <a:close/>
                </a:path>
                <a:path extrusionOk="0" h="310515" w="240029">
                  <a:moveTo>
                    <a:pt x="227355" y="22948"/>
                  </a:moveTo>
                  <a:lnTo>
                    <a:pt x="221259" y="18376"/>
                  </a:lnTo>
                  <a:lnTo>
                    <a:pt x="215163" y="16852"/>
                  </a:lnTo>
                  <a:lnTo>
                    <a:pt x="195351" y="16852"/>
                  </a:lnTo>
                  <a:lnTo>
                    <a:pt x="189255" y="22948"/>
                  </a:lnTo>
                  <a:lnTo>
                    <a:pt x="189255" y="33616"/>
                  </a:lnTo>
                  <a:lnTo>
                    <a:pt x="190779" y="36664"/>
                  </a:lnTo>
                  <a:lnTo>
                    <a:pt x="199923" y="42760"/>
                  </a:lnTo>
                  <a:lnTo>
                    <a:pt x="209067" y="45808"/>
                  </a:lnTo>
                  <a:lnTo>
                    <a:pt x="218211" y="45808"/>
                  </a:lnTo>
                  <a:lnTo>
                    <a:pt x="222783" y="44284"/>
                  </a:lnTo>
                  <a:lnTo>
                    <a:pt x="224307" y="41236"/>
                  </a:lnTo>
                  <a:lnTo>
                    <a:pt x="227355" y="38188"/>
                  </a:lnTo>
                  <a:lnTo>
                    <a:pt x="227355" y="22948"/>
                  </a:lnTo>
                  <a:close/>
                </a:path>
                <a:path extrusionOk="0" h="310515" w="240029">
                  <a:moveTo>
                    <a:pt x="239560" y="287083"/>
                  </a:moveTo>
                  <a:lnTo>
                    <a:pt x="237909" y="233781"/>
                  </a:lnTo>
                  <a:lnTo>
                    <a:pt x="230403" y="93154"/>
                  </a:lnTo>
                  <a:lnTo>
                    <a:pt x="201447" y="93154"/>
                  </a:lnTo>
                  <a:lnTo>
                    <a:pt x="201447" y="293179"/>
                  </a:lnTo>
                  <a:lnTo>
                    <a:pt x="202971" y="296227"/>
                  </a:lnTo>
                  <a:lnTo>
                    <a:pt x="212115" y="300799"/>
                  </a:lnTo>
                  <a:lnTo>
                    <a:pt x="231940" y="300799"/>
                  </a:lnTo>
                  <a:lnTo>
                    <a:pt x="238036" y="296227"/>
                  </a:lnTo>
                  <a:lnTo>
                    <a:pt x="23956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87" name="Google Shape;1387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9073" y="459581"/>
              <a:ext cx="227266" cy="201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89199" y="438245"/>
              <a:ext cx="199929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9" name="Google Shape;138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8904" y="928116"/>
            <a:ext cx="5349240" cy="414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1"/>
          <p:cNvSpPr/>
          <p:nvPr/>
        </p:nvSpPr>
        <p:spPr>
          <a:xfrm>
            <a:off x="0" y="1523"/>
            <a:ext cx="9150350" cy="5154295"/>
          </a:xfrm>
          <a:custGeom>
            <a:rect b="b" l="l" r="r" t="t"/>
            <a:pathLst>
              <a:path extrusionOk="0" h="5154295" w="9150350">
                <a:moveTo>
                  <a:pt x="0" y="5154168"/>
                </a:moveTo>
                <a:lnTo>
                  <a:pt x="0" y="0"/>
                </a:lnTo>
                <a:lnTo>
                  <a:pt x="9150096" y="0"/>
                </a:lnTo>
                <a:lnTo>
                  <a:pt x="9150096" y="5154168"/>
                </a:lnTo>
                <a:lnTo>
                  <a:pt x="0" y="515416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5" name="Google Shape;1395;p21"/>
          <p:cNvSpPr/>
          <p:nvPr/>
        </p:nvSpPr>
        <p:spPr>
          <a:xfrm>
            <a:off x="2757766" y="1659737"/>
            <a:ext cx="1473835" cy="493395"/>
          </a:xfrm>
          <a:custGeom>
            <a:rect b="b" l="l" r="r" t="t"/>
            <a:pathLst>
              <a:path extrusionOk="0" h="493394" w="1473835">
                <a:moveTo>
                  <a:pt x="602640" y="38188"/>
                </a:moveTo>
                <a:lnTo>
                  <a:pt x="601116" y="36664"/>
                </a:lnTo>
                <a:lnTo>
                  <a:pt x="601116" y="25996"/>
                </a:lnTo>
                <a:lnTo>
                  <a:pt x="597674" y="14871"/>
                </a:lnTo>
                <a:lnTo>
                  <a:pt x="589495" y="6718"/>
                </a:lnTo>
                <a:lnTo>
                  <a:pt x="576440" y="1701"/>
                </a:lnTo>
                <a:lnTo>
                  <a:pt x="558355" y="0"/>
                </a:lnTo>
                <a:lnTo>
                  <a:pt x="547712" y="67081"/>
                </a:lnTo>
                <a:lnTo>
                  <a:pt x="537476" y="128612"/>
                </a:lnTo>
                <a:lnTo>
                  <a:pt x="527634" y="184632"/>
                </a:lnTo>
                <a:lnTo>
                  <a:pt x="518160" y="235178"/>
                </a:lnTo>
                <a:lnTo>
                  <a:pt x="509054" y="280289"/>
                </a:lnTo>
                <a:lnTo>
                  <a:pt x="500278" y="319976"/>
                </a:lnTo>
                <a:lnTo>
                  <a:pt x="483679" y="383286"/>
                </a:lnTo>
                <a:lnTo>
                  <a:pt x="477139" y="373583"/>
                </a:lnTo>
                <a:lnTo>
                  <a:pt x="466864" y="355981"/>
                </a:lnTo>
                <a:lnTo>
                  <a:pt x="453161" y="330657"/>
                </a:lnTo>
                <a:lnTo>
                  <a:pt x="436333" y="297751"/>
                </a:lnTo>
                <a:lnTo>
                  <a:pt x="411695" y="251167"/>
                </a:lnTo>
                <a:lnTo>
                  <a:pt x="372160" y="180174"/>
                </a:lnTo>
                <a:lnTo>
                  <a:pt x="346532" y="141084"/>
                </a:lnTo>
                <a:lnTo>
                  <a:pt x="325780" y="117754"/>
                </a:lnTo>
                <a:lnTo>
                  <a:pt x="309753" y="110007"/>
                </a:lnTo>
                <a:lnTo>
                  <a:pt x="306705" y="110007"/>
                </a:lnTo>
                <a:lnTo>
                  <a:pt x="302133" y="114579"/>
                </a:lnTo>
                <a:lnTo>
                  <a:pt x="294601" y="127355"/>
                </a:lnTo>
                <a:lnTo>
                  <a:pt x="284175" y="147967"/>
                </a:lnTo>
                <a:lnTo>
                  <a:pt x="276123" y="163449"/>
                </a:lnTo>
                <a:lnTo>
                  <a:pt x="252615" y="215099"/>
                </a:lnTo>
                <a:lnTo>
                  <a:pt x="234086" y="259080"/>
                </a:lnTo>
                <a:lnTo>
                  <a:pt x="210921" y="315137"/>
                </a:lnTo>
                <a:lnTo>
                  <a:pt x="183070" y="383286"/>
                </a:lnTo>
                <a:lnTo>
                  <a:pt x="179616" y="377494"/>
                </a:lnTo>
                <a:lnTo>
                  <a:pt x="173736" y="366699"/>
                </a:lnTo>
                <a:lnTo>
                  <a:pt x="165277" y="350456"/>
                </a:lnTo>
                <a:lnTo>
                  <a:pt x="154114" y="328320"/>
                </a:lnTo>
                <a:lnTo>
                  <a:pt x="149047" y="317500"/>
                </a:lnTo>
                <a:lnTo>
                  <a:pt x="137185" y="293522"/>
                </a:lnTo>
                <a:lnTo>
                  <a:pt x="131254" y="280987"/>
                </a:lnTo>
                <a:lnTo>
                  <a:pt x="125285" y="267500"/>
                </a:lnTo>
                <a:lnTo>
                  <a:pt x="112737" y="241046"/>
                </a:lnTo>
                <a:lnTo>
                  <a:pt x="106768" y="227545"/>
                </a:lnTo>
                <a:lnTo>
                  <a:pt x="83908" y="177165"/>
                </a:lnTo>
                <a:lnTo>
                  <a:pt x="78727" y="166319"/>
                </a:lnTo>
                <a:lnTo>
                  <a:pt x="70624" y="148577"/>
                </a:lnTo>
                <a:lnTo>
                  <a:pt x="67144" y="142011"/>
                </a:lnTo>
                <a:lnTo>
                  <a:pt x="64096" y="132867"/>
                </a:lnTo>
                <a:lnTo>
                  <a:pt x="61048" y="126771"/>
                </a:lnTo>
                <a:lnTo>
                  <a:pt x="61048" y="122199"/>
                </a:lnTo>
                <a:lnTo>
                  <a:pt x="59524" y="116103"/>
                </a:lnTo>
                <a:lnTo>
                  <a:pt x="58000" y="111531"/>
                </a:lnTo>
                <a:lnTo>
                  <a:pt x="54952" y="106870"/>
                </a:lnTo>
                <a:lnTo>
                  <a:pt x="53428" y="102298"/>
                </a:lnTo>
                <a:lnTo>
                  <a:pt x="44284" y="93154"/>
                </a:lnTo>
                <a:lnTo>
                  <a:pt x="39712" y="91630"/>
                </a:lnTo>
                <a:lnTo>
                  <a:pt x="24384" y="91630"/>
                </a:lnTo>
                <a:lnTo>
                  <a:pt x="16764" y="93154"/>
                </a:lnTo>
                <a:lnTo>
                  <a:pt x="10668" y="96202"/>
                </a:lnTo>
                <a:lnTo>
                  <a:pt x="6096" y="97726"/>
                </a:lnTo>
                <a:lnTo>
                  <a:pt x="3048" y="99250"/>
                </a:lnTo>
                <a:lnTo>
                  <a:pt x="1524" y="102298"/>
                </a:lnTo>
                <a:lnTo>
                  <a:pt x="0" y="103822"/>
                </a:lnTo>
                <a:lnTo>
                  <a:pt x="0" y="113055"/>
                </a:lnTo>
                <a:lnTo>
                  <a:pt x="1524" y="114579"/>
                </a:lnTo>
                <a:lnTo>
                  <a:pt x="161734" y="488632"/>
                </a:lnTo>
                <a:lnTo>
                  <a:pt x="202882" y="490156"/>
                </a:lnTo>
                <a:lnTo>
                  <a:pt x="205473" y="482485"/>
                </a:lnTo>
                <a:lnTo>
                  <a:pt x="212394" y="463118"/>
                </a:lnTo>
                <a:lnTo>
                  <a:pt x="216687" y="451954"/>
                </a:lnTo>
                <a:lnTo>
                  <a:pt x="221259" y="439127"/>
                </a:lnTo>
                <a:lnTo>
                  <a:pt x="234975" y="398526"/>
                </a:lnTo>
                <a:lnTo>
                  <a:pt x="262432" y="325221"/>
                </a:lnTo>
                <a:lnTo>
                  <a:pt x="285318" y="267804"/>
                </a:lnTo>
                <a:lnTo>
                  <a:pt x="303644" y="226123"/>
                </a:lnTo>
                <a:lnTo>
                  <a:pt x="317373" y="200025"/>
                </a:lnTo>
                <a:lnTo>
                  <a:pt x="328231" y="207441"/>
                </a:lnTo>
                <a:lnTo>
                  <a:pt x="353377" y="238937"/>
                </a:lnTo>
                <a:lnTo>
                  <a:pt x="388315" y="301104"/>
                </a:lnTo>
                <a:lnTo>
                  <a:pt x="410997" y="347421"/>
                </a:lnTo>
                <a:lnTo>
                  <a:pt x="430237" y="389382"/>
                </a:lnTo>
                <a:lnTo>
                  <a:pt x="440817" y="410921"/>
                </a:lnTo>
                <a:lnTo>
                  <a:pt x="449668" y="427570"/>
                </a:lnTo>
                <a:lnTo>
                  <a:pt x="456819" y="439623"/>
                </a:lnTo>
                <a:lnTo>
                  <a:pt x="462241" y="447382"/>
                </a:lnTo>
                <a:lnTo>
                  <a:pt x="465289" y="456628"/>
                </a:lnTo>
                <a:lnTo>
                  <a:pt x="469861" y="464248"/>
                </a:lnTo>
                <a:lnTo>
                  <a:pt x="472909" y="470344"/>
                </a:lnTo>
                <a:lnTo>
                  <a:pt x="476059" y="477964"/>
                </a:lnTo>
                <a:lnTo>
                  <a:pt x="482155" y="487108"/>
                </a:lnTo>
                <a:lnTo>
                  <a:pt x="489585" y="490232"/>
                </a:lnTo>
                <a:lnTo>
                  <a:pt x="498157" y="490347"/>
                </a:lnTo>
                <a:lnTo>
                  <a:pt x="507873" y="487324"/>
                </a:lnTo>
                <a:lnTo>
                  <a:pt x="530161" y="439534"/>
                </a:lnTo>
                <a:lnTo>
                  <a:pt x="541604" y="393039"/>
                </a:lnTo>
                <a:lnTo>
                  <a:pt x="553059" y="341668"/>
                </a:lnTo>
                <a:lnTo>
                  <a:pt x="564540" y="285559"/>
                </a:lnTo>
                <a:lnTo>
                  <a:pt x="572731" y="237832"/>
                </a:lnTo>
                <a:lnTo>
                  <a:pt x="589432" y="130822"/>
                </a:lnTo>
                <a:lnTo>
                  <a:pt x="599592" y="59626"/>
                </a:lnTo>
                <a:lnTo>
                  <a:pt x="601116" y="45808"/>
                </a:lnTo>
                <a:lnTo>
                  <a:pt x="602640" y="38188"/>
                </a:lnTo>
                <a:close/>
              </a:path>
              <a:path extrusionOk="0" h="493394" w="1473835">
                <a:moveTo>
                  <a:pt x="948982" y="404622"/>
                </a:moveTo>
                <a:lnTo>
                  <a:pt x="947458" y="401574"/>
                </a:lnTo>
                <a:lnTo>
                  <a:pt x="941362" y="395478"/>
                </a:lnTo>
                <a:lnTo>
                  <a:pt x="936790" y="393954"/>
                </a:lnTo>
                <a:lnTo>
                  <a:pt x="932218" y="393954"/>
                </a:lnTo>
                <a:lnTo>
                  <a:pt x="878687" y="416255"/>
                </a:lnTo>
                <a:lnTo>
                  <a:pt x="832446" y="432523"/>
                </a:lnTo>
                <a:lnTo>
                  <a:pt x="793381" y="442480"/>
                </a:lnTo>
                <a:lnTo>
                  <a:pt x="761326" y="445858"/>
                </a:lnTo>
                <a:lnTo>
                  <a:pt x="731278" y="442150"/>
                </a:lnTo>
                <a:lnTo>
                  <a:pt x="707529" y="430999"/>
                </a:lnTo>
                <a:lnTo>
                  <a:pt x="690092" y="412394"/>
                </a:lnTo>
                <a:lnTo>
                  <a:pt x="678942" y="386334"/>
                </a:lnTo>
                <a:lnTo>
                  <a:pt x="682040" y="375742"/>
                </a:lnTo>
                <a:lnTo>
                  <a:pt x="686562" y="366699"/>
                </a:lnTo>
                <a:lnTo>
                  <a:pt x="692226" y="359079"/>
                </a:lnTo>
                <a:lnTo>
                  <a:pt x="698754" y="352704"/>
                </a:lnTo>
                <a:lnTo>
                  <a:pt x="701802" y="350888"/>
                </a:lnTo>
                <a:lnTo>
                  <a:pt x="712482" y="344474"/>
                </a:lnTo>
                <a:lnTo>
                  <a:pt x="728675" y="338226"/>
                </a:lnTo>
                <a:lnTo>
                  <a:pt x="747445" y="334276"/>
                </a:lnTo>
                <a:lnTo>
                  <a:pt x="768959" y="332892"/>
                </a:lnTo>
                <a:lnTo>
                  <a:pt x="862012" y="337464"/>
                </a:lnTo>
                <a:lnTo>
                  <a:pt x="872896" y="337185"/>
                </a:lnTo>
                <a:lnTo>
                  <a:pt x="882611" y="336346"/>
                </a:lnTo>
                <a:lnTo>
                  <a:pt x="890968" y="335026"/>
                </a:lnTo>
                <a:lnTo>
                  <a:pt x="891806" y="334899"/>
                </a:lnTo>
                <a:lnTo>
                  <a:pt x="927823" y="314604"/>
                </a:lnTo>
                <a:lnTo>
                  <a:pt x="938314" y="282511"/>
                </a:lnTo>
                <a:lnTo>
                  <a:pt x="938314" y="273367"/>
                </a:lnTo>
                <a:lnTo>
                  <a:pt x="918908" y="235051"/>
                </a:lnTo>
                <a:lnTo>
                  <a:pt x="890968" y="213829"/>
                </a:lnTo>
                <a:lnTo>
                  <a:pt x="890968" y="267271"/>
                </a:lnTo>
                <a:lnTo>
                  <a:pt x="890968" y="273367"/>
                </a:lnTo>
                <a:lnTo>
                  <a:pt x="838911" y="292989"/>
                </a:lnTo>
                <a:lnTo>
                  <a:pt x="779056" y="296202"/>
                </a:lnTo>
                <a:lnTo>
                  <a:pt x="776097" y="296189"/>
                </a:lnTo>
                <a:lnTo>
                  <a:pt x="763816" y="295935"/>
                </a:lnTo>
                <a:lnTo>
                  <a:pt x="745744" y="295046"/>
                </a:lnTo>
                <a:lnTo>
                  <a:pt x="726274" y="293712"/>
                </a:lnTo>
                <a:lnTo>
                  <a:pt x="701802" y="291655"/>
                </a:lnTo>
                <a:lnTo>
                  <a:pt x="704418" y="280250"/>
                </a:lnTo>
                <a:lnTo>
                  <a:pt x="746086" y="247357"/>
                </a:lnTo>
                <a:lnTo>
                  <a:pt x="787247" y="233641"/>
                </a:lnTo>
                <a:lnTo>
                  <a:pt x="797839" y="230530"/>
                </a:lnTo>
                <a:lnTo>
                  <a:pt x="806869" y="228117"/>
                </a:lnTo>
                <a:lnTo>
                  <a:pt x="814463" y="226580"/>
                </a:lnTo>
                <a:lnTo>
                  <a:pt x="820775" y="226021"/>
                </a:lnTo>
                <a:lnTo>
                  <a:pt x="825906" y="226314"/>
                </a:lnTo>
                <a:lnTo>
                  <a:pt x="868845" y="240677"/>
                </a:lnTo>
                <a:lnTo>
                  <a:pt x="875728" y="245833"/>
                </a:lnTo>
                <a:lnTo>
                  <a:pt x="882611" y="250685"/>
                </a:lnTo>
                <a:lnTo>
                  <a:pt x="887349" y="255981"/>
                </a:lnTo>
                <a:lnTo>
                  <a:pt x="890092" y="261569"/>
                </a:lnTo>
                <a:lnTo>
                  <a:pt x="890968" y="267271"/>
                </a:lnTo>
                <a:lnTo>
                  <a:pt x="890968" y="213829"/>
                </a:lnTo>
                <a:lnTo>
                  <a:pt x="868438" y="202895"/>
                </a:lnTo>
                <a:lnTo>
                  <a:pt x="846772" y="195275"/>
                </a:lnTo>
                <a:lnTo>
                  <a:pt x="826211" y="190804"/>
                </a:lnTo>
                <a:lnTo>
                  <a:pt x="807059" y="189357"/>
                </a:lnTo>
                <a:lnTo>
                  <a:pt x="787882" y="190258"/>
                </a:lnTo>
                <a:lnTo>
                  <a:pt x="750646" y="198361"/>
                </a:lnTo>
                <a:lnTo>
                  <a:pt x="715708" y="215912"/>
                </a:lnTo>
                <a:lnTo>
                  <a:pt x="672846" y="253453"/>
                </a:lnTo>
                <a:lnTo>
                  <a:pt x="649935" y="285559"/>
                </a:lnTo>
                <a:lnTo>
                  <a:pt x="631291" y="333959"/>
                </a:lnTo>
                <a:lnTo>
                  <a:pt x="625500" y="372618"/>
                </a:lnTo>
                <a:lnTo>
                  <a:pt x="625525" y="382358"/>
                </a:lnTo>
                <a:lnTo>
                  <a:pt x="637616" y="434301"/>
                </a:lnTo>
                <a:lnTo>
                  <a:pt x="678942" y="472973"/>
                </a:lnTo>
                <a:lnTo>
                  <a:pt x="681113" y="474472"/>
                </a:lnTo>
                <a:lnTo>
                  <a:pt x="713994" y="487108"/>
                </a:lnTo>
                <a:lnTo>
                  <a:pt x="745744" y="492531"/>
                </a:lnTo>
                <a:lnTo>
                  <a:pt x="779056" y="492823"/>
                </a:lnTo>
                <a:lnTo>
                  <a:pt x="813777" y="487959"/>
                </a:lnTo>
                <a:lnTo>
                  <a:pt x="883310" y="464235"/>
                </a:lnTo>
                <a:lnTo>
                  <a:pt x="932624" y="429882"/>
                </a:lnTo>
                <a:lnTo>
                  <a:pt x="948982" y="409282"/>
                </a:lnTo>
                <a:lnTo>
                  <a:pt x="948982" y="404622"/>
                </a:lnTo>
                <a:close/>
              </a:path>
              <a:path extrusionOk="0" h="493394" w="1473835">
                <a:moveTo>
                  <a:pt x="1052703" y="461200"/>
                </a:moveTo>
                <a:lnTo>
                  <a:pt x="1052182" y="406184"/>
                </a:lnTo>
                <a:lnTo>
                  <a:pt x="1050798" y="351040"/>
                </a:lnTo>
                <a:lnTo>
                  <a:pt x="1048842" y="295617"/>
                </a:lnTo>
                <a:lnTo>
                  <a:pt x="1046607" y="239737"/>
                </a:lnTo>
                <a:lnTo>
                  <a:pt x="1039418" y="156718"/>
                </a:lnTo>
                <a:lnTo>
                  <a:pt x="1031367" y="97561"/>
                </a:lnTo>
                <a:lnTo>
                  <a:pt x="1011555" y="50380"/>
                </a:lnTo>
                <a:lnTo>
                  <a:pt x="1003833" y="50380"/>
                </a:lnTo>
                <a:lnTo>
                  <a:pt x="999261" y="51904"/>
                </a:lnTo>
                <a:lnTo>
                  <a:pt x="994689" y="56476"/>
                </a:lnTo>
                <a:lnTo>
                  <a:pt x="991641" y="61150"/>
                </a:lnTo>
                <a:lnTo>
                  <a:pt x="987069" y="67246"/>
                </a:lnTo>
                <a:lnTo>
                  <a:pt x="984021" y="71818"/>
                </a:lnTo>
                <a:lnTo>
                  <a:pt x="991641" y="114160"/>
                </a:lnTo>
                <a:lnTo>
                  <a:pt x="993889" y="127622"/>
                </a:lnTo>
                <a:lnTo>
                  <a:pt x="994689" y="135915"/>
                </a:lnTo>
                <a:lnTo>
                  <a:pt x="994879" y="153111"/>
                </a:lnTo>
                <a:lnTo>
                  <a:pt x="995337" y="164287"/>
                </a:lnTo>
                <a:lnTo>
                  <a:pt x="997127" y="191439"/>
                </a:lnTo>
                <a:lnTo>
                  <a:pt x="998359" y="222897"/>
                </a:lnTo>
                <a:lnTo>
                  <a:pt x="999261" y="239737"/>
                </a:lnTo>
                <a:lnTo>
                  <a:pt x="999502" y="257225"/>
                </a:lnTo>
                <a:lnTo>
                  <a:pt x="1000556" y="293890"/>
                </a:lnTo>
                <a:lnTo>
                  <a:pt x="1000785" y="313080"/>
                </a:lnTo>
                <a:lnTo>
                  <a:pt x="1001699" y="333387"/>
                </a:lnTo>
                <a:lnTo>
                  <a:pt x="1002931" y="379171"/>
                </a:lnTo>
                <a:lnTo>
                  <a:pt x="1004773" y="429818"/>
                </a:lnTo>
                <a:lnTo>
                  <a:pt x="1005255" y="452564"/>
                </a:lnTo>
                <a:lnTo>
                  <a:pt x="1005459" y="490156"/>
                </a:lnTo>
                <a:lnTo>
                  <a:pt x="1011555" y="491680"/>
                </a:lnTo>
                <a:lnTo>
                  <a:pt x="1029550" y="489699"/>
                </a:lnTo>
                <a:lnTo>
                  <a:pt x="1042416" y="483870"/>
                </a:lnTo>
                <a:lnTo>
                  <a:pt x="1050124" y="474319"/>
                </a:lnTo>
                <a:lnTo>
                  <a:pt x="1052703" y="461200"/>
                </a:lnTo>
                <a:close/>
              </a:path>
              <a:path extrusionOk="0" h="493394" w="1473835">
                <a:moveTo>
                  <a:pt x="1473796" y="407758"/>
                </a:moveTo>
                <a:lnTo>
                  <a:pt x="1472374" y="401713"/>
                </a:lnTo>
                <a:lnTo>
                  <a:pt x="1468081" y="397395"/>
                </a:lnTo>
                <a:lnTo>
                  <a:pt x="1460944" y="394817"/>
                </a:lnTo>
                <a:lnTo>
                  <a:pt x="1450936" y="393954"/>
                </a:lnTo>
                <a:lnTo>
                  <a:pt x="1439430" y="394525"/>
                </a:lnTo>
                <a:lnTo>
                  <a:pt x="1427810" y="396240"/>
                </a:lnTo>
                <a:lnTo>
                  <a:pt x="1415910" y="399097"/>
                </a:lnTo>
                <a:lnTo>
                  <a:pt x="1403604" y="403098"/>
                </a:lnTo>
                <a:lnTo>
                  <a:pt x="1378254" y="412330"/>
                </a:lnTo>
                <a:lnTo>
                  <a:pt x="1351686" y="421474"/>
                </a:lnTo>
                <a:lnTo>
                  <a:pt x="1298346" y="441286"/>
                </a:lnTo>
                <a:lnTo>
                  <a:pt x="1250696" y="449859"/>
                </a:lnTo>
                <a:lnTo>
                  <a:pt x="1232725" y="450430"/>
                </a:lnTo>
                <a:lnTo>
                  <a:pt x="1214412" y="449580"/>
                </a:lnTo>
                <a:lnTo>
                  <a:pt x="1171663" y="436714"/>
                </a:lnTo>
                <a:lnTo>
                  <a:pt x="1141666" y="397891"/>
                </a:lnTo>
                <a:lnTo>
                  <a:pt x="1139659" y="378714"/>
                </a:lnTo>
                <a:lnTo>
                  <a:pt x="1139659" y="375666"/>
                </a:lnTo>
                <a:lnTo>
                  <a:pt x="1138135" y="371094"/>
                </a:lnTo>
                <a:lnTo>
                  <a:pt x="1138135" y="369570"/>
                </a:lnTo>
                <a:lnTo>
                  <a:pt x="1142123" y="349224"/>
                </a:lnTo>
                <a:lnTo>
                  <a:pt x="1173543" y="310286"/>
                </a:lnTo>
                <a:lnTo>
                  <a:pt x="1229575" y="276517"/>
                </a:lnTo>
                <a:lnTo>
                  <a:pt x="1295311" y="251929"/>
                </a:lnTo>
                <a:lnTo>
                  <a:pt x="1331874" y="242785"/>
                </a:lnTo>
                <a:lnTo>
                  <a:pt x="1344066" y="242785"/>
                </a:lnTo>
                <a:lnTo>
                  <a:pt x="1351686" y="245833"/>
                </a:lnTo>
                <a:lnTo>
                  <a:pt x="1354734" y="253453"/>
                </a:lnTo>
                <a:lnTo>
                  <a:pt x="1357058" y="258610"/>
                </a:lnTo>
                <a:lnTo>
                  <a:pt x="1359204" y="264591"/>
                </a:lnTo>
                <a:lnTo>
                  <a:pt x="1361046" y="271132"/>
                </a:lnTo>
                <a:lnTo>
                  <a:pt x="1362456" y="277939"/>
                </a:lnTo>
                <a:lnTo>
                  <a:pt x="1365504" y="276415"/>
                </a:lnTo>
                <a:lnTo>
                  <a:pt x="1368552" y="273367"/>
                </a:lnTo>
                <a:lnTo>
                  <a:pt x="1373124" y="271843"/>
                </a:lnTo>
                <a:lnTo>
                  <a:pt x="1382890" y="264071"/>
                </a:lnTo>
                <a:lnTo>
                  <a:pt x="1389507" y="256552"/>
                </a:lnTo>
                <a:lnTo>
                  <a:pt x="1393266" y="249047"/>
                </a:lnTo>
                <a:lnTo>
                  <a:pt x="1394460" y="241261"/>
                </a:lnTo>
                <a:lnTo>
                  <a:pt x="1393558" y="229819"/>
                </a:lnTo>
                <a:lnTo>
                  <a:pt x="1390650" y="220497"/>
                </a:lnTo>
                <a:lnTo>
                  <a:pt x="1385455" y="213194"/>
                </a:lnTo>
                <a:lnTo>
                  <a:pt x="1377696" y="207733"/>
                </a:lnTo>
                <a:lnTo>
                  <a:pt x="1373124" y="206121"/>
                </a:lnTo>
                <a:lnTo>
                  <a:pt x="1368552" y="203073"/>
                </a:lnTo>
                <a:lnTo>
                  <a:pt x="1354734" y="203073"/>
                </a:lnTo>
                <a:lnTo>
                  <a:pt x="1348638" y="201549"/>
                </a:lnTo>
                <a:lnTo>
                  <a:pt x="1319682" y="201549"/>
                </a:lnTo>
                <a:lnTo>
                  <a:pt x="1255382" y="213601"/>
                </a:lnTo>
                <a:lnTo>
                  <a:pt x="1199210" y="238785"/>
                </a:lnTo>
                <a:lnTo>
                  <a:pt x="1159383" y="265963"/>
                </a:lnTo>
                <a:lnTo>
                  <a:pt x="1125943" y="296227"/>
                </a:lnTo>
                <a:lnTo>
                  <a:pt x="1103020" y="328472"/>
                </a:lnTo>
                <a:lnTo>
                  <a:pt x="1088326" y="366293"/>
                </a:lnTo>
                <a:lnTo>
                  <a:pt x="1087755" y="372618"/>
                </a:lnTo>
                <a:lnTo>
                  <a:pt x="1087755" y="387858"/>
                </a:lnTo>
                <a:lnTo>
                  <a:pt x="1100569" y="434619"/>
                </a:lnTo>
                <a:lnTo>
                  <a:pt x="1139659" y="468820"/>
                </a:lnTo>
                <a:lnTo>
                  <a:pt x="1175931" y="482752"/>
                </a:lnTo>
                <a:lnTo>
                  <a:pt x="1214056" y="489013"/>
                </a:lnTo>
                <a:lnTo>
                  <a:pt x="1237297" y="490156"/>
                </a:lnTo>
                <a:lnTo>
                  <a:pt x="1250721" y="489559"/>
                </a:lnTo>
                <a:lnTo>
                  <a:pt x="1289024" y="484365"/>
                </a:lnTo>
                <a:lnTo>
                  <a:pt x="1326426" y="476935"/>
                </a:lnTo>
                <a:lnTo>
                  <a:pt x="1367028" y="467296"/>
                </a:lnTo>
                <a:lnTo>
                  <a:pt x="1417320" y="451954"/>
                </a:lnTo>
                <a:lnTo>
                  <a:pt x="1455508" y="433666"/>
                </a:lnTo>
                <a:lnTo>
                  <a:pt x="1472272" y="421474"/>
                </a:lnTo>
                <a:lnTo>
                  <a:pt x="1472272" y="418426"/>
                </a:lnTo>
                <a:lnTo>
                  <a:pt x="1473796" y="413854"/>
                </a:lnTo>
                <a:lnTo>
                  <a:pt x="1473796" y="407758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6" name="Google Shape;1396;p21"/>
          <p:cNvSpPr/>
          <p:nvPr/>
        </p:nvSpPr>
        <p:spPr>
          <a:xfrm>
            <a:off x="4283392" y="1849094"/>
            <a:ext cx="1188720" cy="303530"/>
          </a:xfrm>
          <a:custGeom>
            <a:rect b="b" l="l" r="r" t="t"/>
            <a:pathLst>
              <a:path extrusionOk="0" h="303530" w="1188720">
                <a:moveTo>
                  <a:pt x="326517" y="114490"/>
                </a:moveTo>
                <a:lnTo>
                  <a:pt x="307479" y="61950"/>
                </a:lnTo>
                <a:lnTo>
                  <a:pt x="286893" y="40627"/>
                </a:lnTo>
                <a:lnTo>
                  <a:pt x="286893" y="135915"/>
                </a:lnTo>
                <a:lnTo>
                  <a:pt x="283756" y="166839"/>
                </a:lnTo>
                <a:lnTo>
                  <a:pt x="259156" y="214922"/>
                </a:lnTo>
                <a:lnTo>
                  <a:pt x="226288" y="239293"/>
                </a:lnTo>
                <a:lnTo>
                  <a:pt x="186207" y="251929"/>
                </a:lnTo>
                <a:lnTo>
                  <a:pt x="137896" y="257721"/>
                </a:lnTo>
                <a:lnTo>
                  <a:pt x="119062" y="258025"/>
                </a:lnTo>
                <a:lnTo>
                  <a:pt x="101879" y="257441"/>
                </a:lnTo>
                <a:lnTo>
                  <a:pt x="55854" y="238810"/>
                </a:lnTo>
                <a:lnTo>
                  <a:pt x="44284" y="193929"/>
                </a:lnTo>
                <a:lnTo>
                  <a:pt x="53428" y="154089"/>
                </a:lnTo>
                <a:lnTo>
                  <a:pt x="85471" y="95605"/>
                </a:lnTo>
                <a:lnTo>
                  <a:pt x="119837" y="69164"/>
                </a:lnTo>
                <a:lnTo>
                  <a:pt x="155448" y="56527"/>
                </a:lnTo>
                <a:lnTo>
                  <a:pt x="168224" y="53314"/>
                </a:lnTo>
                <a:lnTo>
                  <a:pt x="180822" y="50571"/>
                </a:lnTo>
                <a:lnTo>
                  <a:pt x="193433" y="48120"/>
                </a:lnTo>
                <a:lnTo>
                  <a:pt x="206019" y="45808"/>
                </a:lnTo>
                <a:lnTo>
                  <a:pt x="223456" y="47536"/>
                </a:lnTo>
                <a:lnTo>
                  <a:pt x="265455" y="73342"/>
                </a:lnTo>
                <a:lnTo>
                  <a:pt x="285483" y="117525"/>
                </a:lnTo>
                <a:lnTo>
                  <a:pt x="286893" y="135915"/>
                </a:lnTo>
                <a:lnTo>
                  <a:pt x="286893" y="40627"/>
                </a:lnTo>
                <a:lnTo>
                  <a:pt x="247167" y="19900"/>
                </a:lnTo>
                <a:lnTo>
                  <a:pt x="209067" y="10668"/>
                </a:lnTo>
                <a:lnTo>
                  <a:pt x="190779" y="10668"/>
                </a:lnTo>
                <a:lnTo>
                  <a:pt x="123063" y="25958"/>
                </a:lnTo>
                <a:lnTo>
                  <a:pt x="65620" y="54952"/>
                </a:lnTo>
                <a:lnTo>
                  <a:pt x="36715" y="80746"/>
                </a:lnTo>
                <a:lnTo>
                  <a:pt x="4038" y="142608"/>
                </a:lnTo>
                <a:lnTo>
                  <a:pt x="0" y="178689"/>
                </a:lnTo>
                <a:lnTo>
                  <a:pt x="1765" y="209588"/>
                </a:lnTo>
                <a:lnTo>
                  <a:pt x="7277" y="235737"/>
                </a:lnTo>
                <a:lnTo>
                  <a:pt x="16789" y="257048"/>
                </a:lnTo>
                <a:lnTo>
                  <a:pt x="30568" y="273367"/>
                </a:lnTo>
                <a:lnTo>
                  <a:pt x="44284" y="282829"/>
                </a:lnTo>
                <a:lnTo>
                  <a:pt x="48310" y="285610"/>
                </a:lnTo>
                <a:lnTo>
                  <a:pt x="69634" y="294703"/>
                </a:lnTo>
                <a:lnTo>
                  <a:pt x="94691" y="300367"/>
                </a:lnTo>
                <a:lnTo>
                  <a:pt x="123634" y="302323"/>
                </a:lnTo>
                <a:lnTo>
                  <a:pt x="164223" y="299516"/>
                </a:lnTo>
                <a:lnTo>
                  <a:pt x="235153" y="277850"/>
                </a:lnTo>
                <a:lnTo>
                  <a:pt x="286893" y="238861"/>
                </a:lnTo>
                <a:lnTo>
                  <a:pt x="311454" y="203492"/>
                </a:lnTo>
                <a:lnTo>
                  <a:pt x="326517" y="131343"/>
                </a:lnTo>
                <a:lnTo>
                  <a:pt x="326517" y="114490"/>
                </a:lnTo>
                <a:close/>
              </a:path>
              <a:path extrusionOk="0" h="303530" w="1188720">
                <a:moveTo>
                  <a:pt x="846759" y="296227"/>
                </a:moveTo>
                <a:lnTo>
                  <a:pt x="833043" y="56476"/>
                </a:lnTo>
                <a:lnTo>
                  <a:pt x="819327" y="20815"/>
                </a:lnTo>
                <a:lnTo>
                  <a:pt x="773518" y="9144"/>
                </a:lnTo>
                <a:lnTo>
                  <a:pt x="751217" y="10820"/>
                </a:lnTo>
                <a:lnTo>
                  <a:pt x="703148" y="23368"/>
                </a:lnTo>
                <a:lnTo>
                  <a:pt x="650506" y="46520"/>
                </a:lnTo>
                <a:lnTo>
                  <a:pt x="613257" y="74637"/>
                </a:lnTo>
                <a:lnTo>
                  <a:pt x="602640" y="90106"/>
                </a:lnTo>
                <a:lnTo>
                  <a:pt x="601776" y="78994"/>
                </a:lnTo>
                <a:lnTo>
                  <a:pt x="582663" y="45389"/>
                </a:lnTo>
                <a:lnTo>
                  <a:pt x="540296" y="27330"/>
                </a:lnTo>
                <a:lnTo>
                  <a:pt x="518718" y="25996"/>
                </a:lnTo>
                <a:lnTo>
                  <a:pt x="506145" y="26568"/>
                </a:lnTo>
                <a:lnTo>
                  <a:pt x="468426" y="35140"/>
                </a:lnTo>
                <a:lnTo>
                  <a:pt x="426821" y="55346"/>
                </a:lnTo>
                <a:lnTo>
                  <a:pt x="401281" y="82486"/>
                </a:lnTo>
                <a:lnTo>
                  <a:pt x="401281" y="79438"/>
                </a:lnTo>
                <a:lnTo>
                  <a:pt x="398233" y="64096"/>
                </a:lnTo>
                <a:lnTo>
                  <a:pt x="397941" y="56667"/>
                </a:lnTo>
                <a:lnTo>
                  <a:pt x="397090" y="48094"/>
                </a:lnTo>
                <a:lnTo>
                  <a:pt x="395655" y="38379"/>
                </a:lnTo>
                <a:lnTo>
                  <a:pt x="390613" y="12192"/>
                </a:lnTo>
                <a:lnTo>
                  <a:pt x="387565" y="4572"/>
                </a:lnTo>
                <a:lnTo>
                  <a:pt x="384517" y="4572"/>
                </a:lnTo>
                <a:lnTo>
                  <a:pt x="371614" y="5740"/>
                </a:lnTo>
                <a:lnTo>
                  <a:pt x="362559" y="9347"/>
                </a:lnTo>
                <a:lnTo>
                  <a:pt x="357225" y="15544"/>
                </a:lnTo>
                <a:lnTo>
                  <a:pt x="355460" y="24472"/>
                </a:lnTo>
                <a:lnTo>
                  <a:pt x="357466" y="40779"/>
                </a:lnTo>
                <a:lnTo>
                  <a:pt x="358889" y="57670"/>
                </a:lnTo>
                <a:lnTo>
                  <a:pt x="359752" y="75133"/>
                </a:lnTo>
                <a:lnTo>
                  <a:pt x="360032" y="93154"/>
                </a:lnTo>
                <a:lnTo>
                  <a:pt x="359841" y="131152"/>
                </a:lnTo>
                <a:lnTo>
                  <a:pt x="359397" y="149656"/>
                </a:lnTo>
                <a:lnTo>
                  <a:pt x="357606" y="186029"/>
                </a:lnTo>
                <a:lnTo>
                  <a:pt x="356374" y="220357"/>
                </a:lnTo>
                <a:lnTo>
                  <a:pt x="354584" y="252120"/>
                </a:lnTo>
                <a:lnTo>
                  <a:pt x="354126" y="266268"/>
                </a:lnTo>
                <a:lnTo>
                  <a:pt x="353936" y="290131"/>
                </a:lnTo>
                <a:lnTo>
                  <a:pt x="356984" y="296227"/>
                </a:lnTo>
                <a:lnTo>
                  <a:pt x="358508" y="297751"/>
                </a:lnTo>
                <a:lnTo>
                  <a:pt x="361657" y="299275"/>
                </a:lnTo>
                <a:lnTo>
                  <a:pt x="363181" y="300799"/>
                </a:lnTo>
                <a:lnTo>
                  <a:pt x="367753" y="302323"/>
                </a:lnTo>
                <a:lnTo>
                  <a:pt x="373849" y="302323"/>
                </a:lnTo>
                <a:lnTo>
                  <a:pt x="378688" y="301485"/>
                </a:lnTo>
                <a:lnTo>
                  <a:pt x="386232" y="299085"/>
                </a:lnTo>
                <a:lnTo>
                  <a:pt x="396354" y="295249"/>
                </a:lnTo>
                <a:lnTo>
                  <a:pt x="408901" y="290131"/>
                </a:lnTo>
                <a:lnTo>
                  <a:pt x="406806" y="268173"/>
                </a:lnTo>
                <a:lnTo>
                  <a:pt x="406120" y="257695"/>
                </a:lnTo>
                <a:lnTo>
                  <a:pt x="405853" y="247357"/>
                </a:lnTo>
                <a:lnTo>
                  <a:pt x="406095" y="236524"/>
                </a:lnTo>
                <a:lnTo>
                  <a:pt x="407136" y="211963"/>
                </a:lnTo>
                <a:lnTo>
                  <a:pt x="407377" y="198501"/>
                </a:lnTo>
                <a:lnTo>
                  <a:pt x="417880" y="152552"/>
                </a:lnTo>
                <a:lnTo>
                  <a:pt x="443903" y="103847"/>
                </a:lnTo>
                <a:lnTo>
                  <a:pt x="506349" y="67170"/>
                </a:lnTo>
                <a:lnTo>
                  <a:pt x="549300" y="62572"/>
                </a:lnTo>
                <a:lnTo>
                  <a:pt x="553605" y="79476"/>
                </a:lnTo>
                <a:lnTo>
                  <a:pt x="564540" y="125247"/>
                </a:lnTo>
                <a:lnTo>
                  <a:pt x="570331" y="167728"/>
                </a:lnTo>
                <a:lnTo>
                  <a:pt x="570636" y="183261"/>
                </a:lnTo>
                <a:lnTo>
                  <a:pt x="569798" y="203809"/>
                </a:lnTo>
                <a:lnTo>
                  <a:pt x="567397" y="228663"/>
                </a:lnTo>
                <a:lnTo>
                  <a:pt x="563562" y="257530"/>
                </a:lnTo>
                <a:lnTo>
                  <a:pt x="558444" y="290131"/>
                </a:lnTo>
                <a:lnTo>
                  <a:pt x="556920" y="291655"/>
                </a:lnTo>
                <a:lnTo>
                  <a:pt x="558444" y="294703"/>
                </a:lnTo>
                <a:lnTo>
                  <a:pt x="570636" y="300799"/>
                </a:lnTo>
                <a:lnTo>
                  <a:pt x="579780" y="302323"/>
                </a:lnTo>
                <a:lnTo>
                  <a:pt x="588924" y="302323"/>
                </a:lnTo>
                <a:lnTo>
                  <a:pt x="615289" y="243217"/>
                </a:lnTo>
                <a:lnTo>
                  <a:pt x="621131" y="201028"/>
                </a:lnTo>
                <a:lnTo>
                  <a:pt x="630707" y="163690"/>
                </a:lnTo>
                <a:lnTo>
                  <a:pt x="651002" y="119075"/>
                </a:lnTo>
                <a:lnTo>
                  <a:pt x="683793" y="82384"/>
                </a:lnTo>
                <a:lnTo>
                  <a:pt x="728205" y="58077"/>
                </a:lnTo>
                <a:lnTo>
                  <a:pt x="781138" y="48856"/>
                </a:lnTo>
                <a:lnTo>
                  <a:pt x="787133" y="72377"/>
                </a:lnTo>
                <a:lnTo>
                  <a:pt x="791425" y="99441"/>
                </a:lnTo>
                <a:lnTo>
                  <a:pt x="793991" y="130225"/>
                </a:lnTo>
                <a:lnTo>
                  <a:pt x="794854" y="164871"/>
                </a:lnTo>
                <a:lnTo>
                  <a:pt x="791806" y="268795"/>
                </a:lnTo>
                <a:lnTo>
                  <a:pt x="791806" y="294703"/>
                </a:lnTo>
                <a:lnTo>
                  <a:pt x="794105" y="298437"/>
                </a:lnTo>
                <a:lnTo>
                  <a:pt x="801001" y="300609"/>
                </a:lnTo>
                <a:lnTo>
                  <a:pt x="812457" y="301345"/>
                </a:lnTo>
                <a:lnTo>
                  <a:pt x="828471" y="300799"/>
                </a:lnTo>
                <a:lnTo>
                  <a:pt x="840663" y="299275"/>
                </a:lnTo>
                <a:lnTo>
                  <a:pt x="846759" y="299275"/>
                </a:lnTo>
                <a:lnTo>
                  <a:pt x="846759" y="296227"/>
                </a:lnTo>
                <a:close/>
              </a:path>
              <a:path extrusionOk="0" h="303530" w="1188720">
                <a:moveTo>
                  <a:pt x="1188529" y="215265"/>
                </a:moveTo>
                <a:lnTo>
                  <a:pt x="1187005" y="212217"/>
                </a:lnTo>
                <a:lnTo>
                  <a:pt x="1180909" y="206121"/>
                </a:lnTo>
                <a:lnTo>
                  <a:pt x="1176337" y="204597"/>
                </a:lnTo>
                <a:lnTo>
                  <a:pt x="1171765" y="204597"/>
                </a:lnTo>
                <a:lnTo>
                  <a:pt x="1118235" y="226898"/>
                </a:lnTo>
                <a:lnTo>
                  <a:pt x="1071994" y="243166"/>
                </a:lnTo>
                <a:lnTo>
                  <a:pt x="1032929" y="253123"/>
                </a:lnTo>
                <a:lnTo>
                  <a:pt x="1000887" y="256501"/>
                </a:lnTo>
                <a:lnTo>
                  <a:pt x="970826" y="252793"/>
                </a:lnTo>
                <a:lnTo>
                  <a:pt x="947077" y="241642"/>
                </a:lnTo>
                <a:lnTo>
                  <a:pt x="929640" y="223037"/>
                </a:lnTo>
                <a:lnTo>
                  <a:pt x="918489" y="196977"/>
                </a:lnTo>
                <a:lnTo>
                  <a:pt x="921588" y="186385"/>
                </a:lnTo>
                <a:lnTo>
                  <a:pt x="926109" y="177342"/>
                </a:lnTo>
                <a:lnTo>
                  <a:pt x="931773" y="169722"/>
                </a:lnTo>
                <a:lnTo>
                  <a:pt x="938301" y="163347"/>
                </a:lnTo>
                <a:lnTo>
                  <a:pt x="941349" y="161531"/>
                </a:lnTo>
                <a:lnTo>
                  <a:pt x="952030" y="155117"/>
                </a:lnTo>
                <a:lnTo>
                  <a:pt x="968222" y="148869"/>
                </a:lnTo>
                <a:lnTo>
                  <a:pt x="986993" y="144919"/>
                </a:lnTo>
                <a:lnTo>
                  <a:pt x="1008507" y="143535"/>
                </a:lnTo>
                <a:lnTo>
                  <a:pt x="1101559" y="148107"/>
                </a:lnTo>
                <a:lnTo>
                  <a:pt x="1112443" y="147828"/>
                </a:lnTo>
                <a:lnTo>
                  <a:pt x="1122159" y="146989"/>
                </a:lnTo>
                <a:lnTo>
                  <a:pt x="1130515" y="145669"/>
                </a:lnTo>
                <a:lnTo>
                  <a:pt x="1131354" y="145542"/>
                </a:lnTo>
                <a:lnTo>
                  <a:pt x="1167371" y="125247"/>
                </a:lnTo>
                <a:lnTo>
                  <a:pt x="1177861" y="93154"/>
                </a:lnTo>
                <a:lnTo>
                  <a:pt x="1177861" y="84010"/>
                </a:lnTo>
                <a:lnTo>
                  <a:pt x="1158240" y="45694"/>
                </a:lnTo>
                <a:lnTo>
                  <a:pt x="1130515" y="24472"/>
                </a:lnTo>
                <a:lnTo>
                  <a:pt x="1130515" y="77914"/>
                </a:lnTo>
                <a:lnTo>
                  <a:pt x="1130515" y="84010"/>
                </a:lnTo>
                <a:lnTo>
                  <a:pt x="1078458" y="103632"/>
                </a:lnTo>
                <a:lnTo>
                  <a:pt x="1018603" y="106845"/>
                </a:lnTo>
                <a:lnTo>
                  <a:pt x="1015644" y="106832"/>
                </a:lnTo>
                <a:lnTo>
                  <a:pt x="1003363" y="106578"/>
                </a:lnTo>
                <a:lnTo>
                  <a:pt x="985291" y="105689"/>
                </a:lnTo>
                <a:lnTo>
                  <a:pt x="965822" y="104355"/>
                </a:lnTo>
                <a:lnTo>
                  <a:pt x="941349" y="102298"/>
                </a:lnTo>
                <a:lnTo>
                  <a:pt x="943965" y="90893"/>
                </a:lnTo>
                <a:lnTo>
                  <a:pt x="985634" y="58000"/>
                </a:lnTo>
                <a:lnTo>
                  <a:pt x="1026795" y="44284"/>
                </a:lnTo>
                <a:lnTo>
                  <a:pt x="1037386" y="41173"/>
                </a:lnTo>
                <a:lnTo>
                  <a:pt x="1046416" y="38760"/>
                </a:lnTo>
                <a:lnTo>
                  <a:pt x="1054011" y="37223"/>
                </a:lnTo>
                <a:lnTo>
                  <a:pt x="1060323" y="36664"/>
                </a:lnTo>
                <a:lnTo>
                  <a:pt x="1065453" y="36957"/>
                </a:lnTo>
                <a:lnTo>
                  <a:pt x="1108392" y="51320"/>
                </a:lnTo>
                <a:lnTo>
                  <a:pt x="1115275" y="56476"/>
                </a:lnTo>
                <a:lnTo>
                  <a:pt x="1122159" y="61328"/>
                </a:lnTo>
                <a:lnTo>
                  <a:pt x="1126896" y="66624"/>
                </a:lnTo>
                <a:lnTo>
                  <a:pt x="1129639" y="72212"/>
                </a:lnTo>
                <a:lnTo>
                  <a:pt x="1130515" y="77914"/>
                </a:lnTo>
                <a:lnTo>
                  <a:pt x="1130515" y="24472"/>
                </a:lnTo>
                <a:lnTo>
                  <a:pt x="1107986" y="13538"/>
                </a:lnTo>
                <a:lnTo>
                  <a:pt x="1086319" y="5918"/>
                </a:lnTo>
                <a:lnTo>
                  <a:pt x="1065758" y="1447"/>
                </a:lnTo>
                <a:lnTo>
                  <a:pt x="1046607" y="0"/>
                </a:lnTo>
                <a:lnTo>
                  <a:pt x="1027430" y="901"/>
                </a:lnTo>
                <a:lnTo>
                  <a:pt x="990193" y="9004"/>
                </a:lnTo>
                <a:lnTo>
                  <a:pt x="955255" y="26555"/>
                </a:lnTo>
                <a:lnTo>
                  <a:pt x="912393" y="64096"/>
                </a:lnTo>
                <a:lnTo>
                  <a:pt x="889482" y="96202"/>
                </a:lnTo>
                <a:lnTo>
                  <a:pt x="870839" y="144602"/>
                </a:lnTo>
                <a:lnTo>
                  <a:pt x="865047" y="183261"/>
                </a:lnTo>
                <a:lnTo>
                  <a:pt x="865047" y="216877"/>
                </a:lnTo>
                <a:lnTo>
                  <a:pt x="876528" y="244944"/>
                </a:lnTo>
                <a:lnTo>
                  <a:pt x="895007" y="267601"/>
                </a:lnTo>
                <a:lnTo>
                  <a:pt x="918489" y="283641"/>
                </a:lnTo>
                <a:lnTo>
                  <a:pt x="920635" y="285115"/>
                </a:lnTo>
                <a:lnTo>
                  <a:pt x="953541" y="297751"/>
                </a:lnTo>
                <a:lnTo>
                  <a:pt x="985291" y="303174"/>
                </a:lnTo>
                <a:lnTo>
                  <a:pt x="1018603" y="303466"/>
                </a:lnTo>
                <a:lnTo>
                  <a:pt x="1053325" y="298602"/>
                </a:lnTo>
                <a:lnTo>
                  <a:pt x="1122857" y="274878"/>
                </a:lnTo>
                <a:lnTo>
                  <a:pt x="1172171" y="240525"/>
                </a:lnTo>
                <a:lnTo>
                  <a:pt x="1188529" y="219925"/>
                </a:lnTo>
                <a:lnTo>
                  <a:pt x="1188529" y="215265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7" name="Google Shape;1397;p21"/>
          <p:cNvSpPr/>
          <p:nvPr/>
        </p:nvSpPr>
        <p:spPr>
          <a:xfrm>
            <a:off x="5767857" y="1710118"/>
            <a:ext cx="618490" cy="448945"/>
          </a:xfrm>
          <a:custGeom>
            <a:rect b="b" l="l" r="r" t="t"/>
            <a:pathLst>
              <a:path extrusionOk="0" h="448944" w="618489">
                <a:moveTo>
                  <a:pt x="248691" y="177165"/>
                </a:moveTo>
                <a:lnTo>
                  <a:pt x="242595" y="178689"/>
                </a:lnTo>
                <a:lnTo>
                  <a:pt x="193738" y="178689"/>
                </a:lnTo>
                <a:lnTo>
                  <a:pt x="183451" y="178955"/>
                </a:lnTo>
                <a:lnTo>
                  <a:pt x="173164" y="179641"/>
                </a:lnTo>
                <a:lnTo>
                  <a:pt x="152590" y="181737"/>
                </a:lnTo>
                <a:lnTo>
                  <a:pt x="150495" y="160934"/>
                </a:lnTo>
                <a:lnTo>
                  <a:pt x="149809" y="150164"/>
                </a:lnTo>
                <a:lnTo>
                  <a:pt x="148945" y="99187"/>
                </a:lnTo>
                <a:lnTo>
                  <a:pt x="147066" y="64554"/>
                </a:lnTo>
                <a:lnTo>
                  <a:pt x="138874" y="10769"/>
                </a:lnTo>
                <a:lnTo>
                  <a:pt x="129730" y="1524"/>
                </a:lnTo>
                <a:lnTo>
                  <a:pt x="126682" y="1524"/>
                </a:lnTo>
                <a:lnTo>
                  <a:pt x="123634" y="0"/>
                </a:lnTo>
                <a:lnTo>
                  <a:pt x="114490" y="0"/>
                </a:lnTo>
                <a:lnTo>
                  <a:pt x="109816" y="3048"/>
                </a:lnTo>
                <a:lnTo>
                  <a:pt x="103720" y="9245"/>
                </a:lnTo>
                <a:lnTo>
                  <a:pt x="100672" y="13817"/>
                </a:lnTo>
                <a:lnTo>
                  <a:pt x="97624" y="16865"/>
                </a:lnTo>
                <a:lnTo>
                  <a:pt x="96100" y="21437"/>
                </a:lnTo>
                <a:lnTo>
                  <a:pt x="96100" y="187833"/>
                </a:lnTo>
                <a:lnTo>
                  <a:pt x="0" y="187833"/>
                </a:lnTo>
                <a:lnTo>
                  <a:pt x="1524" y="232130"/>
                </a:lnTo>
                <a:lnTo>
                  <a:pt x="100672" y="232130"/>
                </a:lnTo>
                <a:lnTo>
                  <a:pt x="102679" y="241604"/>
                </a:lnTo>
                <a:lnTo>
                  <a:pt x="104101" y="251802"/>
                </a:lnTo>
                <a:lnTo>
                  <a:pt x="104965" y="262851"/>
                </a:lnTo>
                <a:lnTo>
                  <a:pt x="105244" y="274891"/>
                </a:lnTo>
                <a:lnTo>
                  <a:pt x="103720" y="378714"/>
                </a:lnTo>
                <a:lnTo>
                  <a:pt x="105740" y="409663"/>
                </a:lnTo>
                <a:lnTo>
                  <a:pt x="111772" y="431571"/>
                </a:lnTo>
                <a:lnTo>
                  <a:pt x="121805" y="444614"/>
                </a:lnTo>
                <a:lnTo>
                  <a:pt x="135826" y="448919"/>
                </a:lnTo>
                <a:lnTo>
                  <a:pt x="141922" y="448919"/>
                </a:lnTo>
                <a:lnTo>
                  <a:pt x="148018" y="447395"/>
                </a:lnTo>
                <a:lnTo>
                  <a:pt x="155638" y="444347"/>
                </a:lnTo>
                <a:lnTo>
                  <a:pt x="152590" y="221462"/>
                </a:lnTo>
                <a:lnTo>
                  <a:pt x="247167" y="224510"/>
                </a:lnTo>
                <a:lnTo>
                  <a:pt x="248691" y="177165"/>
                </a:lnTo>
                <a:close/>
              </a:path>
              <a:path extrusionOk="0" h="448944" w="618489">
                <a:moveTo>
                  <a:pt x="617893" y="253466"/>
                </a:moveTo>
                <a:lnTo>
                  <a:pt x="598195" y="200926"/>
                </a:lnTo>
                <a:lnTo>
                  <a:pt x="576745" y="179082"/>
                </a:lnTo>
                <a:lnTo>
                  <a:pt x="576745" y="274891"/>
                </a:lnTo>
                <a:lnTo>
                  <a:pt x="573862" y="305816"/>
                </a:lnTo>
                <a:lnTo>
                  <a:pt x="550341" y="353898"/>
                </a:lnTo>
                <a:lnTo>
                  <a:pt x="517448" y="378269"/>
                </a:lnTo>
                <a:lnTo>
                  <a:pt x="477583" y="390906"/>
                </a:lnTo>
                <a:lnTo>
                  <a:pt x="428409" y="396697"/>
                </a:lnTo>
                <a:lnTo>
                  <a:pt x="409714" y="396989"/>
                </a:lnTo>
                <a:lnTo>
                  <a:pt x="392417" y="396417"/>
                </a:lnTo>
                <a:lnTo>
                  <a:pt x="355473" y="386334"/>
                </a:lnTo>
                <a:lnTo>
                  <a:pt x="335546" y="350939"/>
                </a:lnTo>
                <a:lnTo>
                  <a:pt x="334137" y="332905"/>
                </a:lnTo>
                <a:lnTo>
                  <a:pt x="344144" y="293065"/>
                </a:lnTo>
                <a:lnTo>
                  <a:pt x="376186" y="234581"/>
                </a:lnTo>
                <a:lnTo>
                  <a:pt x="409714" y="208140"/>
                </a:lnTo>
                <a:lnTo>
                  <a:pt x="447014" y="195453"/>
                </a:lnTo>
                <a:lnTo>
                  <a:pt x="459600" y="192290"/>
                </a:lnTo>
                <a:lnTo>
                  <a:pt x="472198" y="189547"/>
                </a:lnTo>
                <a:lnTo>
                  <a:pt x="484809" y="187096"/>
                </a:lnTo>
                <a:lnTo>
                  <a:pt x="497395" y="184785"/>
                </a:lnTo>
                <a:lnTo>
                  <a:pt x="514832" y="186512"/>
                </a:lnTo>
                <a:lnTo>
                  <a:pt x="556933" y="212318"/>
                </a:lnTo>
                <a:lnTo>
                  <a:pt x="575576" y="256501"/>
                </a:lnTo>
                <a:lnTo>
                  <a:pt x="576745" y="274891"/>
                </a:lnTo>
                <a:lnTo>
                  <a:pt x="576745" y="179082"/>
                </a:lnTo>
                <a:lnTo>
                  <a:pt x="537019" y="158877"/>
                </a:lnTo>
                <a:lnTo>
                  <a:pt x="498919" y="149644"/>
                </a:lnTo>
                <a:lnTo>
                  <a:pt x="482155" y="149644"/>
                </a:lnTo>
                <a:lnTo>
                  <a:pt x="413105" y="164934"/>
                </a:lnTo>
                <a:lnTo>
                  <a:pt x="355473" y="193929"/>
                </a:lnTo>
                <a:lnTo>
                  <a:pt x="326567" y="219722"/>
                </a:lnTo>
                <a:lnTo>
                  <a:pt x="293890" y="281584"/>
                </a:lnTo>
                <a:lnTo>
                  <a:pt x="289839" y="317665"/>
                </a:lnTo>
                <a:lnTo>
                  <a:pt x="291833" y="348564"/>
                </a:lnTo>
                <a:lnTo>
                  <a:pt x="297700" y="374713"/>
                </a:lnTo>
                <a:lnTo>
                  <a:pt x="307289" y="396024"/>
                </a:lnTo>
                <a:lnTo>
                  <a:pt x="320421" y="412343"/>
                </a:lnTo>
                <a:lnTo>
                  <a:pt x="334137" y="421805"/>
                </a:lnTo>
                <a:lnTo>
                  <a:pt x="338162" y="424586"/>
                </a:lnTo>
                <a:lnTo>
                  <a:pt x="359486" y="433679"/>
                </a:lnTo>
                <a:lnTo>
                  <a:pt x="384543" y="439343"/>
                </a:lnTo>
                <a:lnTo>
                  <a:pt x="413486" y="441299"/>
                </a:lnTo>
                <a:lnTo>
                  <a:pt x="454329" y="438492"/>
                </a:lnTo>
                <a:lnTo>
                  <a:pt x="491871" y="430237"/>
                </a:lnTo>
                <a:lnTo>
                  <a:pt x="555409" y="398526"/>
                </a:lnTo>
                <a:lnTo>
                  <a:pt x="602081" y="342468"/>
                </a:lnTo>
                <a:lnTo>
                  <a:pt x="617893" y="270319"/>
                </a:lnTo>
                <a:lnTo>
                  <a:pt x="617893" y="253466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98" name="Google Shape;13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380" y="2351532"/>
            <a:ext cx="6115811" cy="119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4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302" name="Google Shape;302;p4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3" name="Google Shape;30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4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5" name="Google Shape;30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3254" y="386403"/>
            <a:ext cx="1765173" cy="28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6711" y="891539"/>
            <a:ext cx="5373623" cy="3195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4"/>
          <p:cNvGrpSpPr/>
          <p:nvPr/>
        </p:nvGrpSpPr>
        <p:grpSpPr>
          <a:xfrm>
            <a:off x="455580" y="4253960"/>
            <a:ext cx="604076" cy="216884"/>
            <a:chOff x="455580" y="4253960"/>
            <a:chExt cx="604076" cy="216884"/>
          </a:xfrm>
        </p:grpSpPr>
        <p:pic>
          <p:nvPicPr>
            <p:cNvPr id="310" name="Google Shape;310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5580" y="4253960"/>
              <a:ext cx="401288" cy="216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4969" y="4275391"/>
              <a:ext cx="164687" cy="190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4"/>
          <p:cNvGrpSpPr/>
          <p:nvPr/>
        </p:nvGrpSpPr>
        <p:grpSpPr>
          <a:xfrm>
            <a:off x="1136046" y="4263199"/>
            <a:ext cx="271590" cy="203200"/>
            <a:chOff x="1136046" y="4263199"/>
            <a:chExt cx="271590" cy="203200"/>
          </a:xfrm>
        </p:grpSpPr>
        <p:pic>
          <p:nvPicPr>
            <p:cNvPr id="313" name="Google Shape;313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36046" y="4322730"/>
              <a:ext cx="207454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4"/>
            <p:cNvSpPr/>
            <p:nvPr/>
          </p:nvSpPr>
          <p:spPr>
            <a:xfrm>
              <a:off x="1373981" y="4263199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191" y="203073"/>
                  </a:moveTo>
                  <a:lnTo>
                    <a:pt x="6191" y="59531"/>
                  </a:lnTo>
                  <a:lnTo>
                    <a:pt x="27527" y="59531"/>
                  </a:lnTo>
                  <a:lnTo>
                    <a:pt x="27527" y="203073"/>
                  </a:lnTo>
                  <a:lnTo>
                    <a:pt x="6191" y="203073"/>
                  </a:lnTo>
                  <a:close/>
                </a:path>
                <a:path extrusionOk="0" h="203200" w="3365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4667" y="4572"/>
                  </a:lnTo>
                  <a:lnTo>
                    <a:pt x="7715" y="1524"/>
                  </a:lnTo>
                  <a:lnTo>
                    <a:pt x="12287" y="0"/>
                  </a:lnTo>
                  <a:lnTo>
                    <a:pt x="21431" y="0"/>
                  </a:lnTo>
                  <a:lnTo>
                    <a:pt x="26003" y="1524"/>
                  </a:lnTo>
                  <a:lnTo>
                    <a:pt x="32099" y="7620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2099" y="24384"/>
                  </a:lnTo>
                  <a:lnTo>
                    <a:pt x="26003" y="30480"/>
                  </a:lnTo>
                  <a:lnTo>
                    <a:pt x="21431" y="32004"/>
                  </a:lnTo>
                  <a:lnTo>
                    <a:pt x="12287" y="32004"/>
                  </a:lnTo>
                  <a:lnTo>
                    <a:pt x="9239" y="30480"/>
                  </a:lnTo>
                  <a:lnTo>
                    <a:pt x="4667" y="27432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15" name="Google Shape;315;p4"/>
          <p:cNvGrpSpPr/>
          <p:nvPr/>
        </p:nvGrpSpPr>
        <p:grpSpPr>
          <a:xfrm>
            <a:off x="1435023" y="4244816"/>
            <a:ext cx="222802" cy="221710"/>
            <a:chOff x="1435023" y="4244816"/>
            <a:chExt cx="222802" cy="221710"/>
          </a:xfrm>
        </p:grpSpPr>
        <p:sp>
          <p:nvSpPr>
            <p:cNvPr id="316" name="Google Shape;316;p4"/>
            <p:cNvSpPr/>
            <p:nvPr/>
          </p:nvSpPr>
          <p:spPr>
            <a:xfrm>
              <a:off x="1435023" y="4275391"/>
              <a:ext cx="77470" cy="191135"/>
            </a:xfrm>
            <a:custGeom>
              <a:rect b="b" l="l" r="r" t="t"/>
              <a:pathLst>
                <a:path extrusionOk="0" h="191135" w="77469">
                  <a:moveTo>
                    <a:pt x="77470" y="47345"/>
                  </a:moveTo>
                  <a:lnTo>
                    <a:pt x="44450" y="47345"/>
                  </a:lnTo>
                  <a:lnTo>
                    <a:pt x="44450" y="0"/>
                  </a:lnTo>
                  <a:lnTo>
                    <a:pt x="22860" y="0"/>
                  </a:lnTo>
                  <a:lnTo>
                    <a:pt x="22860" y="47345"/>
                  </a:lnTo>
                  <a:lnTo>
                    <a:pt x="0" y="47345"/>
                  </a:lnTo>
                  <a:lnTo>
                    <a:pt x="0" y="67157"/>
                  </a:lnTo>
                  <a:lnTo>
                    <a:pt x="22860" y="67157"/>
                  </a:lnTo>
                  <a:lnTo>
                    <a:pt x="22860" y="190881"/>
                  </a:lnTo>
                  <a:lnTo>
                    <a:pt x="44450" y="190881"/>
                  </a:lnTo>
                  <a:lnTo>
                    <a:pt x="44450" y="67157"/>
                  </a:lnTo>
                  <a:lnTo>
                    <a:pt x="77470" y="67157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7" name="Google Shape;317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35715" y="4244816"/>
              <a:ext cx="122110" cy="221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56981" y="4318158"/>
            <a:ext cx="141827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4"/>
          <p:cNvGrpSpPr/>
          <p:nvPr/>
        </p:nvGrpSpPr>
        <p:grpSpPr>
          <a:xfrm>
            <a:off x="1996535" y="4263199"/>
            <a:ext cx="1165606" cy="264128"/>
            <a:chOff x="1996535" y="4263199"/>
            <a:chExt cx="1165606" cy="264128"/>
          </a:xfrm>
        </p:grpSpPr>
        <p:pic>
          <p:nvPicPr>
            <p:cNvPr id="320" name="Google Shape;320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996535" y="4318158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78081" y="432273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330577" y="4318158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490787" y="4275391"/>
              <a:ext cx="212026" cy="195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4"/>
            <p:cNvSpPr/>
            <p:nvPr/>
          </p:nvSpPr>
          <p:spPr>
            <a:xfrm>
              <a:off x="2730341" y="4263199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59531"/>
                  </a:lnTo>
                  <a:lnTo>
                    <a:pt x="27432" y="59531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812"/>
                  </a:moveTo>
                  <a:lnTo>
                    <a:pt x="0" y="10668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0668"/>
                  </a:lnTo>
                  <a:lnTo>
                    <a:pt x="33528" y="19812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9144" y="30480"/>
                  </a:lnTo>
                  <a:lnTo>
                    <a:pt x="3048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5" name="Google Shape;325;p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99016" y="4318158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69895" y="4318158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4"/>
            <p:cNvSpPr/>
            <p:nvPr/>
          </p:nvSpPr>
          <p:spPr>
            <a:xfrm>
              <a:off x="3128486" y="4435697"/>
              <a:ext cx="33655" cy="69215"/>
            </a:xfrm>
            <a:custGeom>
              <a:rect b="b" l="l" r="r" t="t"/>
              <a:pathLst>
                <a:path extrusionOk="0" h="69214" w="33655">
                  <a:moveTo>
                    <a:pt x="0" y="64103"/>
                  </a:moveTo>
                  <a:lnTo>
                    <a:pt x="7777" y="57840"/>
                  </a:lnTo>
                  <a:lnTo>
                    <a:pt x="13001" y="50577"/>
                  </a:lnTo>
                  <a:lnTo>
                    <a:pt x="15939" y="42457"/>
                  </a:lnTo>
                  <a:lnTo>
                    <a:pt x="16859" y="33623"/>
                  </a:lnTo>
                  <a:lnTo>
                    <a:pt x="12191" y="33623"/>
                  </a:lnTo>
                  <a:lnTo>
                    <a:pt x="9143" y="32099"/>
                  </a:lnTo>
                  <a:lnTo>
                    <a:pt x="4571" y="29051"/>
                  </a:lnTo>
                  <a:lnTo>
                    <a:pt x="1523" y="26003"/>
                  </a:lnTo>
                  <a:lnTo>
                    <a:pt x="0" y="21431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7619" y="1524"/>
                  </a:lnTo>
                  <a:lnTo>
                    <a:pt x="12191" y="0"/>
                  </a:lnTo>
                  <a:lnTo>
                    <a:pt x="21431" y="0"/>
                  </a:lnTo>
                  <a:lnTo>
                    <a:pt x="26003" y="1524"/>
                  </a:lnTo>
                  <a:lnTo>
                    <a:pt x="29051" y="6096"/>
                  </a:lnTo>
                  <a:lnTo>
                    <a:pt x="32099" y="9144"/>
                  </a:lnTo>
                  <a:lnTo>
                    <a:pt x="33623" y="13716"/>
                  </a:lnTo>
                  <a:lnTo>
                    <a:pt x="33623" y="19907"/>
                  </a:lnTo>
                  <a:lnTo>
                    <a:pt x="33075" y="27003"/>
                  </a:lnTo>
                  <a:lnTo>
                    <a:pt x="9635" y="64936"/>
                  </a:lnTo>
                  <a:lnTo>
                    <a:pt x="3048" y="68675"/>
                  </a:lnTo>
                  <a:lnTo>
                    <a:pt x="0" y="6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28" name="Google Shape;328;p4"/>
          <p:cNvGrpSpPr/>
          <p:nvPr/>
        </p:nvGrpSpPr>
        <p:grpSpPr>
          <a:xfrm>
            <a:off x="3249072" y="4244816"/>
            <a:ext cx="529399" cy="226027"/>
            <a:chOff x="3249072" y="4244816"/>
            <a:chExt cx="529399" cy="226027"/>
          </a:xfrm>
        </p:grpSpPr>
        <p:pic>
          <p:nvPicPr>
            <p:cNvPr id="329" name="Google Shape;329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249072" y="4322730"/>
              <a:ext cx="208978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482435" y="4244816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636549" y="4318158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4"/>
          <p:cNvSpPr/>
          <p:nvPr/>
        </p:nvSpPr>
        <p:spPr>
          <a:xfrm>
            <a:off x="3800056" y="4275391"/>
            <a:ext cx="78740" cy="191135"/>
          </a:xfrm>
          <a:custGeom>
            <a:rect b="b" l="l" r="r" t="t"/>
            <a:pathLst>
              <a:path extrusionOk="0" h="191135" w="78739">
                <a:moveTo>
                  <a:pt x="7874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57"/>
                </a:lnTo>
                <a:lnTo>
                  <a:pt x="78740" y="67157"/>
                </a:lnTo>
                <a:lnTo>
                  <a:pt x="7874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33" name="Google Shape;333;p4"/>
          <p:cNvGrpSpPr/>
          <p:nvPr/>
        </p:nvGrpSpPr>
        <p:grpSpPr>
          <a:xfrm>
            <a:off x="3973734" y="4238720"/>
            <a:ext cx="958119" cy="232124"/>
            <a:chOff x="3973734" y="4238720"/>
            <a:chExt cx="958119" cy="232124"/>
          </a:xfrm>
        </p:grpSpPr>
        <p:sp>
          <p:nvSpPr>
            <p:cNvPr id="334" name="Google Shape;334;p4"/>
            <p:cNvSpPr/>
            <p:nvPr/>
          </p:nvSpPr>
          <p:spPr>
            <a:xfrm>
              <a:off x="3973734" y="4263199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59531"/>
                  </a:lnTo>
                  <a:lnTo>
                    <a:pt x="27432" y="59531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0668"/>
                  </a:lnTo>
                  <a:lnTo>
                    <a:pt x="33528" y="19812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9144" y="30480"/>
                  </a:lnTo>
                  <a:lnTo>
                    <a:pt x="6096" y="27432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5" name="Google Shape;335;p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051553" y="4318158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204144" y="4238720"/>
              <a:ext cx="227266" cy="23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460366" y="4318158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564189" y="4318158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789931" y="4318158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4"/>
          <p:cNvGrpSpPr/>
          <p:nvPr/>
        </p:nvGrpSpPr>
        <p:grpSpPr>
          <a:xfrm>
            <a:off x="4953432" y="4263199"/>
            <a:ext cx="468102" cy="207644"/>
            <a:chOff x="4953432" y="4263199"/>
            <a:chExt cx="468102" cy="207644"/>
          </a:xfrm>
        </p:grpSpPr>
        <p:sp>
          <p:nvSpPr>
            <p:cNvPr id="341" name="Google Shape;341;p4"/>
            <p:cNvSpPr/>
            <p:nvPr/>
          </p:nvSpPr>
          <p:spPr>
            <a:xfrm>
              <a:off x="4953432" y="4263199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7470" y="59537"/>
                  </a:moveTo>
                  <a:lnTo>
                    <a:pt x="45720" y="59537"/>
                  </a:lnTo>
                  <a:lnTo>
                    <a:pt x="45720" y="12192"/>
                  </a:lnTo>
                  <a:lnTo>
                    <a:pt x="24130" y="12192"/>
                  </a:lnTo>
                  <a:lnTo>
                    <a:pt x="24130" y="59537"/>
                  </a:lnTo>
                  <a:lnTo>
                    <a:pt x="0" y="59537"/>
                  </a:lnTo>
                  <a:lnTo>
                    <a:pt x="0" y="79349"/>
                  </a:lnTo>
                  <a:lnTo>
                    <a:pt x="24130" y="79349"/>
                  </a:lnTo>
                  <a:lnTo>
                    <a:pt x="24130" y="203073"/>
                  </a:lnTo>
                  <a:lnTo>
                    <a:pt x="45720" y="203073"/>
                  </a:lnTo>
                  <a:lnTo>
                    <a:pt x="45720" y="79349"/>
                  </a:lnTo>
                  <a:lnTo>
                    <a:pt x="77470" y="79349"/>
                  </a:lnTo>
                  <a:lnTo>
                    <a:pt x="77470" y="59537"/>
                  </a:lnTo>
                  <a:close/>
                </a:path>
                <a:path extrusionOk="0" h="203200" w="139064">
                  <a:moveTo>
                    <a:pt x="132435" y="59537"/>
                  </a:moveTo>
                  <a:lnTo>
                    <a:pt x="112623" y="59537"/>
                  </a:lnTo>
                  <a:lnTo>
                    <a:pt x="112623" y="203073"/>
                  </a:lnTo>
                  <a:lnTo>
                    <a:pt x="132435" y="203073"/>
                  </a:lnTo>
                  <a:lnTo>
                    <a:pt x="132435" y="59537"/>
                  </a:lnTo>
                  <a:close/>
                </a:path>
                <a:path extrusionOk="0" h="203200" w="139064">
                  <a:moveTo>
                    <a:pt x="138531" y="10668"/>
                  </a:moveTo>
                  <a:lnTo>
                    <a:pt x="137007" y="7620"/>
                  </a:lnTo>
                  <a:lnTo>
                    <a:pt x="130911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4147" y="1524"/>
                  </a:lnTo>
                  <a:lnTo>
                    <a:pt x="108051" y="7620"/>
                  </a:lnTo>
                  <a:lnTo>
                    <a:pt x="106527" y="10668"/>
                  </a:lnTo>
                  <a:lnTo>
                    <a:pt x="106527" y="19812"/>
                  </a:lnTo>
                  <a:lnTo>
                    <a:pt x="108051" y="24384"/>
                  </a:lnTo>
                  <a:lnTo>
                    <a:pt x="114147" y="30480"/>
                  </a:lnTo>
                  <a:lnTo>
                    <a:pt x="117195" y="32004"/>
                  </a:lnTo>
                  <a:lnTo>
                    <a:pt x="126339" y="32004"/>
                  </a:lnTo>
                  <a:lnTo>
                    <a:pt x="130911" y="30480"/>
                  </a:lnTo>
                  <a:lnTo>
                    <a:pt x="137007" y="24384"/>
                  </a:lnTo>
                  <a:lnTo>
                    <a:pt x="138531" y="19812"/>
                  </a:lnTo>
                  <a:lnTo>
                    <a:pt x="138531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2" name="Google Shape;342;p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127117" y="4318158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297995" y="4318158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4"/>
          <p:cNvGrpSpPr/>
          <p:nvPr/>
        </p:nvGrpSpPr>
        <p:grpSpPr>
          <a:xfrm>
            <a:off x="5520690" y="4318158"/>
            <a:ext cx="413479" cy="152685"/>
            <a:chOff x="5520690" y="4318158"/>
            <a:chExt cx="413479" cy="152685"/>
          </a:xfrm>
        </p:grpSpPr>
        <p:pic>
          <p:nvPicPr>
            <p:cNvPr id="345" name="Google Shape;345;p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520690" y="4318158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700712" y="4318158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4"/>
          <p:cNvGrpSpPr/>
          <p:nvPr/>
        </p:nvGrpSpPr>
        <p:grpSpPr>
          <a:xfrm>
            <a:off x="6016561" y="4318158"/>
            <a:ext cx="440912" cy="209169"/>
            <a:chOff x="6016561" y="4318158"/>
            <a:chExt cx="440912" cy="209169"/>
          </a:xfrm>
        </p:grpSpPr>
        <p:pic>
          <p:nvPicPr>
            <p:cNvPr id="348" name="Google Shape;348;p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016561" y="4318158"/>
              <a:ext cx="28527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333934" y="432273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4"/>
          <p:cNvGrpSpPr/>
          <p:nvPr/>
        </p:nvGrpSpPr>
        <p:grpSpPr>
          <a:xfrm>
            <a:off x="6547726" y="4263199"/>
            <a:ext cx="718324" cy="264128"/>
            <a:chOff x="6547726" y="4263199"/>
            <a:chExt cx="718324" cy="264128"/>
          </a:xfrm>
        </p:grpSpPr>
        <p:sp>
          <p:nvSpPr>
            <p:cNvPr id="351" name="Google Shape;351;p4"/>
            <p:cNvSpPr/>
            <p:nvPr/>
          </p:nvSpPr>
          <p:spPr>
            <a:xfrm>
              <a:off x="6547726" y="4275391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45"/>
                  </a:moveTo>
                  <a:lnTo>
                    <a:pt x="44450" y="47345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7157"/>
                  </a:lnTo>
                  <a:lnTo>
                    <a:pt x="24130" y="67157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57"/>
                  </a:lnTo>
                  <a:lnTo>
                    <a:pt x="77470" y="67157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2" name="Google Shape;352;p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648164" y="4318158"/>
              <a:ext cx="221170" cy="209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"/>
            <p:cNvSpPr/>
            <p:nvPr/>
          </p:nvSpPr>
          <p:spPr>
            <a:xfrm>
              <a:off x="6893814" y="4263199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59531"/>
                  </a:lnTo>
                  <a:lnTo>
                    <a:pt x="25908" y="59531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4" name="Google Shape;354;p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970109" y="4318158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124223" y="4318158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356316" y="4275391"/>
            <a:ext cx="233203" cy="19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"/>
          <p:cNvGrpSpPr/>
          <p:nvPr/>
        </p:nvGrpSpPr>
        <p:grpSpPr>
          <a:xfrm>
            <a:off x="452532" y="4615910"/>
            <a:ext cx="1865852" cy="218313"/>
            <a:chOff x="452532" y="4615910"/>
            <a:chExt cx="1865852" cy="218313"/>
          </a:xfrm>
        </p:grpSpPr>
        <p:pic>
          <p:nvPicPr>
            <p:cNvPr id="358" name="Google Shape;358;p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52532" y="4625054"/>
              <a:ext cx="147380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949196" y="4638770"/>
              <a:ext cx="228885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199417" y="4615910"/>
              <a:ext cx="118967" cy="2152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4"/>
          <p:cNvGrpSpPr/>
          <p:nvPr/>
        </p:nvGrpSpPr>
        <p:grpSpPr>
          <a:xfrm>
            <a:off x="2474023" y="4606766"/>
            <a:ext cx="567499" cy="227456"/>
            <a:chOff x="2474023" y="4606766"/>
            <a:chExt cx="567499" cy="227456"/>
          </a:xfrm>
        </p:grpSpPr>
        <p:pic>
          <p:nvPicPr>
            <p:cNvPr id="362" name="Google Shape;362;p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745581" y="4606766"/>
              <a:ext cx="123539" cy="222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474023" y="4620482"/>
              <a:ext cx="245649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899695" y="4681537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"/>
          <p:cNvSpPr/>
          <p:nvPr/>
        </p:nvSpPr>
        <p:spPr>
          <a:xfrm>
            <a:off x="3063201" y="4638776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66" name="Google Shape;366;p4"/>
          <p:cNvGrpSpPr/>
          <p:nvPr/>
        </p:nvGrpSpPr>
        <p:grpSpPr>
          <a:xfrm>
            <a:off x="3236880" y="4625054"/>
            <a:ext cx="186118" cy="209168"/>
            <a:chOff x="3236880" y="4625054"/>
            <a:chExt cx="186118" cy="209168"/>
          </a:xfrm>
        </p:grpSpPr>
        <p:sp>
          <p:nvSpPr>
            <p:cNvPr id="367" name="Google Shape;367;p4"/>
            <p:cNvSpPr/>
            <p:nvPr/>
          </p:nvSpPr>
          <p:spPr>
            <a:xfrm>
              <a:off x="3236880" y="4625054"/>
              <a:ext cx="33655" cy="205104"/>
            </a:xfrm>
            <a:custGeom>
              <a:rect b="b" l="l" r="r" t="t"/>
              <a:pathLst>
                <a:path extrusionOk="0" h="205104" w="33654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4" w="3365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7432" y="28956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8956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8" name="Google Shape;368;p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303936" y="4681537"/>
              <a:ext cx="11906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4"/>
          <p:cNvGrpSpPr/>
          <p:nvPr/>
        </p:nvGrpSpPr>
        <p:grpSpPr>
          <a:xfrm>
            <a:off x="3507155" y="4606766"/>
            <a:ext cx="391807" cy="227456"/>
            <a:chOff x="3507155" y="4606766"/>
            <a:chExt cx="391807" cy="227456"/>
          </a:xfrm>
        </p:grpSpPr>
        <p:sp>
          <p:nvSpPr>
            <p:cNvPr id="370" name="Google Shape;370;p4"/>
            <p:cNvSpPr/>
            <p:nvPr/>
          </p:nvSpPr>
          <p:spPr>
            <a:xfrm>
              <a:off x="3507155" y="4638776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1" name="Google Shape;371;p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607593" y="4606766"/>
              <a:ext cx="122015" cy="222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61612" y="4681537"/>
              <a:ext cx="137350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4"/>
          <p:cNvGrpSpPr/>
          <p:nvPr/>
        </p:nvGrpSpPr>
        <p:grpSpPr>
          <a:xfrm>
            <a:off x="3988974" y="4607052"/>
            <a:ext cx="536035" cy="283654"/>
            <a:chOff x="3988974" y="4607052"/>
            <a:chExt cx="536035" cy="283654"/>
          </a:xfrm>
        </p:grpSpPr>
        <p:pic>
          <p:nvPicPr>
            <p:cNvPr id="374" name="Google Shape;374;p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988974" y="4681537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159853" y="468153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323111" y="4681537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4"/>
            <p:cNvSpPr/>
            <p:nvPr/>
          </p:nvSpPr>
          <p:spPr>
            <a:xfrm>
              <a:off x="4503419" y="4607052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8" name="Google Shape;378;p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4623625" y="4602098"/>
            <a:ext cx="231933" cy="232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"/>
          <p:cNvGrpSpPr/>
          <p:nvPr/>
        </p:nvGrpSpPr>
        <p:grpSpPr>
          <a:xfrm>
            <a:off x="4930584" y="4606766"/>
            <a:ext cx="391795" cy="227456"/>
            <a:chOff x="4930584" y="4606766"/>
            <a:chExt cx="391795" cy="227456"/>
          </a:xfrm>
        </p:grpSpPr>
        <p:sp>
          <p:nvSpPr>
            <p:cNvPr id="380" name="Google Shape;380;p4"/>
            <p:cNvSpPr/>
            <p:nvPr/>
          </p:nvSpPr>
          <p:spPr>
            <a:xfrm>
              <a:off x="4930584" y="4638776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1" name="Google Shape;381;p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031009" y="4606766"/>
              <a:ext cx="122015" cy="222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185124" y="4681537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4"/>
          <p:cNvGrpSpPr/>
          <p:nvPr/>
        </p:nvGrpSpPr>
        <p:grpSpPr>
          <a:xfrm>
            <a:off x="5409342" y="4607052"/>
            <a:ext cx="1113758" cy="227170"/>
            <a:chOff x="5409342" y="4607052"/>
            <a:chExt cx="1113758" cy="227170"/>
          </a:xfrm>
        </p:grpSpPr>
        <p:pic>
          <p:nvPicPr>
            <p:cNvPr id="384" name="Google Shape;384;p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409342" y="4686109"/>
              <a:ext cx="125158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4"/>
            <p:cNvSpPr/>
            <p:nvPr/>
          </p:nvSpPr>
          <p:spPr>
            <a:xfrm>
              <a:off x="5564981" y="4625054"/>
              <a:ext cx="33655" cy="205104"/>
            </a:xfrm>
            <a:custGeom>
              <a:rect b="b" l="l" r="r" t="t"/>
              <a:pathLst>
                <a:path extrusionOk="0" h="205104" w="33654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4" w="33654">
                  <a:moveTo>
                    <a:pt x="0" y="21336"/>
                  </a:move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8956" y="28956"/>
                  </a:lnTo>
                  <a:lnTo>
                    <a:pt x="25908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9144" y="32099"/>
                  </a:lnTo>
                  <a:lnTo>
                    <a:pt x="4572" y="28956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6" name="Google Shape;386;p4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632132" y="468153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786151" y="4686109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938742" y="468153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4"/>
            <p:cNvSpPr/>
            <p:nvPr/>
          </p:nvSpPr>
          <p:spPr>
            <a:xfrm>
              <a:off x="6120384" y="4607052"/>
              <a:ext cx="99060" cy="222885"/>
            </a:xfrm>
            <a:custGeom>
              <a:rect b="b" l="l" r="r" t="t"/>
              <a:pathLst>
                <a:path extrusionOk="0" h="222885" w="99060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99060">
                  <a:moveTo>
                    <a:pt x="92964" y="79057"/>
                  </a:moveTo>
                  <a:lnTo>
                    <a:pt x="71615" y="79057"/>
                  </a:lnTo>
                  <a:lnTo>
                    <a:pt x="71615" y="222605"/>
                  </a:lnTo>
                  <a:lnTo>
                    <a:pt x="92964" y="222605"/>
                  </a:lnTo>
                  <a:lnTo>
                    <a:pt x="92964" y="79057"/>
                  </a:lnTo>
                  <a:close/>
                </a:path>
                <a:path extrusionOk="0" h="222885" w="99060">
                  <a:moveTo>
                    <a:pt x="99060" y="30200"/>
                  </a:moveTo>
                  <a:lnTo>
                    <a:pt x="96012" y="25628"/>
                  </a:lnTo>
                  <a:lnTo>
                    <a:pt x="89916" y="19532"/>
                  </a:lnTo>
                  <a:lnTo>
                    <a:pt x="86868" y="18008"/>
                  </a:lnTo>
                  <a:lnTo>
                    <a:pt x="77724" y="18008"/>
                  </a:lnTo>
                  <a:lnTo>
                    <a:pt x="73152" y="19532"/>
                  </a:lnTo>
                  <a:lnTo>
                    <a:pt x="67043" y="25628"/>
                  </a:lnTo>
                  <a:lnTo>
                    <a:pt x="65519" y="30200"/>
                  </a:lnTo>
                  <a:lnTo>
                    <a:pt x="65519" y="39344"/>
                  </a:lnTo>
                  <a:lnTo>
                    <a:pt x="67043" y="42392"/>
                  </a:lnTo>
                  <a:lnTo>
                    <a:pt x="70091" y="46964"/>
                  </a:lnTo>
                  <a:lnTo>
                    <a:pt x="73152" y="50101"/>
                  </a:lnTo>
                  <a:lnTo>
                    <a:pt x="77724" y="51625"/>
                  </a:lnTo>
                  <a:lnTo>
                    <a:pt x="86868" y="51625"/>
                  </a:lnTo>
                  <a:lnTo>
                    <a:pt x="89916" y="50101"/>
                  </a:lnTo>
                  <a:lnTo>
                    <a:pt x="92964" y="46964"/>
                  </a:lnTo>
                  <a:lnTo>
                    <a:pt x="96012" y="42392"/>
                  </a:lnTo>
                  <a:lnTo>
                    <a:pt x="99060" y="39344"/>
                  </a:lnTo>
                  <a:lnTo>
                    <a:pt x="99060" y="3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0" name="Google Shape;390;p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254591" y="4686109"/>
              <a:ext cx="10525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6381178" y="468153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4"/>
          <p:cNvGrpSpPr/>
          <p:nvPr/>
        </p:nvGrpSpPr>
        <p:grpSpPr>
          <a:xfrm>
            <a:off x="6544691" y="4615910"/>
            <a:ext cx="617632" cy="218312"/>
            <a:chOff x="6544691" y="4615910"/>
            <a:chExt cx="617632" cy="218312"/>
          </a:xfrm>
        </p:grpSpPr>
        <p:sp>
          <p:nvSpPr>
            <p:cNvPr id="393" name="Google Shape;393;p4"/>
            <p:cNvSpPr/>
            <p:nvPr/>
          </p:nvSpPr>
          <p:spPr>
            <a:xfrm>
              <a:off x="6544691" y="4625060"/>
              <a:ext cx="139065" cy="205104"/>
            </a:xfrm>
            <a:custGeom>
              <a:rect b="b" l="l" r="r" t="t"/>
              <a:pathLst>
                <a:path extrusionOk="0" h="205104" w="139065">
                  <a:moveTo>
                    <a:pt x="78740" y="61048"/>
                  </a:moveTo>
                  <a:lnTo>
                    <a:pt x="45720" y="61048"/>
                  </a:lnTo>
                  <a:lnTo>
                    <a:pt x="45720" y="13716"/>
                  </a:lnTo>
                  <a:lnTo>
                    <a:pt x="24130" y="13716"/>
                  </a:lnTo>
                  <a:lnTo>
                    <a:pt x="24130" y="61048"/>
                  </a:lnTo>
                  <a:lnTo>
                    <a:pt x="0" y="61048"/>
                  </a:lnTo>
                  <a:lnTo>
                    <a:pt x="0" y="80860"/>
                  </a:lnTo>
                  <a:lnTo>
                    <a:pt x="24130" y="80860"/>
                  </a:lnTo>
                  <a:lnTo>
                    <a:pt x="24130" y="204597"/>
                  </a:lnTo>
                  <a:lnTo>
                    <a:pt x="45720" y="204597"/>
                  </a:lnTo>
                  <a:lnTo>
                    <a:pt x="45720" y="80860"/>
                  </a:lnTo>
                  <a:lnTo>
                    <a:pt x="78740" y="80860"/>
                  </a:lnTo>
                  <a:lnTo>
                    <a:pt x="78740" y="61048"/>
                  </a:lnTo>
                  <a:close/>
                </a:path>
                <a:path extrusionOk="0" h="205104" w="139065">
                  <a:moveTo>
                    <a:pt x="132524" y="61048"/>
                  </a:moveTo>
                  <a:lnTo>
                    <a:pt x="112610" y="61048"/>
                  </a:lnTo>
                  <a:lnTo>
                    <a:pt x="112610" y="204597"/>
                  </a:lnTo>
                  <a:lnTo>
                    <a:pt x="132524" y="204597"/>
                  </a:lnTo>
                  <a:lnTo>
                    <a:pt x="132524" y="61048"/>
                  </a:lnTo>
                  <a:close/>
                </a:path>
                <a:path extrusionOk="0" h="205104" w="139065">
                  <a:moveTo>
                    <a:pt x="138620" y="12192"/>
                  </a:moveTo>
                  <a:lnTo>
                    <a:pt x="137096" y="7620"/>
                  </a:lnTo>
                  <a:lnTo>
                    <a:pt x="134048" y="4572"/>
                  </a:lnTo>
                  <a:lnTo>
                    <a:pt x="130898" y="1524"/>
                  </a:lnTo>
                  <a:lnTo>
                    <a:pt x="126326" y="0"/>
                  </a:lnTo>
                  <a:lnTo>
                    <a:pt x="117182" y="0"/>
                  </a:lnTo>
                  <a:lnTo>
                    <a:pt x="114134" y="1524"/>
                  </a:lnTo>
                  <a:lnTo>
                    <a:pt x="108038" y="7620"/>
                  </a:lnTo>
                  <a:lnTo>
                    <a:pt x="106514" y="12192"/>
                  </a:lnTo>
                  <a:lnTo>
                    <a:pt x="106514" y="21336"/>
                  </a:lnTo>
                  <a:lnTo>
                    <a:pt x="108038" y="24384"/>
                  </a:lnTo>
                  <a:lnTo>
                    <a:pt x="111086" y="28956"/>
                  </a:lnTo>
                  <a:lnTo>
                    <a:pt x="114134" y="32092"/>
                  </a:lnTo>
                  <a:lnTo>
                    <a:pt x="118706" y="33616"/>
                  </a:lnTo>
                  <a:lnTo>
                    <a:pt x="126326" y="33616"/>
                  </a:lnTo>
                  <a:lnTo>
                    <a:pt x="130898" y="32092"/>
                  </a:lnTo>
                  <a:lnTo>
                    <a:pt x="134048" y="28956"/>
                  </a:lnTo>
                  <a:lnTo>
                    <a:pt x="137096" y="24384"/>
                  </a:lnTo>
                  <a:lnTo>
                    <a:pt x="138620" y="21336"/>
                  </a:lnTo>
                  <a:lnTo>
                    <a:pt x="13862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4" name="Google Shape;394;p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718363" y="468153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889242" y="468153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043356" y="4615910"/>
              <a:ext cx="118967" cy="2152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3" name="Google Shape;1403;p22"/>
          <p:cNvGrpSpPr/>
          <p:nvPr/>
        </p:nvGrpSpPr>
        <p:grpSpPr>
          <a:xfrm>
            <a:off x="231355" y="322135"/>
            <a:ext cx="1062171" cy="345662"/>
            <a:chOff x="231355" y="322135"/>
            <a:chExt cx="1062171" cy="345662"/>
          </a:xfrm>
        </p:grpSpPr>
        <p:sp>
          <p:nvSpPr>
            <p:cNvPr id="1404" name="Google Shape;1404;p22"/>
            <p:cNvSpPr/>
            <p:nvPr/>
          </p:nvSpPr>
          <p:spPr>
            <a:xfrm>
              <a:off x="231355" y="322135"/>
              <a:ext cx="645795" cy="340995"/>
            </a:xfrm>
            <a:custGeom>
              <a:rect b="b" l="l" r="r" t="t"/>
              <a:pathLst>
                <a:path extrusionOk="0" h="340995" w="645794">
                  <a:moveTo>
                    <a:pt x="416433" y="21437"/>
                  </a:moveTo>
                  <a:lnTo>
                    <a:pt x="414909" y="16865"/>
                  </a:lnTo>
                  <a:lnTo>
                    <a:pt x="412953" y="9728"/>
                  </a:lnTo>
                  <a:lnTo>
                    <a:pt x="407289" y="4432"/>
                  </a:lnTo>
                  <a:lnTo>
                    <a:pt x="398195" y="1143"/>
                  </a:lnTo>
                  <a:lnTo>
                    <a:pt x="385953" y="0"/>
                  </a:lnTo>
                  <a:lnTo>
                    <a:pt x="374408" y="72212"/>
                  </a:lnTo>
                  <a:lnTo>
                    <a:pt x="363512" y="134810"/>
                  </a:lnTo>
                  <a:lnTo>
                    <a:pt x="353187" y="187718"/>
                  </a:lnTo>
                  <a:lnTo>
                    <a:pt x="343395" y="230886"/>
                  </a:lnTo>
                  <a:lnTo>
                    <a:pt x="334035" y="264223"/>
                  </a:lnTo>
                  <a:lnTo>
                    <a:pt x="329463" y="257949"/>
                  </a:lnTo>
                  <a:lnTo>
                    <a:pt x="322605" y="246087"/>
                  </a:lnTo>
                  <a:lnTo>
                    <a:pt x="313461" y="228790"/>
                  </a:lnTo>
                  <a:lnTo>
                    <a:pt x="302031" y="206222"/>
                  </a:lnTo>
                  <a:lnTo>
                    <a:pt x="284251" y="173342"/>
                  </a:lnTo>
                  <a:lnTo>
                    <a:pt x="277647" y="161925"/>
                  </a:lnTo>
                  <a:lnTo>
                    <a:pt x="257098" y="124739"/>
                  </a:lnTo>
                  <a:lnTo>
                    <a:pt x="239280" y="97980"/>
                  </a:lnTo>
                  <a:lnTo>
                    <a:pt x="224624" y="81813"/>
                  </a:lnTo>
                  <a:lnTo>
                    <a:pt x="213550" y="76390"/>
                  </a:lnTo>
                  <a:lnTo>
                    <a:pt x="212026" y="76390"/>
                  </a:lnTo>
                  <a:lnTo>
                    <a:pt x="208978" y="77914"/>
                  </a:lnTo>
                  <a:lnTo>
                    <a:pt x="205930" y="84010"/>
                  </a:lnTo>
                  <a:lnTo>
                    <a:pt x="200596" y="93929"/>
                  </a:lnTo>
                  <a:lnTo>
                    <a:pt x="190690" y="113068"/>
                  </a:lnTo>
                  <a:lnTo>
                    <a:pt x="182384" y="131305"/>
                  </a:lnTo>
                  <a:lnTo>
                    <a:pt x="168922" y="162864"/>
                  </a:lnTo>
                  <a:lnTo>
                    <a:pt x="126580" y="264223"/>
                  </a:lnTo>
                  <a:lnTo>
                    <a:pt x="123710" y="260858"/>
                  </a:lnTo>
                  <a:lnTo>
                    <a:pt x="119532" y="253326"/>
                  </a:lnTo>
                  <a:lnTo>
                    <a:pt x="106768" y="227558"/>
                  </a:lnTo>
                  <a:lnTo>
                    <a:pt x="103085" y="219532"/>
                  </a:lnTo>
                  <a:lnTo>
                    <a:pt x="90004" y="193929"/>
                  </a:lnTo>
                  <a:lnTo>
                    <a:pt x="86271" y="184785"/>
                  </a:lnTo>
                  <a:lnTo>
                    <a:pt x="82118" y="175641"/>
                  </a:lnTo>
                  <a:lnTo>
                    <a:pt x="73152" y="157353"/>
                  </a:lnTo>
                  <a:lnTo>
                    <a:pt x="69481" y="148183"/>
                  </a:lnTo>
                  <a:lnTo>
                    <a:pt x="65532" y="139179"/>
                  </a:lnTo>
                  <a:lnTo>
                    <a:pt x="48907" y="102666"/>
                  </a:lnTo>
                  <a:lnTo>
                    <a:pt x="47244" y="97726"/>
                  </a:lnTo>
                  <a:lnTo>
                    <a:pt x="44196" y="91630"/>
                  </a:lnTo>
                  <a:lnTo>
                    <a:pt x="42672" y="87058"/>
                  </a:lnTo>
                  <a:lnTo>
                    <a:pt x="41148" y="84010"/>
                  </a:lnTo>
                  <a:lnTo>
                    <a:pt x="41148" y="79438"/>
                  </a:lnTo>
                  <a:lnTo>
                    <a:pt x="36576" y="70294"/>
                  </a:lnTo>
                  <a:lnTo>
                    <a:pt x="30480" y="64198"/>
                  </a:lnTo>
                  <a:lnTo>
                    <a:pt x="12192" y="64198"/>
                  </a:lnTo>
                  <a:lnTo>
                    <a:pt x="6096" y="65722"/>
                  </a:lnTo>
                  <a:lnTo>
                    <a:pt x="4572" y="67246"/>
                  </a:lnTo>
                  <a:lnTo>
                    <a:pt x="1524" y="68770"/>
                  </a:lnTo>
                  <a:lnTo>
                    <a:pt x="1524" y="70294"/>
                  </a:lnTo>
                  <a:lnTo>
                    <a:pt x="0" y="71818"/>
                  </a:lnTo>
                  <a:lnTo>
                    <a:pt x="0" y="79438"/>
                  </a:lnTo>
                  <a:lnTo>
                    <a:pt x="111340" y="337477"/>
                  </a:lnTo>
                  <a:lnTo>
                    <a:pt x="140296" y="339001"/>
                  </a:lnTo>
                  <a:lnTo>
                    <a:pt x="141947" y="333209"/>
                  </a:lnTo>
                  <a:lnTo>
                    <a:pt x="146951" y="319925"/>
                  </a:lnTo>
                  <a:lnTo>
                    <a:pt x="149440" y="311569"/>
                  </a:lnTo>
                  <a:lnTo>
                    <a:pt x="152666" y="303263"/>
                  </a:lnTo>
                  <a:lnTo>
                    <a:pt x="159092" y="284911"/>
                  </a:lnTo>
                  <a:lnTo>
                    <a:pt x="163156" y="274891"/>
                  </a:lnTo>
                  <a:lnTo>
                    <a:pt x="182105" y="224205"/>
                  </a:lnTo>
                  <a:lnTo>
                    <a:pt x="197726" y="184416"/>
                  </a:lnTo>
                  <a:lnTo>
                    <a:pt x="210197" y="155511"/>
                  </a:lnTo>
                  <a:lnTo>
                    <a:pt x="219646" y="137452"/>
                  </a:lnTo>
                  <a:lnTo>
                    <a:pt x="227050" y="142875"/>
                  </a:lnTo>
                  <a:lnTo>
                    <a:pt x="254698" y="181737"/>
                  </a:lnTo>
                  <a:lnTo>
                    <a:pt x="273075" y="216890"/>
                  </a:lnTo>
                  <a:lnTo>
                    <a:pt x="278180" y="227774"/>
                  </a:lnTo>
                  <a:lnTo>
                    <a:pt x="290652" y="253580"/>
                  </a:lnTo>
                  <a:lnTo>
                    <a:pt x="297459" y="268795"/>
                  </a:lnTo>
                  <a:lnTo>
                    <a:pt x="304876" y="284035"/>
                  </a:lnTo>
                  <a:lnTo>
                    <a:pt x="310984" y="295706"/>
                  </a:lnTo>
                  <a:lnTo>
                    <a:pt x="318795" y="310045"/>
                  </a:lnTo>
                  <a:lnTo>
                    <a:pt x="321843" y="316141"/>
                  </a:lnTo>
                  <a:lnTo>
                    <a:pt x="324891" y="320713"/>
                  </a:lnTo>
                  <a:lnTo>
                    <a:pt x="327939" y="329857"/>
                  </a:lnTo>
                  <a:lnTo>
                    <a:pt x="330987" y="334429"/>
                  </a:lnTo>
                  <a:lnTo>
                    <a:pt x="334035" y="335953"/>
                  </a:lnTo>
                  <a:lnTo>
                    <a:pt x="338924" y="339115"/>
                  </a:lnTo>
                  <a:lnTo>
                    <a:pt x="344525" y="339572"/>
                  </a:lnTo>
                  <a:lnTo>
                    <a:pt x="366522" y="303720"/>
                  </a:lnTo>
                  <a:lnTo>
                    <a:pt x="382524" y="235648"/>
                  </a:lnTo>
                  <a:lnTo>
                    <a:pt x="390525" y="196977"/>
                  </a:lnTo>
                  <a:lnTo>
                    <a:pt x="393052" y="180771"/>
                  </a:lnTo>
                  <a:lnTo>
                    <a:pt x="401193" y="132880"/>
                  </a:lnTo>
                  <a:lnTo>
                    <a:pt x="407403" y="89941"/>
                  </a:lnTo>
                  <a:lnTo>
                    <a:pt x="408813" y="77914"/>
                  </a:lnTo>
                  <a:lnTo>
                    <a:pt x="410832" y="66167"/>
                  </a:lnTo>
                  <a:lnTo>
                    <a:pt x="414909" y="39725"/>
                  </a:lnTo>
                  <a:lnTo>
                    <a:pt x="416433" y="32105"/>
                  </a:lnTo>
                  <a:lnTo>
                    <a:pt x="416433" y="21437"/>
                  </a:lnTo>
                  <a:close/>
                </a:path>
                <a:path extrusionOk="0" h="340995" w="645794">
                  <a:moveTo>
                    <a:pt x="645312" y="332905"/>
                  </a:moveTo>
                  <a:lnTo>
                    <a:pt x="640384" y="281609"/>
                  </a:lnTo>
                  <a:lnTo>
                    <a:pt x="638987" y="250367"/>
                  </a:lnTo>
                  <a:lnTo>
                    <a:pt x="637933" y="236613"/>
                  </a:lnTo>
                  <a:lnTo>
                    <a:pt x="623824" y="199212"/>
                  </a:lnTo>
                  <a:lnTo>
                    <a:pt x="587311" y="172593"/>
                  </a:lnTo>
                  <a:lnTo>
                    <a:pt x="556831" y="169545"/>
                  </a:lnTo>
                  <a:lnTo>
                    <a:pt x="536028" y="171259"/>
                  </a:lnTo>
                  <a:lnTo>
                    <a:pt x="515061" y="176403"/>
                  </a:lnTo>
                  <a:lnTo>
                    <a:pt x="494385" y="184975"/>
                  </a:lnTo>
                  <a:lnTo>
                    <a:pt x="474433" y="196977"/>
                  </a:lnTo>
                  <a:lnTo>
                    <a:pt x="472440" y="185293"/>
                  </a:lnTo>
                  <a:lnTo>
                    <a:pt x="471004" y="170878"/>
                  </a:lnTo>
                  <a:lnTo>
                    <a:pt x="470154" y="153860"/>
                  </a:lnTo>
                  <a:lnTo>
                    <a:pt x="469861" y="134404"/>
                  </a:lnTo>
                  <a:lnTo>
                    <a:pt x="472909" y="61150"/>
                  </a:lnTo>
                  <a:lnTo>
                    <a:pt x="472909" y="56578"/>
                  </a:lnTo>
                  <a:lnTo>
                    <a:pt x="466813" y="47345"/>
                  </a:lnTo>
                  <a:lnTo>
                    <a:pt x="462241" y="42773"/>
                  </a:lnTo>
                  <a:lnTo>
                    <a:pt x="457669" y="39725"/>
                  </a:lnTo>
                  <a:lnTo>
                    <a:pt x="443953" y="39725"/>
                  </a:lnTo>
                  <a:lnTo>
                    <a:pt x="433476" y="87109"/>
                  </a:lnTo>
                  <a:lnTo>
                    <a:pt x="433197" y="100774"/>
                  </a:lnTo>
                  <a:lnTo>
                    <a:pt x="433463" y="115646"/>
                  </a:lnTo>
                  <a:lnTo>
                    <a:pt x="434149" y="132499"/>
                  </a:lnTo>
                  <a:lnTo>
                    <a:pt x="436245" y="171069"/>
                  </a:lnTo>
                  <a:lnTo>
                    <a:pt x="436486" y="188188"/>
                  </a:lnTo>
                  <a:lnTo>
                    <a:pt x="437527" y="221310"/>
                  </a:lnTo>
                  <a:lnTo>
                    <a:pt x="437769" y="236702"/>
                  </a:lnTo>
                  <a:lnTo>
                    <a:pt x="438708" y="251066"/>
                  </a:lnTo>
                  <a:lnTo>
                    <a:pt x="439191" y="264414"/>
                  </a:lnTo>
                  <a:lnTo>
                    <a:pt x="439369" y="276872"/>
                  </a:lnTo>
                  <a:lnTo>
                    <a:pt x="439191" y="311746"/>
                  </a:lnTo>
                  <a:lnTo>
                    <a:pt x="438708" y="323646"/>
                  </a:lnTo>
                  <a:lnTo>
                    <a:pt x="437769" y="335953"/>
                  </a:lnTo>
                  <a:lnTo>
                    <a:pt x="472909" y="335953"/>
                  </a:lnTo>
                  <a:lnTo>
                    <a:pt x="476338" y="289991"/>
                  </a:lnTo>
                  <a:lnTo>
                    <a:pt x="486041" y="242836"/>
                  </a:lnTo>
                  <a:lnTo>
                    <a:pt x="509892" y="210248"/>
                  </a:lnTo>
                  <a:lnTo>
                    <a:pt x="535495" y="203174"/>
                  </a:lnTo>
                  <a:lnTo>
                    <a:pt x="546620" y="203479"/>
                  </a:lnTo>
                  <a:lnTo>
                    <a:pt x="588835" y="209270"/>
                  </a:lnTo>
                  <a:lnTo>
                    <a:pt x="605599" y="256603"/>
                  </a:lnTo>
                  <a:lnTo>
                    <a:pt x="608380" y="304012"/>
                  </a:lnTo>
                  <a:lnTo>
                    <a:pt x="608647" y="335953"/>
                  </a:lnTo>
                  <a:lnTo>
                    <a:pt x="613219" y="340525"/>
                  </a:lnTo>
                  <a:lnTo>
                    <a:pt x="636168" y="340525"/>
                  </a:lnTo>
                  <a:lnTo>
                    <a:pt x="642264" y="337477"/>
                  </a:lnTo>
                  <a:lnTo>
                    <a:pt x="645312" y="33290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05" name="Google Shape;140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8872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22"/>
            <p:cNvSpPr/>
            <p:nvPr/>
          </p:nvSpPr>
          <p:spPr>
            <a:xfrm>
              <a:off x="1120806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6" y="13716"/>
                  </a:lnTo>
                  <a:lnTo>
                    <a:pt x="68580" y="10668"/>
                  </a:lnTo>
                  <a:lnTo>
                    <a:pt x="73152" y="6096"/>
                  </a:lnTo>
                  <a:lnTo>
                    <a:pt x="76200" y="1524"/>
                  </a:lnTo>
                  <a:lnTo>
                    <a:pt x="80867" y="0"/>
                  </a:lnTo>
                  <a:lnTo>
                    <a:pt x="90011" y="0"/>
                  </a:lnTo>
                  <a:lnTo>
                    <a:pt x="93059" y="1524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402" y="122205"/>
                  </a:lnTo>
                  <a:lnTo>
                    <a:pt x="172402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765" y="307036"/>
                  </a:lnTo>
                  <a:lnTo>
                    <a:pt x="78116" y="298120"/>
                  </a:lnTo>
                  <a:lnTo>
                    <a:pt x="74344" y="282899"/>
                  </a:lnTo>
                  <a:lnTo>
                    <a:pt x="73152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4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07" name="Google Shape;1407;p22"/>
          <p:cNvGrpSpPr/>
          <p:nvPr/>
        </p:nvGrpSpPr>
        <p:grpSpPr>
          <a:xfrm>
            <a:off x="1493043" y="374141"/>
            <a:ext cx="271462" cy="300800"/>
            <a:chOff x="1493043" y="374141"/>
            <a:chExt cx="271462" cy="300800"/>
          </a:xfrm>
        </p:grpSpPr>
        <p:sp>
          <p:nvSpPr>
            <p:cNvPr id="1408" name="Google Shape;1408;p22"/>
            <p:cNvSpPr/>
            <p:nvPr/>
          </p:nvSpPr>
          <p:spPr>
            <a:xfrm>
              <a:off x="1493043" y="374141"/>
              <a:ext cx="50800" cy="284480"/>
            </a:xfrm>
            <a:custGeom>
              <a:rect b="b" l="l" r="r" t="t"/>
              <a:pathLst>
                <a:path extrusionOk="0" h="284480" w="50800">
                  <a:moveTo>
                    <a:pt x="12192" y="276320"/>
                  </a:moveTo>
                  <a:lnTo>
                    <a:pt x="12192" y="76295"/>
                  </a:lnTo>
                  <a:lnTo>
                    <a:pt x="41148" y="76295"/>
                  </a:lnTo>
                  <a:lnTo>
                    <a:pt x="48729" y="216924"/>
                  </a:lnTo>
                  <a:lnTo>
                    <a:pt x="50387" y="270224"/>
                  </a:lnTo>
                  <a:lnTo>
                    <a:pt x="48110" y="276225"/>
                  </a:lnTo>
                  <a:lnTo>
                    <a:pt x="43672" y="280511"/>
                  </a:lnTo>
                  <a:lnTo>
                    <a:pt x="37233" y="283083"/>
                  </a:lnTo>
                  <a:lnTo>
                    <a:pt x="28956" y="283940"/>
                  </a:lnTo>
                  <a:lnTo>
                    <a:pt x="22860" y="283940"/>
                  </a:lnTo>
                  <a:lnTo>
                    <a:pt x="19812" y="282416"/>
                  </a:lnTo>
                  <a:lnTo>
                    <a:pt x="15240" y="280892"/>
                  </a:lnTo>
                  <a:lnTo>
                    <a:pt x="13716" y="279368"/>
                  </a:lnTo>
                  <a:lnTo>
                    <a:pt x="12192" y="276320"/>
                  </a:lnTo>
                  <a:close/>
                </a:path>
                <a:path extrusionOk="0" h="284480" w="50800">
                  <a:moveTo>
                    <a:pt x="0" y="16764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32004" y="1524"/>
                  </a:lnTo>
                  <a:lnTo>
                    <a:pt x="38100" y="6096"/>
                  </a:lnTo>
                  <a:lnTo>
                    <a:pt x="38100" y="21336"/>
                  </a:lnTo>
                  <a:lnTo>
                    <a:pt x="35052" y="24384"/>
                  </a:lnTo>
                  <a:lnTo>
                    <a:pt x="33528" y="27432"/>
                  </a:lnTo>
                  <a:lnTo>
                    <a:pt x="28956" y="28956"/>
                  </a:lnTo>
                  <a:lnTo>
                    <a:pt x="19812" y="28956"/>
                  </a:lnTo>
                  <a:lnTo>
                    <a:pt x="10668" y="25908"/>
                  </a:lnTo>
                  <a:lnTo>
                    <a:pt x="1524" y="19812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09" name="Google Shape;140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60099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0" name="Google Shape;141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2911" y="328326"/>
            <a:ext cx="1781937" cy="334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22"/>
          <p:cNvGrpSpPr/>
          <p:nvPr/>
        </p:nvGrpSpPr>
        <p:grpSpPr>
          <a:xfrm>
            <a:off x="509016" y="1110043"/>
            <a:ext cx="578167" cy="213836"/>
            <a:chOff x="509016" y="1110043"/>
            <a:chExt cx="578167" cy="213836"/>
          </a:xfrm>
        </p:grpSpPr>
        <p:pic>
          <p:nvPicPr>
            <p:cNvPr id="1412" name="Google Shape;141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9016" y="1110043"/>
              <a:ext cx="154019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0562" y="1171193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4075" y="1128426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5" name="Google Shape;1415;p22"/>
          <p:cNvGrpSpPr/>
          <p:nvPr/>
        </p:nvGrpSpPr>
        <p:grpSpPr>
          <a:xfrm>
            <a:off x="1180242" y="1114615"/>
            <a:ext cx="189547" cy="205104"/>
            <a:chOff x="1180242" y="1114615"/>
            <a:chExt cx="189547" cy="205104"/>
          </a:xfrm>
        </p:grpSpPr>
        <p:pic>
          <p:nvPicPr>
            <p:cNvPr id="1416" name="Google Shape;1416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80242" y="1175765"/>
              <a:ext cx="126587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22"/>
            <p:cNvSpPr/>
            <p:nvPr/>
          </p:nvSpPr>
          <p:spPr>
            <a:xfrm>
              <a:off x="1337405" y="1114615"/>
              <a:ext cx="32384" cy="205104"/>
            </a:xfrm>
            <a:custGeom>
              <a:rect b="b" l="l" r="r" t="t"/>
              <a:pathLst>
                <a:path extrusionOk="0" h="205105" w="32384">
                  <a:moveTo>
                    <a:pt x="6096" y="204692"/>
                  </a:moveTo>
                  <a:lnTo>
                    <a:pt x="6096" y="61150"/>
                  </a:lnTo>
                  <a:lnTo>
                    <a:pt x="25908" y="61150"/>
                  </a:lnTo>
                  <a:lnTo>
                    <a:pt x="25908" y="204692"/>
                  </a:lnTo>
                  <a:lnTo>
                    <a:pt x="6096" y="204692"/>
                  </a:lnTo>
                  <a:close/>
                </a:path>
                <a:path extrusionOk="0" h="205105" w="32384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6191"/>
                  </a:lnTo>
                  <a:lnTo>
                    <a:pt x="30575" y="9239"/>
                  </a:lnTo>
                  <a:lnTo>
                    <a:pt x="32099" y="12287"/>
                  </a:lnTo>
                  <a:lnTo>
                    <a:pt x="32099" y="21431"/>
                  </a:lnTo>
                  <a:lnTo>
                    <a:pt x="30575" y="26003"/>
                  </a:lnTo>
                  <a:lnTo>
                    <a:pt x="27527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18" name="Google Shape;1418;p22"/>
          <p:cNvGrpSpPr/>
          <p:nvPr/>
        </p:nvGrpSpPr>
        <p:grpSpPr>
          <a:xfrm>
            <a:off x="1403032" y="1095755"/>
            <a:ext cx="892492" cy="228123"/>
            <a:chOff x="1403032" y="1095755"/>
            <a:chExt cx="892492" cy="228123"/>
          </a:xfrm>
        </p:grpSpPr>
        <p:pic>
          <p:nvPicPr>
            <p:cNvPr id="1419" name="Google Shape;1419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57146" y="117576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03032" y="1171193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09642" y="1171193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2" name="Google Shape;1422;p22"/>
            <p:cNvSpPr/>
            <p:nvPr/>
          </p:nvSpPr>
          <p:spPr>
            <a:xfrm>
              <a:off x="1891284" y="1095755"/>
              <a:ext cx="99060" cy="224154"/>
            </a:xfrm>
            <a:custGeom>
              <a:rect b="b" l="l" r="r" t="t"/>
              <a:pathLst>
                <a:path extrusionOk="0" h="224155" w="99060">
                  <a:moveTo>
                    <a:pt x="21336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1336" y="224028"/>
                  </a:lnTo>
                  <a:lnTo>
                    <a:pt x="21336" y="0"/>
                  </a:lnTo>
                  <a:close/>
                </a:path>
                <a:path extrusionOk="0" h="224155" w="99060">
                  <a:moveTo>
                    <a:pt x="92964" y="80010"/>
                  </a:moveTo>
                  <a:lnTo>
                    <a:pt x="71615" y="80010"/>
                  </a:lnTo>
                  <a:lnTo>
                    <a:pt x="71615" y="223558"/>
                  </a:lnTo>
                  <a:lnTo>
                    <a:pt x="92964" y="223558"/>
                  </a:lnTo>
                  <a:lnTo>
                    <a:pt x="92964" y="80010"/>
                  </a:lnTo>
                  <a:close/>
                </a:path>
                <a:path extrusionOk="0" h="224155" w="99060">
                  <a:moveTo>
                    <a:pt x="99060" y="31153"/>
                  </a:moveTo>
                  <a:lnTo>
                    <a:pt x="97536" y="28105"/>
                  </a:lnTo>
                  <a:lnTo>
                    <a:pt x="94488" y="25057"/>
                  </a:lnTo>
                  <a:lnTo>
                    <a:pt x="91440" y="20383"/>
                  </a:lnTo>
                  <a:lnTo>
                    <a:pt x="86868" y="18859"/>
                  </a:lnTo>
                  <a:lnTo>
                    <a:pt x="77724" y="18859"/>
                  </a:lnTo>
                  <a:lnTo>
                    <a:pt x="74676" y="21907"/>
                  </a:lnTo>
                  <a:lnTo>
                    <a:pt x="70091" y="25057"/>
                  </a:lnTo>
                  <a:lnTo>
                    <a:pt x="67043" y="28105"/>
                  </a:lnTo>
                  <a:lnTo>
                    <a:pt x="65519" y="31153"/>
                  </a:lnTo>
                  <a:lnTo>
                    <a:pt x="65519" y="40297"/>
                  </a:lnTo>
                  <a:lnTo>
                    <a:pt x="67043" y="44869"/>
                  </a:lnTo>
                  <a:lnTo>
                    <a:pt x="70091" y="47917"/>
                  </a:lnTo>
                  <a:lnTo>
                    <a:pt x="74676" y="50965"/>
                  </a:lnTo>
                  <a:lnTo>
                    <a:pt x="77724" y="52489"/>
                  </a:lnTo>
                  <a:lnTo>
                    <a:pt x="86868" y="52489"/>
                  </a:lnTo>
                  <a:lnTo>
                    <a:pt x="91440" y="50965"/>
                  </a:lnTo>
                  <a:lnTo>
                    <a:pt x="97536" y="44869"/>
                  </a:lnTo>
                  <a:lnTo>
                    <a:pt x="99060" y="40297"/>
                  </a:lnTo>
                  <a:lnTo>
                    <a:pt x="99060" y="31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23" name="Google Shape;1423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26919" y="1175765"/>
              <a:ext cx="105346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153602" y="1171193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5" name="Google Shape;1425;p22"/>
          <p:cNvGrpSpPr/>
          <p:nvPr/>
        </p:nvGrpSpPr>
        <p:grpSpPr>
          <a:xfrm>
            <a:off x="2317115" y="1114615"/>
            <a:ext cx="466661" cy="209263"/>
            <a:chOff x="2317115" y="1114615"/>
            <a:chExt cx="466661" cy="209263"/>
          </a:xfrm>
        </p:grpSpPr>
        <p:sp>
          <p:nvSpPr>
            <p:cNvPr id="1426" name="Google Shape;1426;p22"/>
            <p:cNvSpPr/>
            <p:nvPr/>
          </p:nvSpPr>
          <p:spPr>
            <a:xfrm>
              <a:off x="2317115" y="1114615"/>
              <a:ext cx="139065" cy="205104"/>
            </a:xfrm>
            <a:custGeom>
              <a:rect b="b" l="l" r="r" t="t"/>
              <a:pathLst>
                <a:path extrusionOk="0" h="205105" w="139064">
                  <a:moveTo>
                    <a:pt x="77470" y="61150"/>
                  </a:moveTo>
                  <a:lnTo>
                    <a:pt x="44450" y="61150"/>
                  </a:lnTo>
                  <a:lnTo>
                    <a:pt x="44450" y="13817"/>
                  </a:lnTo>
                  <a:lnTo>
                    <a:pt x="24130" y="13817"/>
                  </a:lnTo>
                  <a:lnTo>
                    <a:pt x="24130" y="61150"/>
                  </a:lnTo>
                  <a:lnTo>
                    <a:pt x="0" y="61150"/>
                  </a:lnTo>
                  <a:lnTo>
                    <a:pt x="0" y="80962"/>
                  </a:lnTo>
                  <a:lnTo>
                    <a:pt x="24130" y="80962"/>
                  </a:lnTo>
                  <a:lnTo>
                    <a:pt x="24130" y="204698"/>
                  </a:lnTo>
                  <a:lnTo>
                    <a:pt x="44450" y="204698"/>
                  </a:lnTo>
                  <a:lnTo>
                    <a:pt x="44450" y="80962"/>
                  </a:lnTo>
                  <a:lnTo>
                    <a:pt x="77470" y="80962"/>
                  </a:lnTo>
                  <a:lnTo>
                    <a:pt x="77470" y="61150"/>
                  </a:lnTo>
                  <a:close/>
                </a:path>
                <a:path extrusionOk="0" h="205105" w="139064">
                  <a:moveTo>
                    <a:pt x="132524" y="61150"/>
                  </a:moveTo>
                  <a:lnTo>
                    <a:pt x="111086" y="61150"/>
                  </a:lnTo>
                  <a:lnTo>
                    <a:pt x="111086" y="204698"/>
                  </a:lnTo>
                  <a:lnTo>
                    <a:pt x="132524" y="204698"/>
                  </a:lnTo>
                  <a:lnTo>
                    <a:pt x="132524" y="61150"/>
                  </a:lnTo>
                  <a:close/>
                </a:path>
                <a:path extrusionOk="0" h="205105" w="139064">
                  <a:moveTo>
                    <a:pt x="138620" y="12293"/>
                  </a:moveTo>
                  <a:lnTo>
                    <a:pt x="137096" y="9245"/>
                  </a:lnTo>
                  <a:lnTo>
                    <a:pt x="134048" y="6197"/>
                  </a:lnTo>
                  <a:lnTo>
                    <a:pt x="129476" y="1524"/>
                  </a:lnTo>
                  <a:lnTo>
                    <a:pt x="126428" y="0"/>
                  </a:lnTo>
                  <a:lnTo>
                    <a:pt x="117182" y="0"/>
                  </a:lnTo>
                  <a:lnTo>
                    <a:pt x="112610" y="3048"/>
                  </a:lnTo>
                  <a:lnTo>
                    <a:pt x="109562" y="6197"/>
                  </a:lnTo>
                  <a:lnTo>
                    <a:pt x="106514" y="9245"/>
                  </a:lnTo>
                  <a:lnTo>
                    <a:pt x="104990" y="12293"/>
                  </a:lnTo>
                  <a:lnTo>
                    <a:pt x="104990" y="21437"/>
                  </a:lnTo>
                  <a:lnTo>
                    <a:pt x="106514" y="26009"/>
                  </a:lnTo>
                  <a:lnTo>
                    <a:pt x="112610" y="32105"/>
                  </a:lnTo>
                  <a:lnTo>
                    <a:pt x="117182" y="33629"/>
                  </a:lnTo>
                  <a:lnTo>
                    <a:pt x="126428" y="33629"/>
                  </a:lnTo>
                  <a:lnTo>
                    <a:pt x="129476" y="32105"/>
                  </a:lnTo>
                  <a:lnTo>
                    <a:pt x="134048" y="29057"/>
                  </a:lnTo>
                  <a:lnTo>
                    <a:pt x="137096" y="26009"/>
                  </a:lnTo>
                  <a:lnTo>
                    <a:pt x="138620" y="21437"/>
                  </a:lnTo>
                  <a:lnTo>
                    <a:pt x="138620" y="12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27" name="Google Shape;1427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490787" y="1171193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60237" y="1171193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Google Shape;1429;p22"/>
          <p:cNvGrpSpPr/>
          <p:nvPr/>
        </p:nvGrpSpPr>
        <p:grpSpPr>
          <a:xfrm>
            <a:off x="2882931" y="1091755"/>
            <a:ext cx="375317" cy="232123"/>
            <a:chOff x="2882931" y="1091755"/>
            <a:chExt cx="375317" cy="232123"/>
          </a:xfrm>
        </p:grpSpPr>
        <p:pic>
          <p:nvPicPr>
            <p:cNvPr id="1430" name="Google Shape;1430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82931" y="1171193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26283" y="1171193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Google Shape;1432;p22"/>
            <p:cNvSpPr/>
            <p:nvPr/>
          </p:nvSpPr>
          <p:spPr>
            <a:xfrm>
              <a:off x="3186493" y="1091755"/>
              <a:ext cx="71755" cy="227965"/>
            </a:xfrm>
            <a:custGeom>
              <a:rect b="b" l="l" r="r" t="t"/>
              <a:pathLst>
                <a:path extrusionOk="0" h="227965" w="71754">
                  <a:moveTo>
                    <a:pt x="0" y="103822"/>
                  </a:moveTo>
                  <a:lnTo>
                    <a:pt x="0" y="84010"/>
                  </a:lnTo>
                  <a:lnTo>
                    <a:pt x="18288" y="84010"/>
                  </a:lnTo>
                  <a:lnTo>
                    <a:pt x="18288" y="45815"/>
                  </a:lnTo>
                  <a:lnTo>
                    <a:pt x="36781" y="7715"/>
                  </a:lnTo>
                  <a:lnTo>
                    <a:pt x="62579" y="0"/>
                  </a:lnTo>
                  <a:lnTo>
                    <a:pt x="71723" y="0"/>
                  </a:lnTo>
                  <a:lnTo>
                    <a:pt x="71723" y="19812"/>
                  </a:lnTo>
                  <a:lnTo>
                    <a:pt x="62579" y="19812"/>
                  </a:lnTo>
                  <a:lnTo>
                    <a:pt x="54959" y="19812"/>
                  </a:lnTo>
                  <a:lnTo>
                    <a:pt x="50387" y="21336"/>
                  </a:lnTo>
                  <a:lnTo>
                    <a:pt x="45815" y="25908"/>
                  </a:lnTo>
                  <a:lnTo>
                    <a:pt x="41148" y="32099"/>
                  </a:lnTo>
                  <a:lnTo>
                    <a:pt x="38100" y="38195"/>
                  </a:lnTo>
                  <a:lnTo>
                    <a:pt x="38100" y="84010"/>
                  </a:lnTo>
                  <a:lnTo>
                    <a:pt x="71723" y="84010"/>
                  </a:lnTo>
                  <a:lnTo>
                    <a:pt x="71723" y="103822"/>
                  </a:lnTo>
                  <a:lnTo>
                    <a:pt x="38100" y="103822"/>
                  </a:lnTo>
                  <a:lnTo>
                    <a:pt x="38100" y="227552"/>
                  </a:lnTo>
                  <a:lnTo>
                    <a:pt x="18288" y="227552"/>
                  </a:lnTo>
                  <a:lnTo>
                    <a:pt x="18288" y="103822"/>
                  </a:lnTo>
                  <a:lnTo>
                    <a:pt x="0" y="1038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33" name="Google Shape;1433;p22"/>
          <p:cNvGrpSpPr/>
          <p:nvPr/>
        </p:nvGrpSpPr>
        <p:grpSpPr>
          <a:xfrm>
            <a:off x="3264560" y="1128432"/>
            <a:ext cx="722889" cy="195580"/>
            <a:chOff x="3264560" y="1128432"/>
            <a:chExt cx="722889" cy="195580"/>
          </a:xfrm>
        </p:grpSpPr>
        <p:sp>
          <p:nvSpPr>
            <p:cNvPr id="1434" name="Google Shape;1434;p22"/>
            <p:cNvSpPr/>
            <p:nvPr/>
          </p:nvSpPr>
          <p:spPr>
            <a:xfrm>
              <a:off x="3264560" y="1128432"/>
              <a:ext cx="451484" cy="195580"/>
            </a:xfrm>
            <a:custGeom>
              <a:rect b="b" l="l" r="r" t="t"/>
              <a:pathLst>
                <a:path extrusionOk="0" h="195580" w="451485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  <a:path extrusionOk="0" h="195580" w="451485">
                  <a:moveTo>
                    <a:pt x="294170" y="47332"/>
                  </a:moveTo>
                  <a:lnTo>
                    <a:pt x="274358" y="47332"/>
                  </a:lnTo>
                  <a:lnTo>
                    <a:pt x="237680" y="160299"/>
                  </a:lnTo>
                  <a:lnTo>
                    <a:pt x="201104" y="47332"/>
                  </a:lnTo>
                  <a:lnTo>
                    <a:pt x="181292" y="47332"/>
                  </a:lnTo>
                  <a:lnTo>
                    <a:pt x="144627" y="161823"/>
                  </a:lnTo>
                  <a:lnTo>
                    <a:pt x="108051" y="47332"/>
                  </a:lnTo>
                  <a:lnTo>
                    <a:pt x="85191" y="47332"/>
                  </a:lnTo>
                  <a:lnTo>
                    <a:pt x="132435" y="190881"/>
                  </a:lnTo>
                  <a:lnTo>
                    <a:pt x="153771" y="190881"/>
                  </a:lnTo>
                  <a:lnTo>
                    <a:pt x="190436" y="80962"/>
                  </a:lnTo>
                  <a:lnTo>
                    <a:pt x="225488" y="190881"/>
                  </a:lnTo>
                  <a:lnTo>
                    <a:pt x="246926" y="190881"/>
                  </a:lnTo>
                  <a:lnTo>
                    <a:pt x="294170" y="47332"/>
                  </a:lnTo>
                  <a:close/>
                </a:path>
                <a:path extrusionOk="0" h="195580" w="451485">
                  <a:moveTo>
                    <a:pt x="451319" y="47332"/>
                  </a:moveTo>
                  <a:lnTo>
                    <a:pt x="431507" y="47332"/>
                  </a:lnTo>
                  <a:lnTo>
                    <a:pt x="431507" y="68668"/>
                  </a:lnTo>
                  <a:lnTo>
                    <a:pt x="431507" y="119062"/>
                  </a:lnTo>
                  <a:lnTo>
                    <a:pt x="417410" y="160489"/>
                  </a:lnTo>
                  <a:lnTo>
                    <a:pt x="381127" y="177063"/>
                  </a:lnTo>
                  <a:lnTo>
                    <a:pt x="373646" y="176517"/>
                  </a:lnTo>
                  <a:lnTo>
                    <a:pt x="340639" y="154660"/>
                  </a:lnTo>
                  <a:lnTo>
                    <a:pt x="330835" y="119062"/>
                  </a:lnTo>
                  <a:lnTo>
                    <a:pt x="331355" y="111112"/>
                  </a:lnTo>
                  <a:lnTo>
                    <a:pt x="349783" y="72656"/>
                  </a:lnTo>
                  <a:lnTo>
                    <a:pt x="381127" y="61048"/>
                  </a:lnTo>
                  <a:lnTo>
                    <a:pt x="387959" y="61607"/>
                  </a:lnTo>
                  <a:lnTo>
                    <a:pt x="421703" y="83464"/>
                  </a:lnTo>
                  <a:lnTo>
                    <a:pt x="431507" y="119062"/>
                  </a:lnTo>
                  <a:lnTo>
                    <a:pt x="431507" y="68668"/>
                  </a:lnTo>
                  <a:lnTo>
                    <a:pt x="395986" y="44856"/>
                  </a:lnTo>
                  <a:lnTo>
                    <a:pt x="381127" y="42760"/>
                  </a:lnTo>
                  <a:lnTo>
                    <a:pt x="371119" y="43332"/>
                  </a:lnTo>
                  <a:lnTo>
                    <a:pt x="329869" y="64477"/>
                  </a:lnTo>
                  <a:lnTo>
                    <a:pt x="311264" y="108153"/>
                  </a:lnTo>
                  <a:lnTo>
                    <a:pt x="310921" y="119062"/>
                  </a:lnTo>
                  <a:lnTo>
                    <a:pt x="311492" y="129984"/>
                  </a:lnTo>
                  <a:lnTo>
                    <a:pt x="325005" y="166497"/>
                  </a:lnTo>
                  <a:lnTo>
                    <a:pt x="361696" y="193154"/>
                  </a:lnTo>
                  <a:lnTo>
                    <a:pt x="381127" y="195453"/>
                  </a:lnTo>
                  <a:lnTo>
                    <a:pt x="388861" y="195148"/>
                  </a:lnTo>
                  <a:lnTo>
                    <a:pt x="426656" y="175145"/>
                  </a:lnTo>
                  <a:lnTo>
                    <a:pt x="431507" y="169443"/>
                  </a:lnTo>
                  <a:lnTo>
                    <a:pt x="431507" y="190881"/>
                  </a:lnTo>
                  <a:lnTo>
                    <a:pt x="451319" y="190881"/>
                  </a:lnTo>
                  <a:lnTo>
                    <a:pt x="451319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35" name="Google Shape;1435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55516" y="1171194"/>
              <a:ext cx="231933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6" name="Google Shape;1436;p22"/>
          <p:cNvGrpSpPr/>
          <p:nvPr/>
        </p:nvGrpSpPr>
        <p:grpSpPr>
          <a:xfrm>
            <a:off x="4070096" y="1097851"/>
            <a:ext cx="396366" cy="226027"/>
            <a:chOff x="4070096" y="1097851"/>
            <a:chExt cx="396366" cy="226027"/>
          </a:xfrm>
        </p:grpSpPr>
        <p:sp>
          <p:nvSpPr>
            <p:cNvPr id="1437" name="Google Shape;1437;p22"/>
            <p:cNvSpPr/>
            <p:nvPr/>
          </p:nvSpPr>
          <p:spPr>
            <a:xfrm>
              <a:off x="4070096" y="1128432"/>
              <a:ext cx="77470" cy="191135"/>
            </a:xfrm>
            <a:custGeom>
              <a:rect b="b" l="l" r="r" t="t"/>
              <a:pathLst>
                <a:path extrusionOk="0" h="191134" w="77470">
                  <a:moveTo>
                    <a:pt x="77470" y="47332"/>
                  </a:moveTo>
                  <a:lnTo>
                    <a:pt x="45720" y="47332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5720" y="190881"/>
                  </a:lnTo>
                  <a:lnTo>
                    <a:pt x="4572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38" name="Google Shape;1438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170521" y="1097851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24635" y="1171193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0" name="Google Shape;1440;p22"/>
          <p:cNvSpPr/>
          <p:nvPr/>
        </p:nvSpPr>
        <p:spPr>
          <a:xfrm>
            <a:off x="4488141" y="1128432"/>
            <a:ext cx="77470" cy="191135"/>
          </a:xfrm>
          <a:custGeom>
            <a:rect b="b" l="l" r="r" t="t"/>
            <a:pathLst>
              <a:path extrusionOk="0" h="191134" w="77470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41" name="Google Shape;1441;p22"/>
          <p:cNvGrpSpPr/>
          <p:nvPr/>
        </p:nvGrpSpPr>
        <p:grpSpPr>
          <a:xfrm>
            <a:off x="4648104" y="1095755"/>
            <a:ext cx="794861" cy="228123"/>
            <a:chOff x="4648104" y="1095755"/>
            <a:chExt cx="794861" cy="228123"/>
          </a:xfrm>
        </p:grpSpPr>
        <p:pic>
          <p:nvPicPr>
            <p:cNvPr id="1442" name="Google Shape;1442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48104" y="1171193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22"/>
            <p:cNvSpPr/>
            <p:nvPr/>
          </p:nvSpPr>
          <p:spPr>
            <a:xfrm>
              <a:off x="4829543" y="1095755"/>
              <a:ext cx="82550" cy="224154"/>
            </a:xfrm>
            <a:custGeom>
              <a:rect b="b" l="l" r="r" t="t"/>
              <a:pathLst>
                <a:path extrusionOk="0" h="224155" w="82550">
                  <a:moveTo>
                    <a:pt x="21336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1336" y="224028"/>
                  </a:lnTo>
                  <a:lnTo>
                    <a:pt x="21336" y="0"/>
                  </a:lnTo>
                  <a:close/>
                </a:path>
                <a:path extrusionOk="0" h="224155" w="82550">
                  <a:moveTo>
                    <a:pt x="82296" y="0"/>
                  </a:moveTo>
                  <a:lnTo>
                    <a:pt x="60960" y="0"/>
                  </a:lnTo>
                  <a:lnTo>
                    <a:pt x="60960" y="224028"/>
                  </a:lnTo>
                  <a:lnTo>
                    <a:pt x="82296" y="2240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44" name="Google Shape;1444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942522" y="1171193"/>
              <a:ext cx="500443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5" name="Google Shape;1445;p22"/>
          <p:cNvGrpSpPr/>
          <p:nvPr/>
        </p:nvGrpSpPr>
        <p:grpSpPr>
          <a:xfrm>
            <a:off x="5532977" y="1095755"/>
            <a:ext cx="1408175" cy="284607"/>
            <a:chOff x="5532977" y="1095755"/>
            <a:chExt cx="1408175" cy="284607"/>
          </a:xfrm>
        </p:grpSpPr>
        <p:pic>
          <p:nvPicPr>
            <p:cNvPr id="1446" name="Google Shape;1446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532977" y="1097851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05379" y="1171193"/>
              <a:ext cx="436340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8" name="Google Shape;1448;p22"/>
            <p:cNvSpPr/>
            <p:nvPr/>
          </p:nvSpPr>
          <p:spPr>
            <a:xfrm>
              <a:off x="6173724" y="1095755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8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49" name="Google Shape;1449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225540" y="1171193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396418" y="1171193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2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559677" y="1171193"/>
              <a:ext cx="137350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727507" y="1171193"/>
              <a:ext cx="213645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3" name="Google Shape;1453;p2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025322" y="1128426"/>
            <a:ext cx="233108" cy="19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2"/>
          <p:cNvGrpSpPr/>
          <p:nvPr/>
        </p:nvGrpSpPr>
        <p:grpSpPr>
          <a:xfrm>
            <a:off x="7356062" y="1095755"/>
            <a:ext cx="610267" cy="228124"/>
            <a:chOff x="7356062" y="1095755"/>
            <a:chExt cx="610267" cy="228124"/>
          </a:xfrm>
        </p:grpSpPr>
        <p:pic>
          <p:nvPicPr>
            <p:cNvPr id="1455" name="Google Shape;1455;p2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356062" y="1097851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28560" y="117576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7" name="Google Shape;1457;p22"/>
            <p:cNvSpPr/>
            <p:nvPr/>
          </p:nvSpPr>
          <p:spPr>
            <a:xfrm>
              <a:off x="7694765" y="1095755"/>
              <a:ext cx="99060" cy="224154"/>
            </a:xfrm>
            <a:custGeom>
              <a:rect b="b" l="l" r="r" t="t"/>
              <a:pathLst>
                <a:path extrusionOk="0" h="224155" w="99059">
                  <a:moveTo>
                    <a:pt x="27432" y="80010"/>
                  </a:moveTo>
                  <a:lnTo>
                    <a:pt x="6096" y="80010"/>
                  </a:lnTo>
                  <a:lnTo>
                    <a:pt x="6096" y="223558"/>
                  </a:lnTo>
                  <a:lnTo>
                    <a:pt x="27432" y="223558"/>
                  </a:lnTo>
                  <a:lnTo>
                    <a:pt x="27432" y="80010"/>
                  </a:lnTo>
                  <a:close/>
                </a:path>
                <a:path extrusionOk="0" h="224155" w="99059">
                  <a:moveTo>
                    <a:pt x="33528" y="31153"/>
                  </a:moveTo>
                  <a:lnTo>
                    <a:pt x="32004" y="28105"/>
                  </a:lnTo>
                  <a:lnTo>
                    <a:pt x="28956" y="25057"/>
                  </a:lnTo>
                  <a:lnTo>
                    <a:pt x="25908" y="20383"/>
                  </a:lnTo>
                  <a:lnTo>
                    <a:pt x="21336" y="18859"/>
                  </a:lnTo>
                  <a:lnTo>
                    <a:pt x="12192" y="18859"/>
                  </a:lnTo>
                  <a:lnTo>
                    <a:pt x="9144" y="21907"/>
                  </a:lnTo>
                  <a:lnTo>
                    <a:pt x="6096" y="25057"/>
                  </a:lnTo>
                  <a:lnTo>
                    <a:pt x="1524" y="28105"/>
                  </a:lnTo>
                  <a:lnTo>
                    <a:pt x="0" y="31153"/>
                  </a:lnTo>
                  <a:lnTo>
                    <a:pt x="0" y="40297"/>
                  </a:lnTo>
                  <a:lnTo>
                    <a:pt x="1524" y="44869"/>
                  </a:lnTo>
                  <a:lnTo>
                    <a:pt x="6096" y="47917"/>
                  </a:lnTo>
                  <a:lnTo>
                    <a:pt x="9144" y="50965"/>
                  </a:lnTo>
                  <a:lnTo>
                    <a:pt x="12192" y="52489"/>
                  </a:lnTo>
                  <a:lnTo>
                    <a:pt x="21336" y="52489"/>
                  </a:lnTo>
                  <a:lnTo>
                    <a:pt x="25908" y="50965"/>
                  </a:lnTo>
                  <a:lnTo>
                    <a:pt x="32004" y="44869"/>
                  </a:lnTo>
                  <a:lnTo>
                    <a:pt x="33528" y="40297"/>
                  </a:lnTo>
                  <a:lnTo>
                    <a:pt x="33528" y="31153"/>
                  </a:lnTo>
                  <a:close/>
                </a:path>
                <a:path extrusionOk="0" h="224155" w="99059">
                  <a:moveTo>
                    <a:pt x="98971" y="0"/>
                  </a:moveTo>
                  <a:lnTo>
                    <a:pt x="77635" y="0"/>
                  </a:lnTo>
                  <a:lnTo>
                    <a:pt x="77635" y="224028"/>
                  </a:lnTo>
                  <a:lnTo>
                    <a:pt x="98971" y="224028"/>
                  </a:lnTo>
                  <a:lnTo>
                    <a:pt x="98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58" name="Google Shape;1458;p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824502" y="1097851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9" name="Google Shape;1459;p22"/>
          <p:cNvGrpSpPr/>
          <p:nvPr/>
        </p:nvGrpSpPr>
        <p:grpSpPr>
          <a:xfrm>
            <a:off x="509016" y="1478089"/>
            <a:ext cx="1337976" cy="209168"/>
            <a:chOff x="509016" y="1478089"/>
            <a:chExt cx="1337976" cy="209168"/>
          </a:xfrm>
        </p:grpSpPr>
        <p:sp>
          <p:nvSpPr>
            <p:cNvPr id="1460" name="Google Shape;1460;p22"/>
            <p:cNvSpPr/>
            <p:nvPr/>
          </p:nvSpPr>
          <p:spPr>
            <a:xfrm>
              <a:off x="509016" y="1478089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61" name="Google Shape;1461;p2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85311" y="1534572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2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31964" y="1491900"/>
              <a:ext cx="230155" cy="19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992600" y="1534572"/>
              <a:ext cx="23650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258062" y="1491805"/>
              <a:ext cx="216598" cy="195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5" name="Google Shape;1465;p22"/>
            <p:cNvSpPr/>
            <p:nvPr/>
          </p:nvSpPr>
          <p:spPr>
            <a:xfrm>
              <a:off x="1502187" y="1478089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7432" y="27432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66" name="Google Shape;1466;p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566291" y="1534572"/>
              <a:ext cx="28070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7" name="Google Shape;1467;p2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937004" y="1459706"/>
            <a:ext cx="1545431" cy="2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22"/>
          <p:cNvSpPr/>
          <p:nvPr/>
        </p:nvSpPr>
        <p:spPr>
          <a:xfrm>
            <a:off x="3565169" y="1491805"/>
            <a:ext cx="77470" cy="189865"/>
          </a:xfrm>
          <a:custGeom>
            <a:rect b="b" l="l" r="r" t="t"/>
            <a:pathLst>
              <a:path extrusionOk="0" h="189864" w="77470">
                <a:moveTo>
                  <a:pt x="77470" y="47345"/>
                </a:moveTo>
                <a:lnTo>
                  <a:pt x="44450" y="47345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357"/>
                </a:lnTo>
                <a:lnTo>
                  <a:pt x="44450" y="189357"/>
                </a:lnTo>
                <a:lnTo>
                  <a:pt x="44450" y="65633"/>
                </a:lnTo>
                <a:lnTo>
                  <a:pt x="77470" y="65633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69" name="Google Shape;1469;p22"/>
          <p:cNvGrpSpPr/>
          <p:nvPr/>
        </p:nvGrpSpPr>
        <p:grpSpPr>
          <a:xfrm>
            <a:off x="3665505" y="1459706"/>
            <a:ext cx="296037" cy="227551"/>
            <a:chOff x="3665505" y="1459706"/>
            <a:chExt cx="296037" cy="227551"/>
          </a:xfrm>
        </p:grpSpPr>
        <p:pic>
          <p:nvPicPr>
            <p:cNvPr id="1470" name="Google Shape;1470;p2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819620" y="153457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2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665505" y="1459706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2" name="Google Shape;1472;p22"/>
          <p:cNvSpPr/>
          <p:nvPr/>
        </p:nvSpPr>
        <p:spPr>
          <a:xfrm>
            <a:off x="3983126" y="1491805"/>
            <a:ext cx="77470" cy="189865"/>
          </a:xfrm>
          <a:custGeom>
            <a:rect b="b" l="l" r="r" t="t"/>
            <a:pathLst>
              <a:path extrusionOk="0" h="189864" w="77470">
                <a:moveTo>
                  <a:pt x="77470" y="47345"/>
                </a:moveTo>
                <a:lnTo>
                  <a:pt x="44450" y="47345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357"/>
                </a:lnTo>
                <a:lnTo>
                  <a:pt x="44450" y="189357"/>
                </a:lnTo>
                <a:lnTo>
                  <a:pt x="44450" y="65633"/>
                </a:lnTo>
                <a:lnTo>
                  <a:pt x="77470" y="65633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73" name="Google Shape;1473;p22"/>
          <p:cNvGrpSpPr/>
          <p:nvPr/>
        </p:nvGrpSpPr>
        <p:grpSpPr>
          <a:xfrm>
            <a:off x="4143089" y="1534572"/>
            <a:ext cx="411860" cy="152685"/>
            <a:chOff x="4143089" y="1534572"/>
            <a:chExt cx="411860" cy="152685"/>
          </a:xfrm>
        </p:grpSpPr>
        <p:pic>
          <p:nvPicPr>
            <p:cNvPr id="1474" name="Google Shape;1474;p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143089" y="1534572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323111" y="1534572"/>
              <a:ext cx="231838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22"/>
          <p:cNvGrpSpPr/>
          <p:nvPr/>
        </p:nvGrpSpPr>
        <p:grpSpPr>
          <a:xfrm>
            <a:off x="4645056" y="1459991"/>
            <a:ext cx="742950" cy="282226"/>
            <a:chOff x="4645056" y="1459991"/>
            <a:chExt cx="742950" cy="282226"/>
          </a:xfrm>
        </p:grpSpPr>
        <p:pic>
          <p:nvPicPr>
            <p:cNvPr id="1477" name="Google Shape;1477;p2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645056" y="1534572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805172" y="153457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976050" y="1534572"/>
              <a:ext cx="119062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0" name="Google Shape;1480;p22"/>
            <p:cNvSpPr/>
            <p:nvPr/>
          </p:nvSpPr>
          <p:spPr>
            <a:xfrm>
              <a:off x="5131676" y="1459991"/>
              <a:ext cx="99060" cy="222885"/>
            </a:xfrm>
            <a:custGeom>
              <a:rect b="b" l="l" r="r" t="t"/>
              <a:pathLst>
                <a:path extrusionOk="0" h="222885" w="99060">
                  <a:moveTo>
                    <a:pt x="27444" y="79159"/>
                  </a:moveTo>
                  <a:lnTo>
                    <a:pt x="6096" y="79159"/>
                  </a:lnTo>
                  <a:lnTo>
                    <a:pt x="6096" y="221170"/>
                  </a:lnTo>
                  <a:lnTo>
                    <a:pt x="27444" y="221170"/>
                  </a:lnTo>
                  <a:lnTo>
                    <a:pt x="27444" y="79159"/>
                  </a:lnTo>
                  <a:close/>
                </a:path>
                <a:path extrusionOk="0" h="222885" w="99060">
                  <a:moveTo>
                    <a:pt x="33540" y="30289"/>
                  </a:moveTo>
                  <a:lnTo>
                    <a:pt x="32016" y="25717"/>
                  </a:lnTo>
                  <a:lnTo>
                    <a:pt x="25920" y="19621"/>
                  </a:lnTo>
                  <a:lnTo>
                    <a:pt x="21348" y="18097"/>
                  </a:lnTo>
                  <a:lnTo>
                    <a:pt x="12204" y="18097"/>
                  </a:lnTo>
                  <a:lnTo>
                    <a:pt x="7632" y="19621"/>
                  </a:lnTo>
                  <a:lnTo>
                    <a:pt x="1524" y="25717"/>
                  </a:lnTo>
                  <a:lnTo>
                    <a:pt x="0" y="30289"/>
                  </a:lnTo>
                  <a:lnTo>
                    <a:pt x="0" y="39433"/>
                  </a:lnTo>
                  <a:lnTo>
                    <a:pt x="1524" y="42481"/>
                  </a:lnTo>
                  <a:lnTo>
                    <a:pt x="7632" y="48577"/>
                  </a:lnTo>
                  <a:lnTo>
                    <a:pt x="12204" y="50101"/>
                  </a:lnTo>
                  <a:lnTo>
                    <a:pt x="21348" y="50101"/>
                  </a:lnTo>
                  <a:lnTo>
                    <a:pt x="25920" y="48577"/>
                  </a:lnTo>
                  <a:lnTo>
                    <a:pt x="32016" y="42481"/>
                  </a:lnTo>
                  <a:lnTo>
                    <a:pt x="33540" y="39433"/>
                  </a:lnTo>
                  <a:lnTo>
                    <a:pt x="33540" y="30289"/>
                  </a:lnTo>
                  <a:close/>
                </a:path>
                <a:path extrusionOk="0" h="222885" w="99060">
                  <a:moveTo>
                    <a:pt x="98679" y="0"/>
                  </a:moveTo>
                  <a:lnTo>
                    <a:pt x="77355" y="0"/>
                  </a:lnTo>
                  <a:lnTo>
                    <a:pt x="77355" y="222504"/>
                  </a:lnTo>
                  <a:lnTo>
                    <a:pt x="98679" y="222504"/>
                  </a:lnTo>
                  <a:lnTo>
                    <a:pt x="98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81" name="Google Shape;1481;p2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253704" y="1539144"/>
              <a:ext cx="134302" cy="203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2" name="Google Shape;1482;p22"/>
          <p:cNvGrpSpPr/>
          <p:nvPr/>
        </p:nvGrpSpPr>
        <p:grpSpPr>
          <a:xfrm>
            <a:off x="5478017" y="1534572"/>
            <a:ext cx="303562" cy="207645"/>
            <a:chOff x="5478017" y="1534572"/>
            <a:chExt cx="303562" cy="207645"/>
          </a:xfrm>
        </p:grpSpPr>
        <p:pic>
          <p:nvPicPr>
            <p:cNvPr id="1483" name="Google Shape;1483;p2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478017" y="1539144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2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639752" y="1534572"/>
              <a:ext cx="141827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5" name="Google Shape;1485;p22"/>
          <p:cNvGrpSpPr/>
          <p:nvPr/>
        </p:nvGrpSpPr>
        <p:grpSpPr>
          <a:xfrm>
            <a:off x="5801486" y="1459706"/>
            <a:ext cx="727710" cy="227552"/>
            <a:chOff x="5801486" y="1459706"/>
            <a:chExt cx="727710" cy="227552"/>
          </a:xfrm>
        </p:grpSpPr>
        <p:pic>
          <p:nvPicPr>
            <p:cNvPr id="1486" name="Google Shape;1486;p2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972365" y="153457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2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801486" y="1459706"/>
              <a:ext cx="141827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135877" y="1491900"/>
              <a:ext cx="230060" cy="19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2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388798" y="1459706"/>
              <a:ext cx="140398" cy="2275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0" name="Google Shape;1490;p22"/>
          <p:cNvGrpSpPr/>
          <p:nvPr/>
        </p:nvGrpSpPr>
        <p:grpSpPr>
          <a:xfrm>
            <a:off x="6622256" y="1478089"/>
            <a:ext cx="271685" cy="204501"/>
            <a:chOff x="6622256" y="1478089"/>
            <a:chExt cx="271685" cy="204501"/>
          </a:xfrm>
        </p:grpSpPr>
        <p:pic>
          <p:nvPicPr>
            <p:cNvPr id="1491" name="Google Shape;1491;p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6622256" y="1539144"/>
              <a:ext cx="207454" cy="14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22"/>
            <p:cNvSpPr/>
            <p:nvPr/>
          </p:nvSpPr>
          <p:spPr>
            <a:xfrm>
              <a:off x="6860286" y="1478089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9144" y="30480"/>
                  </a:lnTo>
                  <a:lnTo>
                    <a:pt x="6096" y="27432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493" name="Google Shape;1493;p22"/>
          <p:cNvGrpSpPr/>
          <p:nvPr/>
        </p:nvGrpSpPr>
        <p:grpSpPr>
          <a:xfrm>
            <a:off x="6921589" y="1459706"/>
            <a:ext cx="222446" cy="221964"/>
            <a:chOff x="6921589" y="1459706"/>
            <a:chExt cx="222446" cy="221964"/>
          </a:xfrm>
        </p:grpSpPr>
        <p:sp>
          <p:nvSpPr>
            <p:cNvPr id="1494" name="Google Shape;1494;p22"/>
            <p:cNvSpPr/>
            <p:nvPr/>
          </p:nvSpPr>
          <p:spPr>
            <a:xfrm>
              <a:off x="6921589" y="1491805"/>
              <a:ext cx="77470" cy="189865"/>
            </a:xfrm>
            <a:custGeom>
              <a:rect b="b" l="l" r="r" t="t"/>
              <a:pathLst>
                <a:path extrusionOk="0" h="189864" w="77470">
                  <a:moveTo>
                    <a:pt x="77470" y="47345"/>
                  </a:moveTo>
                  <a:lnTo>
                    <a:pt x="44450" y="47345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357"/>
                  </a:lnTo>
                  <a:lnTo>
                    <a:pt x="44450" y="189357"/>
                  </a:lnTo>
                  <a:lnTo>
                    <a:pt x="4445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495" name="Google Shape;1495;p2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021925" y="1459706"/>
              <a:ext cx="122110" cy="221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22"/>
          <p:cNvGrpSpPr/>
          <p:nvPr/>
        </p:nvGrpSpPr>
        <p:grpSpPr>
          <a:xfrm>
            <a:off x="7252334" y="1534572"/>
            <a:ext cx="517208" cy="152685"/>
            <a:chOff x="7252334" y="1534572"/>
            <a:chExt cx="517208" cy="152685"/>
          </a:xfrm>
        </p:grpSpPr>
        <p:pic>
          <p:nvPicPr>
            <p:cNvPr id="1497" name="Google Shape;1497;p2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252334" y="1534572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2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07973" y="1534572"/>
              <a:ext cx="361569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9" name="Google Shape;1499;p22"/>
          <p:cNvGrpSpPr/>
          <p:nvPr/>
        </p:nvGrpSpPr>
        <p:grpSpPr>
          <a:xfrm>
            <a:off x="7854981" y="1459706"/>
            <a:ext cx="567499" cy="227552"/>
            <a:chOff x="7854981" y="1459706"/>
            <a:chExt cx="567499" cy="227552"/>
          </a:xfrm>
        </p:grpSpPr>
        <p:pic>
          <p:nvPicPr>
            <p:cNvPr id="1500" name="Google Shape;1500;p2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854981" y="1459706"/>
              <a:ext cx="141827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2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025860" y="153457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8189372" y="1491900"/>
              <a:ext cx="233108" cy="1953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3" name="Google Shape;1503;p22"/>
          <p:cNvGrpSpPr/>
          <p:nvPr/>
        </p:nvGrpSpPr>
        <p:grpSpPr>
          <a:xfrm>
            <a:off x="493680" y="1823180"/>
            <a:ext cx="477583" cy="225933"/>
            <a:chOff x="493680" y="1823180"/>
            <a:chExt cx="477583" cy="225933"/>
          </a:xfrm>
        </p:grpSpPr>
        <p:pic>
          <p:nvPicPr>
            <p:cNvPr id="1504" name="Google Shape;1504;p2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93680" y="189642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73798" y="189642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2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829341" y="1823180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7" name="Google Shape;1507;p22"/>
          <p:cNvGrpSpPr/>
          <p:nvPr/>
        </p:nvGrpSpPr>
        <p:grpSpPr>
          <a:xfrm>
            <a:off x="1067371" y="1896427"/>
            <a:ext cx="450056" cy="152685"/>
            <a:chOff x="1067371" y="1896427"/>
            <a:chExt cx="450056" cy="152685"/>
          </a:xfrm>
        </p:grpSpPr>
        <p:pic>
          <p:nvPicPr>
            <p:cNvPr id="1508" name="Google Shape;1508;p2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067371" y="1896427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2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393888" y="189642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22"/>
          <p:cNvGrpSpPr/>
          <p:nvPr/>
        </p:nvGrpSpPr>
        <p:grpSpPr>
          <a:xfrm>
            <a:off x="1625726" y="1823180"/>
            <a:ext cx="300609" cy="225933"/>
            <a:chOff x="1625726" y="1823180"/>
            <a:chExt cx="300609" cy="225933"/>
          </a:xfrm>
        </p:grpSpPr>
        <p:pic>
          <p:nvPicPr>
            <p:cNvPr id="1511" name="Google Shape;1511;p22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625726" y="1823180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1789080" y="1896427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3" name="Google Shape;1513;p22"/>
          <p:cNvGrpSpPr/>
          <p:nvPr/>
        </p:nvGrpSpPr>
        <p:grpSpPr>
          <a:xfrm>
            <a:off x="2014823" y="1823180"/>
            <a:ext cx="883348" cy="225933"/>
            <a:chOff x="2014823" y="1823180"/>
            <a:chExt cx="883348" cy="225933"/>
          </a:xfrm>
        </p:grpSpPr>
        <p:pic>
          <p:nvPicPr>
            <p:cNvPr id="1514" name="Google Shape;1514;p2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014823" y="189642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2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167318" y="1823180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321433" y="189642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2501455" y="1896427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2756249" y="1823180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9" name="Google Shape;1519;p22"/>
          <p:cNvGrpSpPr/>
          <p:nvPr/>
        </p:nvGrpSpPr>
        <p:grpSpPr>
          <a:xfrm>
            <a:off x="2989707" y="1839944"/>
            <a:ext cx="271842" cy="205104"/>
            <a:chOff x="2989707" y="1839944"/>
            <a:chExt cx="271842" cy="205104"/>
          </a:xfrm>
        </p:grpSpPr>
        <p:pic>
          <p:nvPicPr>
            <p:cNvPr id="1520" name="Google Shape;1520;p2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2989707" y="1900999"/>
              <a:ext cx="207454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22"/>
            <p:cNvSpPr/>
            <p:nvPr/>
          </p:nvSpPr>
          <p:spPr>
            <a:xfrm>
              <a:off x="3229165" y="1839944"/>
              <a:ext cx="32384" cy="205104"/>
            </a:xfrm>
            <a:custGeom>
              <a:rect b="b" l="l" r="r" t="t"/>
              <a:pathLst>
                <a:path extrusionOk="0" h="205105" w="32385">
                  <a:moveTo>
                    <a:pt x="6191" y="204597"/>
                  </a:moveTo>
                  <a:lnTo>
                    <a:pt x="6191" y="61055"/>
                  </a:lnTo>
                  <a:lnTo>
                    <a:pt x="26003" y="61055"/>
                  </a:lnTo>
                  <a:lnTo>
                    <a:pt x="26003" y="204597"/>
                  </a:lnTo>
                  <a:lnTo>
                    <a:pt x="6191" y="204597"/>
                  </a:lnTo>
                  <a:close/>
                </a:path>
                <a:path extrusionOk="0" h="205105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667" y="6096"/>
                  </a:lnTo>
                  <a:lnTo>
                    <a:pt x="7715" y="1524"/>
                  </a:lnTo>
                  <a:lnTo>
                    <a:pt x="10763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27527" y="6096"/>
                  </a:lnTo>
                  <a:lnTo>
                    <a:pt x="30575" y="9144"/>
                  </a:lnTo>
                  <a:lnTo>
                    <a:pt x="32099" y="12192"/>
                  </a:lnTo>
                  <a:lnTo>
                    <a:pt x="32099" y="21336"/>
                  </a:lnTo>
                  <a:lnTo>
                    <a:pt x="30575" y="25908"/>
                  </a:lnTo>
                  <a:lnTo>
                    <a:pt x="27527" y="29051"/>
                  </a:lnTo>
                  <a:lnTo>
                    <a:pt x="24479" y="32099"/>
                  </a:lnTo>
                  <a:lnTo>
                    <a:pt x="19907" y="33623"/>
                  </a:lnTo>
                  <a:lnTo>
                    <a:pt x="10763" y="33623"/>
                  </a:lnTo>
                  <a:lnTo>
                    <a:pt x="7715" y="32099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22" name="Google Shape;1522;p22"/>
          <p:cNvGrpSpPr/>
          <p:nvPr/>
        </p:nvGrpSpPr>
        <p:grpSpPr>
          <a:xfrm>
            <a:off x="3288944" y="1823180"/>
            <a:ext cx="224066" cy="221621"/>
            <a:chOff x="3288944" y="1823180"/>
            <a:chExt cx="224066" cy="221621"/>
          </a:xfrm>
        </p:grpSpPr>
        <p:sp>
          <p:nvSpPr>
            <p:cNvPr id="1523" name="Google Shape;1523;p22"/>
            <p:cNvSpPr/>
            <p:nvPr/>
          </p:nvSpPr>
          <p:spPr>
            <a:xfrm>
              <a:off x="3288944" y="1853666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24" name="Google Shape;1524;p2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389376" y="1823180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5" name="Google Shape;1525;p22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3610641" y="1896427"/>
            <a:ext cx="141827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22"/>
          <p:cNvGrpSpPr/>
          <p:nvPr/>
        </p:nvGrpSpPr>
        <p:grpSpPr>
          <a:xfrm>
            <a:off x="3845528" y="1823180"/>
            <a:ext cx="730853" cy="225933"/>
            <a:chOff x="3845528" y="1823180"/>
            <a:chExt cx="730853" cy="225933"/>
          </a:xfrm>
        </p:grpSpPr>
        <p:pic>
          <p:nvPicPr>
            <p:cNvPr id="1527" name="Google Shape;1527;p22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845528" y="1900999"/>
              <a:ext cx="207549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8" name="Google Shape;1528;p22"/>
            <p:cNvSpPr/>
            <p:nvPr/>
          </p:nvSpPr>
          <p:spPr>
            <a:xfrm>
              <a:off x="4083557" y="1839944"/>
              <a:ext cx="33655" cy="205104"/>
            </a:xfrm>
            <a:custGeom>
              <a:rect b="b" l="l" r="r" t="t"/>
              <a:pathLst>
                <a:path extrusionOk="0" h="205105" w="33654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4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6096"/>
                  </a:lnTo>
                  <a:lnTo>
                    <a:pt x="32099" y="9144"/>
                  </a:lnTo>
                  <a:lnTo>
                    <a:pt x="33623" y="12192"/>
                  </a:lnTo>
                  <a:lnTo>
                    <a:pt x="33623" y="21336"/>
                  </a:lnTo>
                  <a:lnTo>
                    <a:pt x="32099" y="25908"/>
                  </a:lnTo>
                  <a:lnTo>
                    <a:pt x="27432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9051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29" name="Google Shape;1529;p22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152233" y="1823180"/>
              <a:ext cx="140398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22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323111" y="1896427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22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492466" y="1896427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2" name="Google Shape;1532;p2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4654200" y="1823180"/>
            <a:ext cx="1196054" cy="22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2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554736" y="2617184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p22"/>
          <p:cNvGrpSpPr/>
          <p:nvPr/>
        </p:nvGrpSpPr>
        <p:grpSpPr>
          <a:xfrm>
            <a:off x="965168" y="2546604"/>
            <a:ext cx="1284541" cy="284321"/>
            <a:chOff x="965168" y="2546604"/>
            <a:chExt cx="1284541" cy="284321"/>
          </a:xfrm>
        </p:grpSpPr>
        <p:pic>
          <p:nvPicPr>
            <p:cNvPr id="1535" name="Google Shape;1535;p22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965168" y="2560605"/>
              <a:ext cx="141827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22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1128426" y="2621756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2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1288541" y="262175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2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1460944" y="2548413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9" name="Google Shape;1539;p22"/>
            <p:cNvSpPr/>
            <p:nvPr/>
          </p:nvSpPr>
          <p:spPr>
            <a:xfrm>
              <a:off x="1638299" y="2685288"/>
              <a:ext cx="70485" cy="18415"/>
            </a:xfrm>
            <a:custGeom>
              <a:rect b="b" l="l" r="r" t="t"/>
              <a:pathLst>
                <a:path extrusionOk="0" h="18414" w="70485">
                  <a:moveTo>
                    <a:pt x="0" y="18287"/>
                  </a:moveTo>
                  <a:lnTo>
                    <a:pt x="0" y="0"/>
                  </a:lnTo>
                  <a:lnTo>
                    <a:pt x="70103" y="0"/>
                  </a:lnTo>
                  <a:lnTo>
                    <a:pt x="70103" y="18287"/>
                  </a:lnTo>
                  <a:lnTo>
                    <a:pt x="0" y="18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40" name="Google Shape;1540;p22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735645" y="2621756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906428" y="2621756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Google Shape;1542;p22"/>
            <p:cNvSpPr/>
            <p:nvPr/>
          </p:nvSpPr>
          <p:spPr>
            <a:xfrm>
              <a:off x="2071115" y="2546604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43" name="Google Shape;1543;p2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115502" y="2626328"/>
              <a:ext cx="134207" cy="204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4" name="Google Shape;1544;p22"/>
          <p:cNvGrpSpPr/>
          <p:nvPr/>
        </p:nvGrpSpPr>
        <p:grpSpPr>
          <a:xfrm>
            <a:off x="2327529" y="2546603"/>
            <a:ext cx="944403" cy="284322"/>
            <a:chOff x="2327529" y="2546603"/>
            <a:chExt cx="944403" cy="284322"/>
          </a:xfrm>
        </p:grpSpPr>
        <p:pic>
          <p:nvPicPr>
            <p:cNvPr id="1545" name="Google Shape;1545;p2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327529" y="262175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2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509075" y="2621756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2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679954" y="2621756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8" name="Google Shape;1548;p22"/>
            <p:cNvSpPr/>
            <p:nvPr/>
          </p:nvSpPr>
          <p:spPr>
            <a:xfrm>
              <a:off x="2852928" y="2546603"/>
              <a:ext cx="97155" cy="224154"/>
            </a:xfrm>
            <a:custGeom>
              <a:rect b="b" l="l" r="r" t="t"/>
              <a:pathLst>
                <a:path extrusionOk="0" h="224155" w="97155">
                  <a:moveTo>
                    <a:pt x="21336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1336" y="224028"/>
                  </a:lnTo>
                  <a:lnTo>
                    <a:pt x="21336" y="0"/>
                  </a:lnTo>
                  <a:close/>
                </a:path>
                <a:path extrusionOk="0" h="224155" w="97155">
                  <a:moveTo>
                    <a:pt x="90957" y="79730"/>
                  </a:moveTo>
                  <a:lnTo>
                    <a:pt x="71145" y="79730"/>
                  </a:lnTo>
                  <a:lnTo>
                    <a:pt x="71145" y="223266"/>
                  </a:lnTo>
                  <a:lnTo>
                    <a:pt x="90957" y="223266"/>
                  </a:lnTo>
                  <a:lnTo>
                    <a:pt x="90957" y="79730"/>
                  </a:lnTo>
                  <a:close/>
                </a:path>
                <a:path extrusionOk="0" h="224155" w="97155">
                  <a:moveTo>
                    <a:pt x="97053" y="30861"/>
                  </a:moveTo>
                  <a:lnTo>
                    <a:pt x="95529" y="27813"/>
                  </a:lnTo>
                  <a:lnTo>
                    <a:pt x="92481" y="23241"/>
                  </a:lnTo>
                  <a:lnTo>
                    <a:pt x="89433" y="20193"/>
                  </a:lnTo>
                  <a:lnTo>
                    <a:pt x="84861" y="18669"/>
                  </a:lnTo>
                  <a:lnTo>
                    <a:pt x="75717" y="18669"/>
                  </a:lnTo>
                  <a:lnTo>
                    <a:pt x="72669" y="20193"/>
                  </a:lnTo>
                  <a:lnTo>
                    <a:pt x="69621" y="23241"/>
                  </a:lnTo>
                  <a:lnTo>
                    <a:pt x="66573" y="27813"/>
                  </a:lnTo>
                  <a:lnTo>
                    <a:pt x="65049" y="30861"/>
                  </a:lnTo>
                  <a:lnTo>
                    <a:pt x="65049" y="40005"/>
                  </a:lnTo>
                  <a:lnTo>
                    <a:pt x="66573" y="44577"/>
                  </a:lnTo>
                  <a:lnTo>
                    <a:pt x="72669" y="50673"/>
                  </a:lnTo>
                  <a:lnTo>
                    <a:pt x="77241" y="52197"/>
                  </a:lnTo>
                  <a:lnTo>
                    <a:pt x="84861" y="52197"/>
                  </a:lnTo>
                  <a:lnTo>
                    <a:pt x="89433" y="50673"/>
                  </a:lnTo>
                  <a:lnTo>
                    <a:pt x="95529" y="44577"/>
                  </a:lnTo>
                  <a:lnTo>
                    <a:pt x="97053" y="40005"/>
                  </a:lnTo>
                  <a:lnTo>
                    <a:pt x="97053" y="30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49" name="Google Shape;1549;p2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985135" y="2621756"/>
              <a:ext cx="28679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0" name="Google Shape;1550;p22"/>
          <p:cNvGrpSpPr/>
          <p:nvPr/>
        </p:nvGrpSpPr>
        <p:grpSpPr>
          <a:xfrm>
            <a:off x="3295040" y="2565272"/>
            <a:ext cx="466572" cy="209169"/>
            <a:chOff x="3295040" y="2565272"/>
            <a:chExt cx="466572" cy="209169"/>
          </a:xfrm>
        </p:grpSpPr>
        <p:sp>
          <p:nvSpPr>
            <p:cNvPr id="1551" name="Google Shape;1551;p22"/>
            <p:cNvSpPr/>
            <p:nvPr/>
          </p:nvSpPr>
          <p:spPr>
            <a:xfrm>
              <a:off x="3295040" y="2565272"/>
              <a:ext cx="139065" cy="205104"/>
            </a:xfrm>
            <a:custGeom>
              <a:rect b="b" l="l" r="r" t="t"/>
              <a:pathLst>
                <a:path extrusionOk="0" h="205105" w="139064">
                  <a:moveTo>
                    <a:pt x="77470" y="61061"/>
                  </a:moveTo>
                  <a:lnTo>
                    <a:pt x="44450" y="61061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61"/>
                  </a:lnTo>
                  <a:lnTo>
                    <a:pt x="0" y="61061"/>
                  </a:lnTo>
                  <a:lnTo>
                    <a:pt x="0" y="80873"/>
                  </a:lnTo>
                  <a:lnTo>
                    <a:pt x="24130" y="80873"/>
                  </a:lnTo>
                  <a:lnTo>
                    <a:pt x="24130" y="204597"/>
                  </a:lnTo>
                  <a:lnTo>
                    <a:pt x="44450" y="204597"/>
                  </a:lnTo>
                  <a:lnTo>
                    <a:pt x="44450" y="80873"/>
                  </a:lnTo>
                  <a:lnTo>
                    <a:pt x="77470" y="80873"/>
                  </a:lnTo>
                  <a:lnTo>
                    <a:pt x="77470" y="61061"/>
                  </a:lnTo>
                  <a:close/>
                </a:path>
                <a:path extrusionOk="0" h="205105" w="139064">
                  <a:moveTo>
                    <a:pt x="132524" y="61061"/>
                  </a:moveTo>
                  <a:lnTo>
                    <a:pt x="111086" y="61061"/>
                  </a:lnTo>
                  <a:lnTo>
                    <a:pt x="111086" y="204597"/>
                  </a:lnTo>
                  <a:lnTo>
                    <a:pt x="132524" y="204597"/>
                  </a:lnTo>
                  <a:lnTo>
                    <a:pt x="132524" y="61061"/>
                  </a:lnTo>
                  <a:close/>
                </a:path>
                <a:path extrusionOk="0" h="205105" w="139064">
                  <a:moveTo>
                    <a:pt x="138620" y="12192"/>
                  </a:moveTo>
                  <a:lnTo>
                    <a:pt x="135572" y="9144"/>
                  </a:lnTo>
                  <a:lnTo>
                    <a:pt x="132524" y="4572"/>
                  </a:lnTo>
                  <a:lnTo>
                    <a:pt x="129476" y="1524"/>
                  </a:lnTo>
                  <a:lnTo>
                    <a:pt x="126428" y="0"/>
                  </a:lnTo>
                  <a:lnTo>
                    <a:pt x="117284" y="0"/>
                  </a:lnTo>
                  <a:lnTo>
                    <a:pt x="112623" y="1524"/>
                  </a:lnTo>
                  <a:lnTo>
                    <a:pt x="109562" y="4572"/>
                  </a:lnTo>
                  <a:lnTo>
                    <a:pt x="106514" y="9144"/>
                  </a:lnTo>
                  <a:lnTo>
                    <a:pt x="104990" y="12192"/>
                  </a:lnTo>
                  <a:lnTo>
                    <a:pt x="104990" y="21336"/>
                  </a:lnTo>
                  <a:lnTo>
                    <a:pt x="106514" y="25908"/>
                  </a:lnTo>
                  <a:lnTo>
                    <a:pt x="112623" y="32004"/>
                  </a:lnTo>
                  <a:lnTo>
                    <a:pt x="117284" y="33528"/>
                  </a:lnTo>
                  <a:lnTo>
                    <a:pt x="126428" y="33528"/>
                  </a:lnTo>
                  <a:lnTo>
                    <a:pt x="129476" y="32004"/>
                  </a:lnTo>
                  <a:lnTo>
                    <a:pt x="135572" y="25908"/>
                  </a:lnTo>
                  <a:lnTo>
                    <a:pt x="138620" y="21336"/>
                  </a:lnTo>
                  <a:lnTo>
                    <a:pt x="13862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52" name="Google Shape;1552;p2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467195" y="262175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2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638073" y="2621756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4" name="Google Shape;1554;p2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554736" y="2980563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5" name="Google Shape;1555;p22"/>
          <p:cNvGrpSpPr/>
          <p:nvPr/>
        </p:nvGrpSpPr>
        <p:grpSpPr>
          <a:xfrm>
            <a:off x="959072" y="2919507"/>
            <a:ext cx="1176242" cy="216789"/>
            <a:chOff x="959072" y="2919507"/>
            <a:chExt cx="1176242" cy="216789"/>
          </a:xfrm>
        </p:grpSpPr>
        <p:pic>
          <p:nvPicPr>
            <p:cNvPr id="1556" name="Google Shape;1556;p2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959072" y="2919507"/>
              <a:ext cx="157162" cy="21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136046" y="2983611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2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306925" y="2983611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2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471707" y="2983611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625727" y="2983611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2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785937" y="2942367"/>
              <a:ext cx="349377" cy="1939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2" name="Google Shape;1562;p22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2217959" y="2942463"/>
            <a:ext cx="233203" cy="19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3" name="Google Shape;1563;p22"/>
          <p:cNvGrpSpPr/>
          <p:nvPr/>
        </p:nvGrpSpPr>
        <p:grpSpPr>
          <a:xfrm>
            <a:off x="2548794" y="2942367"/>
            <a:ext cx="599504" cy="193928"/>
            <a:chOff x="2548794" y="2942367"/>
            <a:chExt cx="599504" cy="193928"/>
          </a:xfrm>
        </p:grpSpPr>
        <p:pic>
          <p:nvPicPr>
            <p:cNvPr id="1564" name="Google Shape;1564;p2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548794" y="2983610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2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774537" y="2942367"/>
              <a:ext cx="373761" cy="19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6" name="Google Shape;1566;p22"/>
          <p:cNvGrpSpPr/>
          <p:nvPr/>
        </p:nvGrpSpPr>
        <p:grpSpPr>
          <a:xfrm>
            <a:off x="3230689" y="2910268"/>
            <a:ext cx="567594" cy="226028"/>
            <a:chOff x="3230689" y="2910268"/>
            <a:chExt cx="567594" cy="226028"/>
          </a:xfrm>
        </p:grpSpPr>
        <p:pic>
          <p:nvPicPr>
            <p:cNvPr id="1567" name="Google Shape;1567;p2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230689" y="2910268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401567" y="2983610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2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565175" y="2942367"/>
              <a:ext cx="233108" cy="1939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0" name="Google Shape;1570;p22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3894391" y="2983610"/>
            <a:ext cx="996219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2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4982146" y="2910268"/>
            <a:ext cx="1383792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2"/>
          <p:cNvGrpSpPr/>
          <p:nvPr/>
        </p:nvGrpSpPr>
        <p:grpSpPr>
          <a:xfrm>
            <a:off x="6463569" y="2983610"/>
            <a:ext cx="294513" cy="152685"/>
            <a:chOff x="6463569" y="2983610"/>
            <a:chExt cx="294513" cy="152685"/>
          </a:xfrm>
        </p:grpSpPr>
        <p:pic>
          <p:nvPicPr>
            <p:cNvPr id="1573" name="Google Shape;1573;p22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6463569" y="2983610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2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6634543" y="298361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5" name="Google Shape;1575;p22"/>
          <p:cNvGrpSpPr/>
          <p:nvPr/>
        </p:nvGrpSpPr>
        <p:grpSpPr>
          <a:xfrm>
            <a:off x="6867143" y="2910839"/>
            <a:ext cx="544322" cy="225552"/>
            <a:chOff x="6867143" y="2910839"/>
            <a:chExt cx="544322" cy="225552"/>
          </a:xfrm>
        </p:grpSpPr>
        <p:sp>
          <p:nvSpPr>
            <p:cNvPr id="1576" name="Google Shape;1576;p22"/>
            <p:cNvSpPr/>
            <p:nvPr/>
          </p:nvSpPr>
          <p:spPr>
            <a:xfrm>
              <a:off x="6867143" y="2910839"/>
              <a:ext cx="21590" cy="222885"/>
            </a:xfrm>
            <a:custGeom>
              <a:rect b="b" l="l" r="r" t="t"/>
              <a:pathLst>
                <a:path extrusionOk="0" h="222885" w="21590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77" name="Google Shape;1577;p2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6919721" y="2983610"/>
              <a:ext cx="437864" cy="152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8" name="Google Shape;1578;p22"/>
            <p:cNvSpPr/>
            <p:nvPr/>
          </p:nvSpPr>
          <p:spPr>
            <a:xfrm>
              <a:off x="7389875" y="2910839"/>
              <a:ext cx="21590" cy="222885"/>
            </a:xfrm>
            <a:custGeom>
              <a:rect b="b" l="l" r="r" t="t"/>
              <a:pathLst>
                <a:path extrusionOk="0" h="222885" w="21590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579" name="Google Shape;1579;p22"/>
          <p:cNvPicPr preferRelativeResize="0"/>
          <p:nvPr/>
        </p:nvPicPr>
        <p:blipFill rotWithShape="1">
          <a:blip r:embed="rId112">
            <a:alphaModFix/>
          </a:blip>
          <a:srcRect b="0" l="0" r="0" t="0"/>
          <a:stretch/>
        </p:blipFill>
        <p:spPr>
          <a:xfrm>
            <a:off x="7508652" y="2905696"/>
            <a:ext cx="233457" cy="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22"/>
          <p:cNvSpPr/>
          <p:nvPr/>
        </p:nvSpPr>
        <p:spPr>
          <a:xfrm>
            <a:off x="961644" y="3272028"/>
            <a:ext cx="21590" cy="222885"/>
          </a:xfrm>
          <a:custGeom>
            <a:rect b="b" l="l" r="r" t="t"/>
            <a:pathLst>
              <a:path extrusionOk="0" h="222885" w="21590">
                <a:moveTo>
                  <a:pt x="0" y="222503"/>
                </a:moveTo>
                <a:lnTo>
                  <a:pt x="0" y="0"/>
                </a:lnTo>
                <a:lnTo>
                  <a:pt x="21336" y="0"/>
                </a:lnTo>
                <a:lnTo>
                  <a:pt x="21336" y="222503"/>
                </a:lnTo>
                <a:lnTo>
                  <a:pt x="0" y="22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581" name="Google Shape;1581;p22"/>
          <p:cNvGrpSpPr/>
          <p:nvPr/>
        </p:nvGrpSpPr>
        <p:grpSpPr>
          <a:xfrm>
            <a:off x="1027747" y="3290506"/>
            <a:ext cx="817721" cy="209168"/>
            <a:chOff x="1027747" y="3290506"/>
            <a:chExt cx="817721" cy="209168"/>
          </a:xfrm>
        </p:grpSpPr>
        <p:sp>
          <p:nvSpPr>
            <p:cNvPr id="1582" name="Google Shape;1582;p22"/>
            <p:cNvSpPr/>
            <p:nvPr/>
          </p:nvSpPr>
          <p:spPr>
            <a:xfrm>
              <a:off x="1027747" y="3290506"/>
              <a:ext cx="33655" cy="205104"/>
            </a:xfrm>
            <a:custGeom>
              <a:rect b="b" l="l" r="r" t="t"/>
              <a:pathLst>
                <a:path extrusionOk="0" h="205104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4" w="33655">
                  <a:moveTo>
                    <a:pt x="0" y="21431"/>
                  </a:move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572"/>
                  </a:lnTo>
                  <a:lnTo>
                    <a:pt x="32004" y="9144"/>
                  </a:lnTo>
                  <a:lnTo>
                    <a:pt x="33528" y="12192"/>
                  </a:lnTo>
                  <a:lnTo>
                    <a:pt x="33528" y="21431"/>
                  </a:lnTo>
                  <a:lnTo>
                    <a:pt x="32004" y="26003"/>
                  </a:lnTo>
                  <a:lnTo>
                    <a:pt x="28956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83" name="Google Shape;1583;p22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1094803" y="3346989"/>
              <a:ext cx="28536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22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1410652" y="3346989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22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1564767" y="3346989"/>
              <a:ext cx="11896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2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1706594" y="334698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Google Shape;1587;p22"/>
          <p:cNvGrpSpPr/>
          <p:nvPr/>
        </p:nvGrpSpPr>
        <p:grpSpPr>
          <a:xfrm>
            <a:off x="1938527" y="3272028"/>
            <a:ext cx="605282" cy="284130"/>
            <a:chOff x="1938527" y="3272028"/>
            <a:chExt cx="605282" cy="284130"/>
          </a:xfrm>
        </p:grpSpPr>
        <p:sp>
          <p:nvSpPr>
            <p:cNvPr id="1588" name="Google Shape;1588;p22"/>
            <p:cNvSpPr/>
            <p:nvPr/>
          </p:nvSpPr>
          <p:spPr>
            <a:xfrm>
              <a:off x="1938527" y="3272218"/>
              <a:ext cx="45720" cy="236854"/>
            </a:xfrm>
            <a:custGeom>
              <a:rect b="b" l="l" r="r" t="t"/>
              <a:pathLst>
                <a:path extrusionOk="0" h="236854" w="45719">
                  <a:moveTo>
                    <a:pt x="0" y="119062"/>
                  </a:moveTo>
                  <a:lnTo>
                    <a:pt x="2571" y="67761"/>
                  </a:lnTo>
                  <a:lnTo>
                    <a:pt x="11810" y="30682"/>
                  </a:lnTo>
                  <a:lnTo>
                    <a:pt x="38909" y="857"/>
                  </a:lnTo>
                  <a:lnTo>
                    <a:pt x="45719" y="0"/>
                  </a:lnTo>
                  <a:lnTo>
                    <a:pt x="45719" y="19811"/>
                  </a:lnTo>
                  <a:lnTo>
                    <a:pt x="39623" y="19811"/>
                  </a:lnTo>
                  <a:lnTo>
                    <a:pt x="36575" y="24383"/>
                  </a:lnTo>
                  <a:lnTo>
                    <a:pt x="22859" y="68675"/>
                  </a:lnTo>
                  <a:lnTo>
                    <a:pt x="19811" y="119062"/>
                  </a:lnTo>
                  <a:lnTo>
                    <a:pt x="20073" y="132507"/>
                  </a:lnTo>
                  <a:lnTo>
                    <a:pt x="24288" y="180085"/>
                  </a:lnTo>
                  <a:lnTo>
                    <a:pt x="41147" y="218312"/>
                  </a:lnTo>
                  <a:lnTo>
                    <a:pt x="45719" y="218312"/>
                  </a:lnTo>
                  <a:lnTo>
                    <a:pt x="45719" y="236600"/>
                  </a:lnTo>
                  <a:lnTo>
                    <a:pt x="11810" y="206490"/>
                  </a:lnTo>
                  <a:lnTo>
                    <a:pt x="1142" y="154578"/>
                  </a:lnTo>
                  <a:lnTo>
                    <a:pt x="285" y="137691"/>
                  </a:lnTo>
                  <a:lnTo>
                    <a:pt x="0" y="119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89" name="Google Shape;1589;p22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2016347" y="3346989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2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2188749" y="3351561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22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2350484" y="3273742"/>
              <a:ext cx="141827" cy="225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2" name="Google Shape;1592;p22"/>
            <p:cNvSpPr/>
            <p:nvPr/>
          </p:nvSpPr>
          <p:spPr>
            <a:xfrm>
              <a:off x="2522219" y="3272028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93" name="Google Shape;1593;p22"/>
          <p:cNvGrpSpPr/>
          <p:nvPr/>
        </p:nvGrpSpPr>
        <p:grpSpPr>
          <a:xfrm>
            <a:off x="2588418" y="3290506"/>
            <a:ext cx="251873" cy="243332"/>
            <a:chOff x="2588418" y="3290506"/>
            <a:chExt cx="251873" cy="243332"/>
          </a:xfrm>
        </p:grpSpPr>
        <p:sp>
          <p:nvSpPr>
            <p:cNvPr id="1594" name="Google Shape;1594;p22"/>
            <p:cNvSpPr/>
            <p:nvPr/>
          </p:nvSpPr>
          <p:spPr>
            <a:xfrm>
              <a:off x="2588418" y="3290506"/>
              <a:ext cx="33655" cy="205104"/>
            </a:xfrm>
            <a:custGeom>
              <a:rect b="b" l="l" r="r" t="t"/>
              <a:pathLst>
                <a:path extrusionOk="0" h="205104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4597"/>
                  </a:lnTo>
                  <a:lnTo>
                    <a:pt x="6096" y="204597"/>
                  </a:lnTo>
                  <a:close/>
                </a:path>
                <a:path extrusionOk="0" h="205104" w="33655">
                  <a:moveTo>
                    <a:pt x="0" y="21431"/>
                  </a:move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9051" y="4572"/>
                  </a:lnTo>
                  <a:lnTo>
                    <a:pt x="32099" y="9144"/>
                  </a:lnTo>
                  <a:lnTo>
                    <a:pt x="33623" y="12192"/>
                  </a:lnTo>
                  <a:lnTo>
                    <a:pt x="33623" y="21431"/>
                  </a:lnTo>
                  <a:lnTo>
                    <a:pt x="32099" y="26003"/>
                  </a:lnTo>
                  <a:lnTo>
                    <a:pt x="29051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595" name="Google Shape;1595;p22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2655569" y="3346989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Google Shape;1596;p22"/>
            <p:cNvSpPr/>
            <p:nvPr/>
          </p:nvSpPr>
          <p:spPr>
            <a:xfrm>
              <a:off x="2806636" y="3464623"/>
              <a:ext cx="33655" cy="69215"/>
            </a:xfrm>
            <a:custGeom>
              <a:rect b="b" l="l" r="r" t="t"/>
              <a:pathLst>
                <a:path extrusionOk="0" h="69214" w="33655">
                  <a:moveTo>
                    <a:pt x="0" y="62579"/>
                  </a:moveTo>
                  <a:lnTo>
                    <a:pt x="7119" y="56529"/>
                  </a:lnTo>
                  <a:lnTo>
                    <a:pt x="12382" y="49613"/>
                  </a:lnTo>
                  <a:lnTo>
                    <a:pt x="15644" y="41536"/>
                  </a:lnTo>
                  <a:lnTo>
                    <a:pt x="16763" y="32004"/>
                  </a:lnTo>
                  <a:lnTo>
                    <a:pt x="12191" y="32004"/>
                  </a:lnTo>
                  <a:lnTo>
                    <a:pt x="7620" y="30480"/>
                  </a:lnTo>
                  <a:lnTo>
                    <a:pt x="1523" y="24384"/>
                  </a:lnTo>
                  <a:lnTo>
                    <a:pt x="0" y="21336"/>
                  </a:lnTo>
                  <a:lnTo>
                    <a:pt x="0" y="10668"/>
                  </a:lnTo>
                  <a:lnTo>
                    <a:pt x="1523" y="6096"/>
                  </a:lnTo>
                  <a:lnTo>
                    <a:pt x="7619" y="0"/>
                  </a:lnTo>
                  <a:lnTo>
                    <a:pt x="21336" y="0"/>
                  </a:lnTo>
                  <a:lnTo>
                    <a:pt x="33528" y="19812"/>
                  </a:lnTo>
                  <a:lnTo>
                    <a:pt x="32956" y="26671"/>
                  </a:lnTo>
                  <a:lnTo>
                    <a:pt x="9382" y="64698"/>
                  </a:lnTo>
                  <a:lnTo>
                    <a:pt x="3048" y="68675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597" name="Google Shape;1597;p22"/>
          <p:cNvGrpSpPr/>
          <p:nvPr/>
        </p:nvGrpSpPr>
        <p:grpSpPr>
          <a:xfrm>
            <a:off x="2940843" y="3272028"/>
            <a:ext cx="1164432" cy="284130"/>
            <a:chOff x="2940843" y="3272028"/>
            <a:chExt cx="1164432" cy="284130"/>
          </a:xfrm>
        </p:grpSpPr>
        <p:pic>
          <p:nvPicPr>
            <p:cNvPr id="1598" name="Google Shape;1598;p22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2940843" y="3346989"/>
              <a:ext cx="1035939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9" name="Google Shape;1599;p22"/>
            <p:cNvSpPr/>
            <p:nvPr/>
          </p:nvSpPr>
          <p:spPr>
            <a:xfrm>
              <a:off x="4015740" y="3272028"/>
              <a:ext cx="89535" cy="261620"/>
            </a:xfrm>
            <a:custGeom>
              <a:rect b="b" l="l" r="r" t="t"/>
              <a:pathLst>
                <a:path extrusionOk="0" h="261620" w="89535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61620" w="89535">
                  <a:moveTo>
                    <a:pt x="89141" y="206311"/>
                  </a:moveTo>
                  <a:lnTo>
                    <a:pt x="87617" y="201739"/>
                  </a:lnTo>
                  <a:lnTo>
                    <a:pt x="84569" y="197167"/>
                  </a:lnTo>
                  <a:lnTo>
                    <a:pt x="81521" y="194119"/>
                  </a:lnTo>
                  <a:lnTo>
                    <a:pt x="76949" y="192595"/>
                  </a:lnTo>
                  <a:lnTo>
                    <a:pt x="63233" y="192595"/>
                  </a:lnTo>
                  <a:lnTo>
                    <a:pt x="57137" y="198691"/>
                  </a:lnTo>
                  <a:lnTo>
                    <a:pt x="55613" y="203263"/>
                  </a:lnTo>
                  <a:lnTo>
                    <a:pt x="55613" y="213931"/>
                  </a:lnTo>
                  <a:lnTo>
                    <a:pt x="57137" y="216979"/>
                  </a:lnTo>
                  <a:lnTo>
                    <a:pt x="60185" y="220027"/>
                  </a:lnTo>
                  <a:lnTo>
                    <a:pt x="64757" y="223075"/>
                  </a:lnTo>
                  <a:lnTo>
                    <a:pt x="67805" y="224599"/>
                  </a:lnTo>
                  <a:lnTo>
                    <a:pt x="73901" y="224599"/>
                  </a:lnTo>
                  <a:lnTo>
                    <a:pt x="72758" y="234137"/>
                  </a:lnTo>
                  <a:lnTo>
                    <a:pt x="69329" y="242214"/>
                  </a:lnTo>
                  <a:lnTo>
                    <a:pt x="63614" y="249135"/>
                  </a:lnTo>
                  <a:lnTo>
                    <a:pt x="55613" y="255181"/>
                  </a:lnTo>
                  <a:lnTo>
                    <a:pt x="58661" y="261277"/>
                  </a:lnTo>
                  <a:lnTo>
                    <a:pt x="84645" y="233032"/>
                  </a:lnTo>
                  <a:lnTo>
                    <a:pt x="89141" y="212407"/>
                  </a:lnTo>
                  <a:lnTo>
                    <a:pt x="89141" y="206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00" name="Google Shape;1600;p22"/>
          <p:cNvGrpSpPr/>
          <p:nvPr/>
        </p:nvGrpSpPr>
        <p:grpSpPr>
          <a:xfrm>
            <a:off x="4207192" y="3267646"/>
            <a:ext cx="1565973" cy="288512"/>
            <a:chOff x="4207192" y="3267646"/>
            <a:chExt cx="1565973" cy="288512"/>
          </a:xfrm>
        </p:grpSpPr>
        <p:pic>
          <p:nvPicPr>
            <p:cNvPr id="1601" name="Google Shape;1601;p22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4207192" y="3267646"/>
              <a:ext cx="1504283" cy="28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2" name="Google Shape;1602;p22"/>
            <p:cNvSpPr/>
            <p:nvPr/>
          </p:nvSpPr>
          <p:spPr>
            <a:xfrm>
              <a:off x="5751575" y="3272028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603" name="Google Shape;1603;p22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5881115" y="3272028"/>
            <a:ext cx="1095089" cy="23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2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554736" y="3705796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5" name="Google Shape;1605;p22"/>
          <p:cNvGrpSpPr/>
          <p:nvPr/>
        </p:nvGrpSpPr>
        <p:grpSpPr>
          <a:xfrm>
            <a:off x="966692" y="3649313"/>
            <a:ext cx="329564" cy="212311"/>
            <a:chOff x="966692" y="3649313"/>
            <a:chExt cx="329564" cy="212311"/>
          </a:xfrm>
        </p:grpSpPr>
        <p:pic>
          <p:nvPicPr>
            <p:cNvPr id="1606" name="Google Shape;1606;p22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966692" y="3649313"/>
              <a:ext cx="152590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2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1154334" y="370893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8" name="Google Shape;1608;p22"/>
          <p:cNvGrpSpPr/>
          <p:nvPr/>
        </p:nvGrpSpPr>
        <p:grpSpPr>
          <a:xfrm>
            <a:off x="1383220" y="3635597"/>
            <a:ext cx="866489" cy="282511"/>
            <a:chOff x="1383220" y="3635597"/>
            <a:chExt cx="866489" cy="282511"/>
          </a:xfrm>
        </p:grpSpPr>
        <p:pic>
          <p:nvPicPr>
            <p:cNvPr id="1609" name="Google Shape;1609;p22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1383220" y="3708939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22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1691354" y="3635597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22"/>
            <p:cNvSpPr/>
            <p:nvPr/>
          </p:nvSpPr>
          <p:spPr>
            <a:xfrm>
              <a:off x="1877472" y="3653885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12" name="Google Shape;1612;p22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953768" y="3708939"/>
              <a:ext cx="123539" cy="14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22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2107882" y="3708939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4" name="Google Shape;1614;p22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2347341" y="3653885"/>
            <a:ext cx="1426464" cy="2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22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3871626" y="3708939"/>
            <a:ext cx="1305782" cy="20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23"/>
          <p:cNvGrpSpPr/>
          <p:nvPr/>
        </p:nvGrpSpPr>
        <p:grpSpPr>
          <a:xfrm>
            <a:off x="219062" y="303847"/>
            <a:ext cx="744581" cy="300017"/>
            <a:chOff x="219062" y="303847"/>
            <a:chExt cx="744581" cy="300017"/>
          </a:xfrm>
        </p:grpSpPr>
        <p:sp>
          <p:nvSpPr>
            <p:cNvPr id="1621" name="Google Shape;1621;p23"/>
            <p:cNvSpPr/>
            <p:nvPr/>
          </p:nvSpPr>
          <p:spPr>
            <a:xfrm>
              <a:off x="219062" y="303847"/>
              <a:ext cx="506730" cy="299720"/>
            </a:xfrm>
            <a:custGeom>
              <a:rect b="b" l="l" r="r" t="t"/>
              <a:pathLst>
                <a:path extrusionOk="0" h="299720" w="506730">
                  <a:moveTo>
                    <a:pt x="283845" y="62585"/>
                  </a:moveTo>
                  <a:lnTo>
                    <a:pt x="282321" y="48869"/>
                  </a:lnTo>
                  <a:lnTo>
                    <a:pt x="279273" y="41249"/>
                  </a:lnTo>
                  <a:lnTo>
                    <a:pt x="274612" y="41249"/>
                  </a:lnTo>
                  <a:lnTo>
                    <a:pt x="258610" y="44132"/>
                  </a:lnTo>
                  <a:lnTo>
                    <a:pt x="242608" y="46012"/>
                  </a:lnTo>
                  <a:lnTo>
                    <a:pt x="226606" y="47040"/>
                  </a:lnTo>
                  <a:lnTo>
                    <a:pt x="210604" y="47345"/>
                  </a:lnTo>
                  <a:lnTo>
                    <a:pt x="183070" y="48869"/>
                  </a:lnTo>
                  <a:lnTo>
                    <a:pt x="135064" y="47726"/>
                  </a:lnTo>
                  <a:lnTo>
                    <a:pt x="77825" y="44297"/>
                  </a:lnTo>
                  <a:lnTo>
                    <a:pt x="61798" y="42291"/>
                  </a:lnTo>
                  <a:lnTo>
                    <a:pt x="45631" y="40868"/>
                  </a:lnTo>
                  <a:lnTo>
                    <a:pt x="29171" y="40005"/>
                  </a:lnTo>
                  <a:lnTo>
                    <a:pt x="9144" y="39725"/>
                  </a:lnTo>
                  <a:lnTo>
                    <a:pt x="6096" y="41249"/>
                  </a:lnTo>
                  <a:lnTo>
                    <a:pt x="3048" y="44297"/>
                  </a:lnTo>
                  <a:lnTo>
                    <a:pt x="0" y="48869"/>
                  </a:lnTo>
                  <a:lnTo>
                    <a:pt x="0" y="62585"/>
                  </a:lnTo>
                  <a:lnTo>
                    <a:pt x="1524" y="65633"/>
                  </a:lnTo>
                  <a:lnTo>
                    <a:pt x="3048" y="70294"/>
                  </a:lnTo>
                  <a:lnTo>
                    <a:pt x="4572" y="71818"/>
                  </a:lnTo>
                  <a:lnTo>
                    <a:pt x="7620" y="71818"/>
                  </a:lnTo>
                  <a:lnTo>
                    <a:pt x="102298" y="77914"/>
                  </a:lnTo>
                  <a:lnTo>
                    <a:pt x="88493" y="299275"/>
                  </a:lnTo>
                  <a:lnTo>
                    <a:pt x="129730" y="294703"/>
                  </a:lnTo>
                  <a:lnTo>
                    <a:pt x="129730" y="253466"/>
                  </a:lnTo>
                  <a:lnTo>
                    <a:pt x="130302" y="235191"/>
                  </a:lnTo>
                  <a:lnTo>
                    <a:pt x="132016" y="207873"/>
                  </a:lnTo>
                  <a:lnTo>
                    <a:pt x="134874" y="171691"/>
                  </a:lnTo>
                  <a:lnTo>
                    <a:pt x="138874" y="126784"/>
                  </a:lnTo>
                  <a:lnTo>
                    <a:pt x="140970" y="101549"/>
                  </a:lnTo>
                  <a:lnTo>
                    <a:pt x="141668" y="90690"/>
                  </a:lnTo>
                  <a:lnTo>
                    <a:pt x="141922" y="80962"/>
                  </a:lnTo>
                  <a:lnTo>
                    <a:pt x="161353" y="78867"/>
                  </a:lnTo>
                  <a:lnTo>
                    <a:pt x="170218" y="78181"/>
                  </a:lnTo>
                  <a:lnTo>
                    <a:pt x="178498" y="77914"/>
                  </a:lnTo>
                  <a:lnTo>
                    <a:pt x="218224" y="79438"/>
                  </a:lnTo>
                  <a:lnTo>
                    <a:pt x="236181" y="78867"/>
                  </a:lnTo>
                  <a:lnTo>
                    <a:pt x="253288" y="77152"/>
                  </a:lnTo>
                  <a:lnTo>
                    <a:pt x="269265" y="74295"/>
                  </a:lnTo>
                  <a:lnTo>
                    <a:pt x="283845" y="70294"/>
                  </a:lnTo>
                  <a:lnTo>
                    <a:pt x="283845" y="62585"/>
                  </a:lnTo>
                  <a:close/>
                </a:path>
                <a:path extrusionOk="0" h="299720" w="506730">
                  <a:moveTo>
                    <a:pt x="506539" y="291655"/>
                  </a:moveTo>
                  <a:lnTo>
                    <a:pt x="504520" y="278257"/>
                  </a:lnTo>
                  <a:lnTo>
                    <a:pt x="502920" y="261124"/>
                  </a:lnTo>
                  <a:lnTo>
                    <a:pt x="501611" y="240538"/>
                  </a:lnTo>
                  <a:lnTo>
                    <a:pt x="500443" y="216789"/>
                  </a:lnTo>
                  <a:lnTo>
                    <a:pt x="499541" y="209956"/>
                  </a:lnTo>
                  <a:lnTo>
                    <a:pt x="498309" y="196862"/>
                  </a:lnTo>
                  <a:lnTo>
                    <a:pt x="497395" y="190881"/>
                  </a:lnTo>
                  <a:lnTo>
                    <a:pt x="497395" y="183261"/>
                  </a:lnTo>
                  <a:lnTo>
                    <a:pt x="495871" y="175641"/>
                  </a:lnTo>
                  <a:lnTo>
                    <a:pt x="491299" y="169545"/>
                  </a:lnTo>
                  <a:lnTo>
                    <a:pt x="485063" y="159473"/>
                  </a:lnTo>
                  <a:lnTo>
                    <a:pt x="448538" y="131356"/>
                  </a:lnTo>
                  <a:lnTo>
                    <a:pt x="418058" y="129832"/>
                  </a:lnTo>
                  <a:lnTo>
                    <a:pt x="397256" y="131521"/>
                  </a:lnTo>
                  <a:lnTo>
                    <a:pt x="376288" y="136499"/>
                  </a:lnTo>
                  <a:lnTo>
                    <a:pt x="355612" y="144614"/>
                  </a:lnTo>
                  <a:lnTo>
                    <a:pt x="335661" y="155740"/>
                  </a:lnTo>
                  <a:lnTo>
                    <a:pt x="333667" y="144284"/>
                  </a:lnTo>
                  <a:lnTo>
                    <a:pt x="332232" y="130390"/>
                  </a:lnTo>
                  <a:lnTo>
                    <a:pt x="331381" y="113906"/>
                  </a:lnTo>
                  <a:lnTo>
                    <a:pt x="331089" y="94678"/>
                  </a:lnTo>
                  <a:lnTo>
                    <a:pt x="334137" y="19913"/>
                  </a:lnTo>
                  <a:lnTo>
                    <a:pt x="332613" y="16764"/>
                  </a:lnTo>
                  <a:lnTo>
                    <a:pt x="331089" y="12192"/>
                  </a:lnTo>
                  <a:lnTo>
                    <a:pt x="328041" y="7620"/>
                  </a:lnTo>
                  <a:lnTo>
                    <a:pt x="323469" y="1524"/>
                  </a:lnTo>
                  <a:lnTo>
                    <a:pt x="317373" y="0"/>
                  </a:lnTo>
                  <a:lnTo>
                    <a:pt x="305181" y="0"/>
                  </a:lnTo>
                  <a:lnTo>
                    <a:pt x="294805" y="46723"/>
                  </a:lnTo>
                  <a:lnTo>
                    <a:pt x="294513" y="61061"/>
                  </a:lnTo>
                  <a:lnTo>
                    <a:pt x="294779" y="75692"/>
                  </a:lnTo>
                  <a:lnTo>
                    <a:pt x="295465" y="92011"/>
                  </a:lnTo>
                  <a:lnTo>
                    <a:pt x="297561" y="129832"/>
                  </a:lnTo>
                  <a:lnTo>
                    <a:pt x="297802" y="147586"/>
                  </a:lnTo>
                  <a:lnTo>
                    <a:pt x="298856" y="180276"/>
                  </a:lnTo>
                  <a:lnTo>
                    <a:pt x="299085" y="195453"/>
                  </a:lnTo>
                  <a:lnTo>
                    <a:pt x="299974" y="209994"/>
                  </a:lnTo>
                  <a:lnTo>
                    <a:pt x="300418" y="223697"/>
                  </a:lnTo>
                  <a:lnTo>
                    <a:pt x="300609" y="247370"/>
                  </a:lnTo>
                  <a:lnTo>
                    <a:pt x="300380" y="258838"/>
                  </a:lnTo>
                  <a:lnTo>
                    <a:pt x="299326" y="282384"/>
                  </a:lnTo>
                  <a:lnTo>
                    <a:pt x="299085" y="294703"/>
                  </a:lnTo>
                  <a:lnTo>
                    <a:pt x="334137" y="294703"/>
                  </a:lnTo>
                  <a:lnTo>
                    <a:pt x="335572" y="270916"/>
                  </a:lnTo>
                  <a:lnTo>
                    <a:pt x="337566" y="249847"/>
                  </a:lnTo>
                  <a:lnTo>
                    <a:pt x="347243" y="202438"/>
                  </a:lnTo>
                  <a:lnTo>
                    <a:pt x="370535" y="169595"/>
                  </a:lnTo>
                  <a:lnTo>
                    <a:pt x="396722" y="161836"/>
                  </a:lnTo>
                  <a:lnTo>
                    <a:pt x="407847" y="162382"/>
                  </a:lnTo>
                  <a:lnTo>
                    <a:pt x="450062" y="169545"/>
                  </a:lnTo>
                  <a:lnTo>
                    <a:pt x="466915" y="215265"/>
                  </a:lnTo>
                  <a:lnTo>
                    <a:pt x="468426" y="262978"/>
                  </a:lnTo>
                  <a:lnTo>
                    <a:pt x="468439" y="296227"/>
                  </a:lnTo>
                  <a:lnTo>
                    <a:pt x="474535" y="299275"/>
                  </a:lnTo>
                  <a:lnTo>
                    <a:pt x="497395" y="299275"/>
                  </a:lnTo>
                  <a:lnTo>
                    <a:pt x="503491" y="297751"/>
                  </a:lnTo>
                  <a:lnTo>
                    <a:pt x="506539" y="29165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22" name="Google Shape;162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9330" y="393953"/>
              <a:ext cx="224313" cy="2099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3" name="Google Shape;16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430" y="270224"/>
            <a:ext cx="1545526" cy="333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4" name="Google Shape;1624;p23"/>
          <p:cNvGrpSpPr/>
          <p:nvPr/>
        </p:nvGrpSpPr>
        <p:grpSpPr>
          <a:xfrm>
            <a:off x="2908839" y="297751"/>
            <a:ext cx="1005363" cy="311785"/>
            <a:chOff x="2908839" y="297751"/>
            <a:chExt cx="1005363" cy="311785"/>
          </a:xfrm>
        </p:grpSpPr>
        <p:sp>
          <p:nvSpPr>
            <p:cNvPr id="1625" name="Google Shape;1625;p23"/>
            <p:cNvSpPr/>
            <p:nvPr/>
          </p:nvSpPr>
          <p:spPr>
            <a:xfrm>
              <a:off x="2908839" y="329850"/>
              <a:ext cx="271780" cy="273685"/>
            </a:xfrm>
            <a:custGeom>
              <a:rect b="b" l="l" r="r" t="t"/>
              <a:pathLst>
                <a:path extrusionOk="0" h="273684" w="271780">
                  <a:moveTo>
                    <a:pt x="0" y="239648"/>
                  </a:moveTo>
                  <a:lnTo>
                    <a:pt x="0" y="233552"/>
                  </a:lnTo>
                  <a:lnTo>
                    <a:pt x="0" y="227456"/>
                  </a:lnTo>
                  <a:lnTo>
                    <a:pt x="3047" y="222884"/>
                  </a:lnTo>
                  <a:lnTo>
                    <a:pt x="15240" y="210692"/>
                  </a:lnTo>
                  <a:lnTo>
                    <a:pt x="18287" y="209168"/>
                  </a:lnTo>
                  <a:lnTo>
                    <a:pt x="21336" y="206120"/>
                  </a:lnTo>
                  <a:lnTo>
                    <a:pt x="22859" y="206120"/>
                  </a:lnTo>
                  <a:lnTo>
                    <a:pt x="27147" y="224138"/>
                  </a:lnTo>
                  <a:lnTo>
                    <a:pt x="37730" y="237029"/>
                  </a:lnTo>
                  <a:lnTo>
                    <a:pt x="54618" y="244777"/>
                  </a:lnTo>
                  <a:lnTo>
                    <a:pt x="77819" y="247364"/>
                  </a:lnTo>
                  <a:lnTo>
                    <a:pt x="99275" y="245658"/>
                  </a:lnTo>
                  <a:lnTo>
                    <a:pt x="147939" y="232496"/>
                  </a:lnTo>
                  <a:lnTo>
                    <a:pt x="193190" y="212215"/>
                  </a:lnTo>
                  <a:lnTo>
                    <a:pt x="227266" y="184689"/>
                  </a:lnTo>
                  <a:lnTo>
                    <a:pt x="231838" y="177069"/>
                  </a:lnTo>
                  <a:lnTo>
                    <a:pt x="231838" y="169449"/>
                  </a:lnTo>
                  <a:lnTo>
                    <a:pt x="230314" y="167925"/>
                  </a:lnTo>
                  <a:lnTo>
                    <a:pt x="45719" y="126682"/>
                  </a:lnTo>
                  <a:lnTo>
                    <a:pt x="39623" y="125158"/>
                  </a:lnTo>
                  <a:lnTo>
                    <a:pt x="35052" y="123634"/>
                  </a:lnTo>
                  <a:lnTo>
                    <a:pt x="28955" y="119062"/>
                  </a:lnTo>
                  <a:lnTo>
                    <a:pt x="19811" y="112966"/>
                  </a:lnTo>
                  <a:lnTo>
                    <a:pt x="15239" y="106870"/>
                  </a:lnTo>
                  <a:lnTo>
                    <a:pt x="15239" y="100774"/>
                  </a:lnTo>
                  <a:lnTo>
                    <a:pt x="40354" y="58675"/>
                  </a:lnTo>
                  <a:lnTo>
                    <a:pt x="85559" y="32901"/>
                  </a:lnTo>
                  <a:lnTo>
                    <a:pt x="150225" y="12288"/>
                  </a:lnTo>
                  <a:lnTo>
                    <a:pt x="197738" y="2786"/>
                  </a:lnTo>
                  <a:lnTo>
                    <a:pt x="211455" y="928"/>
                  </a:lnTo>
                  <a:lnTo>
                    <a:pt x="216598" y="0"/>
                  </a:lnTo>
                  <a:lnTo>
                    <a:pt x="218122" y="1523"/>
                  </a:lnTo>
                  <a:lnTo>
                    <a:pt x="224218" y="1523"/>
                  </a:lnTo>
                  <a:lnTo>
                    <a:pt x="227266" y="3047"/>
                  </a:lnTo>
                  <a:lnTo>
                    <a:pt x="231838" y="3047"/>
                  </a:lnTo>
                  <a:lnTo>
                    <a:pt x="234981" y="4571"/>
                  </a:lnTo>
                  <a:lnTo>
                    <a:pt x="244125" y="6095"/>
                  </a:lnTo>
                  <a:lnTo>
                    <a:pt x="248697" y="10667"/>
                  </a:lnTo>
                  <a:lnTo>
                    <a:pt x="247173" y="15239"/>
                  </a:lnTo>
                  <a:lnTo>
                    <a:pt x="243467" y="22693"/>
                  </a:lnTo>
                  <a:lnTo>
                    <a:pt x="232457" y="29146"/>
                  </a:lnTo>
                  <a:lnTo>
                    <a:pt x="214303" y="34742"/>
                  </a:lnTo>
                  <a:lnTo>
                    <a:pt x="189166" y="39623"/>
                  </a:lnTo>
                  <a:lnTo>
                    <a:pt x="155083" y="45108"/>
                  </a:lnTo>
                  <a:lnTo>
                    <a:pt x="128313" y="49994"/>
                  </a:lnTo>
                  <a:lnTo>
                    <a:pt x="87534" y="62341"/>
                  </a:lnTo>
                  <a:lnTo>
                    <a:pt x="68675" y="74771"/>
                  </a:lnTo>
                  <a:lnTo>
                    <a:pt x="62579" y="79343"/>
                  </a:lnTo>
                  <a:lnTo>
                    <a:pt x="61055" y="85439"/>
                  </a:lnTo>
                  <a:lnTo>
                    <a:pt x="59531" y="93059"/>
                  </a:lnTo>
                  <a:lnTo>
                    <a:pt x="59531" y="94678"/>
                  </a:lnTo>
                  <a:lnTo>
                    <a:pt x="64103" y="96202"/>
                  </a:lnTo>
                  <a:lnTo>
                    <a:pt x="70199" y="99250"/>
                  </a:lnTo>
                  <a:lnTo>
                    <a:pt x="85439" y="102298"/>
                  </a:lnTo>
                  <a:lnTo>
                    <a:pt x="94583" y="105346"/>
                  </a:lnTo>
                  <a:lnTo>
                    <a:pt x="102227" y="106989"/>
                  </a:lnTo>
                  <a:lnTo>
                    <a:pt x="120943" y="111990"/>
                  </a:lnTo>
                  <a:lnTo>
                    <a:pt x="131159" y="114490"/>
                  </a:lnTo>
                  <a:lnTo>
                    <a:pt x="193548" y="132028"/>
                  </a:lnTo>
                  <a:lnTo>
                    <a:pt x="229234" y="142391"/>
                  </a:lnTo>
                  <a:lnTo>
                    <a:pt x="268509" y="154209"/>
                  </a:lnTo>
                  <a:lnTo>
                    <a:pt x="271557" y="166401"/>
                  </a:lnTo>
                  <a:lnTo>
                    <a:pt x="271557" y="172497"/>
                  </a:lnTo>
                  <a:lnTo>
                    <a:pt x="244125" y="216788"/>
                  </a:lnTo>
                  <a:lnTo>
                    <a:pt x="207466" y="239887"/>
                  </a:lnTo>
                  <a:lnTo>
                    <a:pt x="157162" y="259556"/>
                  </a:lnTo>
                  <a:lnTo>
                    <a:pt x="115931" y="269843"/>
                  </a:lnTo>
                  <a:lnTo>
                    <a:pt x="83915" y="273272"/>
                  </a:lnTo>
                  <a:lnTo>
                    <a:pt x="72732" y="272724"/>
                  </a:lnTo>
                  <a:lnTo>
                    <a:pt x="31456" y="261318"/>
                  </a:lnTo>
                  <a:lnTo>
                    <a:pt x="10668" y="248888"/>
                  </a:lnTo>
                  <a:lnTo>
                    <a:pt x="3048" y="244316"/>
                  </a:lnTo>
                  <a:lnTo>
                    <a:pt x="0" y="2396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26" name="Google Shape;1626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01733" y="404621"/>
              <a:ext cx="213645" cy="19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7" name="Google Shape;1627;p23"/>
            <p:cNvSpPr/>
            <p:nvPr/>
          </p:nvSpPr>
          <p:spPr>
            <a:xfrm>
              <a:off x="3438233" y="297751"/>
              <a:ext cx="240029" cy="311785"/>
            </a:xfrm>
            <a:custGeom>
              <a:rect b="b" l="l" r="r" t="t"/>
              <a:pathLst>
                <a:path extrusionOk="0" h="311784" w="240029">
                  <a:moveTo>
                    <a:pt x="39624" y="26009"/>
                  </a:moveTo>
                  <a:lnTo>
                    <a:pt x="38100" y="22860"/>
                  </a:lnTo>
                  <a:lnTo>
                    <a:pt x="33528" y="19812"/>
                  </a:lnTo>
                  <a:lnTo>
                    <a:pt x="27432" y="18288"/>
                  </a:lnTo>
                  <a:lnTo>
                    <a:pt x="6096" y="18288"/>
                  </a:lnTo>
                  <a:lnTo>
                    <a:pt x="0" y="22860"/>
                  </a:lnTo>
                  <a:lnTo>
                    <a:pt x="0" y="33629"/>
                  </a:lnTo>
                  <a:lnTo>
                    <a:pt x="3048" y="38201"/>
                  </a:lnTo>
                  <a:lnTo>
                    <a:pt x="6096" y="41249"/>
                  </a:lnTo>
                  <a:lnTo>
                    <a:pt x="10668" y="42773"/>
                  </a:lnTo>
                  <a:lnTo>
                    <a:pt x="16764" y="45821"/>
                  </a:lnTo>
                  <a:lnTo>
                    <a:pt x="30480" y="45821"/>
                  </a:lnTo>
                  <a:lnTo>
                    <a:pt x="36576" y="42773"/>
                  </a:lnTo>
                  <a:lnTo>
                    <a:pt x="39624" y="36677"/>
                  </a:lnTo>
                  <a:lnTo>
                    <a:pt x="39624" y="26009"/>
                  </a:lnTo>
                  <a:close/>
                </a:path>
                <a:path extrusionOk="0" h="311784" w="240029">
                  <a:moveTo>
                    <a:pt x="51816" y="288607"/>
                  </a:moveTo>
                  <a:lnTo>
                    <a:pt x="42672" y="94678"/>
                  </a:lnTo>
                  <a:lnTo>
                    <a:pt x="13716" y="94678"/>
                  </a:lnTo>
                  <a:lnTo>
                    <a:pt x="13716" y="294703"/>
                  </a:lnTo>
                  <a:lnTo>
                    <a:pt x="15240" y="296227"/>
                  </a:lnTo>
                  <a:lnTo>
                    <a:pt x="16764" y="299275"/>
                  </a:lnTo>
                  <a:lnTo>
                    <a:pt x="19812" y="299275"/>
                  </a:lnTo>
                  <a:lnTo>
                    <a:pt x="24384" y="300799"/>
                  </a:lnTo>
                  <a:lnTo>
                    <a:pt x="27432" y="302323"/>
                  </a:lnTo>
                  <a:lnTo>
                    <a:pt x="42672" y="302323"/>
                  </a:lnTo>
                  <a:lnTo>
                    <a:pt x="50292" y="297751"/>
                  </a:lnTo>
                  <a:lnTo>
                    <a:pt x="51816" y="288607"/>
                  </a:lnTo>
                  <a:close/>
                </a:path>
                <a:path extrusionOk="0" h="311784" w="240029">
                  <a:moveTo>
                    <a:pt x="239560" y="123634"/>
                  </a:moveTo>
                  <a:lnTo>
                    <a:pt x="199834" y="123634"/>
                  </a:lnTo>
                  <a:lnTo>
                    <a:pt x="192951" y="123875"/>
                  </a:lnTo>
                  <a:lnTo>
                    <a:pt x="178612" y="124929"/>
                  </a:lnTo>
                  <a:lnTo>
                    <a:pt x="170878" y="125158"/>
                  </a:lnTo>
                  <a:lnTo>
                    <a:pt x="170878" y="96202"/>
                  </a:lnTo>
                  <a:lnTo>
                    <a:pt x="170332" y="68414"/>
                  </a:lnTo>
                  <a:lnTo>
                    <a:pt x="168783" y="44488"/>
                  </a:lnTo>
                  <a:lnTo>
                    <a:pt x="166382" y="24282"/>
                  </a:lnTo>
                  <a:lnTo>
                    <a:pt x="163258" y="7620"/>
                  </a:lnTo>
                  <a:lnTo>
                    <a:pt x="160210" y="4572"/>
                  </a:lnTo>
                  <a:lnTo>
                    <a:pt x="158686" y="1524"/>
                  </a:lnTo>
                  <a:lnTo>
                    <a:pt x="157162" y="1524"/>
                  </a:lnTo>
                  <a:lnTo>
                    <a:pt x="154114" y="0"/>
                  </a:lnTo>
                  <a:lnTo>
                    <a:pt x="146405" y="0"/>
                  </a:lnTo>
                  <a:lnTo>
                    <a:pt x="143357" y="3048"/>
                  </a:lnTo>
                  <a:lnTo>
                    <a:pt x="138785" y="6096"/>
                  </a:lnTo>
                  <a:lnTo>
                    <a:pt x="135737" y="9144"/>
                  </a:lnTo>
                  <a:lnTo>
                    <a:pt x="132689" y="15240"/>
                  </a:lnTo>
                  <a:lnTo>
                    <a:pt x="132689" y="129832"/>
                  </a:lnTo>
                  <a:lnTo>
                    <a:pt x="65633" y="129832"/>
                  </a:lnTo>
                  <a:lnTo>
                    <a:pt x="67157" y="160312"/>
                  </a:lnTo>
                  <a:lnTo>
                    <a:pt x="135737" y="160312"/>
                  </a:lnTo>
                  <a:lnTo>
                    <a:pt x="137490" y="167233"/>
                  </a:lnTo>
                  <a:lnTo>
                    <a:pt x="138404" y="174459"/>
                  </a:lnTo>
                  <a:lnTo>
                    <a:pt x="138734" y="182257"/>
                  </a:lnTo>
                  <a:lnTo>
                    <a:pt x="138785" y="261086"/>
                  </a:lnTo>
                  <a:lnTo>
                    <a:pt x="140182" y="283146"/>
                  </a:lnTo>
                  <a:lnTo>
                    <a:pt x="144310" y="298894"/>
                  </a:lnTo>
                  <a:lnTo>
                    <a:pt x="151041" y="308330"/>
                  </a:lnTo>
                  <a:lnTo>
                    <a:pt x="160210" y="311467"/>
                  </a:lnTo>
                  <a:lnTo>
                    <a:pt x="164782" y="311467"/>
                  </a:lnTo>
                  <a:lnTo>
                    <a:pt x="169354" y="309943"/>
                  </a:lnTo>
                  <a:lnTo>
                    <a:pt x="175450" y="308419"/>
                  </a:lnTo>
                  <a:lnTo>
                    <a:pt x="172402" y="154216"/>
                  </a:lnTo>
                  <a:lnTo>
                    <a:pt x="238036" y="155740"/>
                  </a:lnTo>
                  <a:lnTo>
                    <a:pt x="239560" y="12363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28" name="Google Shape;1628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91508" y="393953"/>
              <a:ext cx="222694" cy="2099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9" name="Google Shape;162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828" y="774191"/>
            <a:ext cx="8849868" cy="411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59" y="775716"/>
            <a:ext cx="7123176" cy="426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5" y="270224"/>
            <a:ext cx="1544002" cy="333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24"/>
          <p:cNvGrpSpPr/>
          <p:nvPr/>
        </p:nvGrpSpPr>
        <p:grpSpPr>
          <a:xfrm>
            <a:off x="1976627" y="297751"/>
            <a:ext cx="921543" cy="311785"/>
            <a:chOff x="1976627" y="297751"/>
            <a:chExt cx="921543" cy="311785"/>
          </a:xfrm>
        </p:grpSpPr>
        <p:sp>
          <p:nvSpPr>
            <p:cNvPr id="1637" name="Google Shape;1637;p24"/>
            <p:cNvSpPr/>
            <p:nvPr/>
          </p:nvSpPr>
          <p:spPr>
            <a:xfrm>
              <a:off x="1976627" y="316142"/>
              <a:ext cx="268605" cy="284480"/>
            </a:xfrm>
            <a:custGeom>
              <a:rect b="b" l="l" r="r" t="t"/>
              <a:pathLst>
                <a:path extrusionOk="0" h="284480" w="268605">
                  <a:moveTo>
                    <a:pt x="0" y="279360"/>
                  </a:moveTo>
                  <a:lnTo>
                    <a:pt x="0" y="1420"/>
                  </a:lnTo>
                  <a:lnTo>
                    <a:pt x="18288" y="1420"/>
                  </a:lnTo>
                  <a:lnTo>
                    <a:pt x="22955" y="4468"/>
                  </a:lnTo>
                  <a:lnTo>
                    <a:pt x="27527" y="5992"/>
                  </a:lnTo>
                  <a:lnTo>
                    <a:pt x="29051" y="9136"/>
                  </a:lnTo>
                  <a:lnTo>
                    <a:pt x="30575" y="12184"/>
                  </a:lnTo>
                  <a:lnTo>
                    <a:pt x="48007" y="7009"/>
                  </a:lnTo>
                  <a:lnTo>
                    <a:pt x="68306" y="3147"/>
                  </a:lnTo>
                  <a:lnTo>
                    <a:pt x="91480" y="731"/>
                  </a:lnTo>
                  <a:lnTo>
                    <a:pt x="111442" y="92"/>
                  </a:lnTo>
                  <a:lnTo>
                    <a:pt x="119062" y="0"/>
                  </a:lnTo>
                  <a:lnTo>
                    <a:pt x="163844" y="3031"/>
                  </a:lnTo>
                  <a:lnTo>
                    <a:pt x="202168" y="12326"/>
                  </a:lnTo>
                  <a:lnTo>
                    <a:pt x="254793" y="48760"/>
                  </a:lnTo>
                  <a:lnTo>
                    <a:pt x="268509" y="97623"/>
                  </a:lnTo>
                  <a:lnTo>
                    <a:pt x="268509" y="105243"/>
                  </a:lnTo>
                  <a:lnTo>
                    <a:pt x="265342" y="127292"/>
                  </a:lnTo>
                  <a:lnTo>
                    <a:pt x="255746" y="149760"/>
                  </a:lnTo>
                  <a:lnTo>
                    <a:pt x="239577" y="172497"/>
                  </a:lnTo>
                  <a:lnTo>
                    <a:pt x="238029" y="174042"/>
                  </a:lnTo>
                  <a:lnTo>
                    <a:pt x="238029" y="100671"/>
                  </a:lnTo>
                  <a:lnTo>
                    <a:pt x="234337" y="82368"/>
                  </a:lnTo>
                  <a:lnTo>
                    <a:pt x="193738" y="41140"/>
                  </a:lnTo>
                  <a:lnTo>
                    <a:pt x="140803" y="28281"/>
                  </a:lnTo>
                  <a:lnTo>
                    <a:pt x="119062" y="27424"/>
                  </a:lnTo>
                  <a:lnTo>
                    <a:pt x="111442" y="27424"/>
                  </a:lnTo>
                  <a:lnTo>
                    <a:pt x="90527" y="28924"/>
                  </a:lnTo>
                  <a:lnTo>
                    <a:pt x="71354" y="31424"/>
                  </a:lnTo>
                  <a:lnTo>
                    <a:pt x="53912" y="35353"/>
                  </a:lnTo>
                  <a:lnTo>
                    <a:pt x="38195" y="41140"/>
                  </a:lnTo>
                  <a:lnTo>
                    <a:pt x="38195" y="282766"/>
                  </a:lnTo>
                  <a:lnTo>
                    <a:pt x="22955" y="283827"/>
                  </a:lnTo>
                  <a:lnTo>
                    <a:pt x="13716" y="283932"/>
                  </a:lnTo>
                  <a:lnTo>
                    <a:pt x="6096" y="282408"/>
                  </a:lnTo>
                  <a:lnTo>
                    <a:pt x="0" y="279360"/>
                  </a:lnTo>
                  <a:close/>
                </a:path>
                <a:path extrusionOk="0" h="284480" w="268605">
                  <a:moveTo>
                    <a:pt x="38195" y="282766"/>
                  </a:moveTo>
                  <a:lnTo>
                    <a:pt x="38195" y="254881"/>
                  </a:lnTo>
                  <a:lnTo>
                    <a:pt x="54413" y="253452"/>
                  </a:lnTo>
                  <a:lnTo>
                    <a:pt x="73068" y="249166"/>
                  </a:lnTo>
                  <a:lnTo>
                    <a:pt x="116014" y="232021"/>
                  </a:lnTo>
                  <a:lnTo>
                    <a:pt x="153772" y="210795"/>
                  </a:lnTo>
                  <a:lnTo>
                    <a:pt x="184832" y="188301"/>
                  </a:lnTo>
                  <a:lnTo>
                    <a:pt x="227361" y="138866"/>
                  </a:lnTo>
                  <a:lnTo>
                    <a:pt x="238029" y="100671"/>
                  </a:lnTo>
                  <a:lnTo>
                    <a:pt x="238029" y="174042"/>
                  </a:lnTo>
                  <a:lnTo>
                    <a:pt x="191229" y="216004"/>
                  </a:lnTo>
                  <a:lnTo>
                    <a:pt x="132334" y="250990"/>
                  </a:lnTo>
                  <a:lnTo>
                    <a:pt x="76509" y="273645"/>
                  </a:lnTo>
                  <a:lnTo>
                    <a:pt x="56292" y="279360"/>
                  </a:lnTo>
                  <a:lnTo>
                    <a:pt x="38195" y="28276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38" name="Google Shape;163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65044" y="400049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9" name="Google Shape;1639;p24"/>
            <p:cNvSpPr/>
            <p:nvPr/>
          </p:nvSpPr>
          <p:spPr>
            <a:xfrm>
              <a:off x="2495359" y="297751"/>
              <a:ext cx="173990" cy="311785"/>
            </a:xfrm>
            <a:custGeom>
              <a:rect b="b" l="l" r="r" t="t"/>
              <a:pathLst>
                <a:path extrusionOk="0" h="311784" w="173989">
                  <a:moveTo>
                    <a:pt x="0" y="129825"/>
                  </a:moveTo>
                  <a:lnTo>
                    <a:pt x="67151" y="129825"/>
                  </a:lnTo>
                  <a:lnTo>
                    <a:pt x="67151" y="15240"/>
                  </a:lnTo>
                  <a:lnTo>
                    <a:pt x="70199" y="9144"/>
                  </a:lnTo>
                  <a:lnTo>
                    <a:pt x="73247" y="6096"/>
                  </a:lnTo>
                  <a:lnTo>
                    <a:pt x="77819" y="3048"/>
                  </a:lnTo>
                  <a:lnTo>
                    <a:pt x="80867" y="0"/>
                  </a:lnTo>
                  <a:lnTo>
                    <a:pt x="88487" y="0"/>
                  </a:lnTo>
                  <a:lnTo>
                    <a:pt x="91535" y="1524"/>
                  </a:lnTo>
                  <a:lnTo>
                    <a:pt x="93059" y="1524"/>
                  </a:lnTo>
                  <a:lnTo>
                    <a:pt x="94583" y="4572"/>
                  </a:lnTo>
                  <a:lnTo>
                    <a:pt x="97631" y="7620"/>
                  </a:lnTo>
                  <a:lnTo>
                    <a:pt x="100750" y="24273"/>
                  </a:lnTo>
                  <a:lnTo>
                    <a:pt x="103155" y="44481"/>
                  </a:lnTo>
                  <a:lnTo>
                    <a:pt x="104703" y="68404"/>
                  </a:lnTo>
                  <a:lnTo>
                    <a:pt x="105251" y="96202"/>
                  </a:lnTo>
                  <a:lnTo>
                    <a:pt x="105441" y="111252"/>
                  </a:lnTo>
                  <a:lnTo>
                    <a:pt x="105894" y="118276"/>
                  </a:lnTo>
                  <a:lnTo>
                    <a:pt x="106775" y="125158"/>
                  </a:lnTo>
                  <a:lnTo>
                    <a:pt x="113648" y="124920"/>
                  </a:lnTo>
                  <a:lnTo>
                    <a:pt x="127429" y="123872"/>
                  </a:lnTo>
                  <a:lnTo>
                    <a:pt x="134302" y="123634"/>
                  </a:lnTo>
                  <a:lnTo>
                    <a:pt x="173926" y="123634"/>
                  </a:lnTo>
                  <a:lnTo>
                    <a:pt x="172402" y="155733"/>
                  </a:lnTo>
                  <a:lnTo>
                    <a:pt x="106775" y="154209"/>
                  </a:lnTo>
                  <a:lnTo>
                    <a:pt x="109823" y="308419"/>
                  </a:lnTo>
                  <a:lnTo>
                    <a:pt x="103727" y="309943"/>
                  </a:lnTo>
                  <a:lnTo>
                    <a:pt x="99155" y="311467"/>
                  </a:lnTo>
                  <a:lnTo>
                    <a:pt x="96107" y="311467"/>
                  </a:lnTo>
                  <a:lnTo>
                    <a:pt x="86106" y="308322"/>
                  </a:lnTo>
                  <a:lnTo>
                    <a:pt x="78962" y="298882"/>
                  </a:lnTo>
                  <a:lnTo>
                    <a:pt x="74676" y="283138"/>
                  </a:lnTo>
                  <a:lnTo>
                    <a:pt x="73247" y="261080"/>
                  </a:lnTo>
                  <a:lnTo>
                    <a:pt x="74771" y="190881"/>
                  </a:lnTo>
                  <a:lnTo>
                    <a:pt x="74485" y="182245"/>
                  </a:lnTo>
                  <a:lnTo>
                    <a:pt x="73628" y="174450"/>
                  </a:lnTo>
                  <a:lnTo>
                    <a:pt x="72199" y="167226"/>
                  </a:lnTo>
                  <a:lnTo>
                    <a:pt x="70199" y="160305"/>
                  </a:lnTo>
                  <a:lnTo>
                    <a:pt x="1524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40" name="Google Shape;1640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81477" y="400049"/>
              <a:ext cx="216693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1" name="Google Shape;164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9530" y="297751"/>
            <a:ext cx="2293048" cy="311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2" name="Google Shape;1642;p24"/>
          <p:cNvGrpSpPr/>
          <p:nvPr/>
        </p:nvGrpSpPr>
        <p:grpSpPr>
          <a:xfrm>
            <a:off x="5593931" y="242792"/>
            <a:ext cx="1563820" cy="369729"/>
            <a:chOff x="5593931" y="242792"/>
            <a:chExt cx="1563820" cy="369729"/>
          </a:xfrm>
        </p:grpSpPr>
        <p:sp>
          <p:nvSpPr>
            <p:cNvPr id="1643" name="Google Shape;1643;p24"/>
            <p:cNvSpPr/>
            <p:nvPr/>
          </p:nvSpPr>
          <p:spPr>
            <a:xfrm>
              <a:off x="5593931" y="262610"/>
              <a:ext cx="487045" cy="340995"/>
            </a:xfrm>
            <a:custGeom>
              <a:rect b="b" l="l" r="r" t="t"/>
              <a:pathLst>
                <a:path extrusionOk="0" h="340995" w="487045">
                  <a:moveTo>
                    <a:pt x="418058" y="25996"/>
                  </a:moveTo>
                  <a:lnTo>
                    <a:pt x="416534" y="24472"/>
                  </a:lnTo>
                  <a:lnTo>
                    <a:pt x="416534" y="18376"/>
                  </a:lnTo>
                  <a:lnTo>
                    <a:pt x="414578" y="10325"/>
                  </a:lnTo>
                  <a:lnTo>
                    <a:pt x="408914" y="4584"/>
                  </a:lnTo>
                  <a:lnTo>
                    <a:pt x="399808" y="1143"/>
                  </a:lnTo>
                  <a:lnTo>
                    <a:pt x="387578" y="0"/>
                  </a:lnTo>
                  <a:lnTo>
                    <a:pt x="375996" y="72212"/>
                  </a:lnTo>
                  <a:lnTo>
                    <a:pt x="365086" y="134899"/>
                  </a:lnTo>
                  <a:lnTo>
                    <a:pt x="354787" y="188048"/>
                  </a:lnTo>
                  <a:lnTo>
                    <a:pt x="344995" y="231660"/>
                  </a:lnTo>
                  <a:lnTo>
                    <a:pt x="335661" y="265747"/>
                  </a:lnTo>
                  <a:lnTo>
                    <a:pt x="331063" y="258546"/>
                  </a:lnTo>
                  <a:lnTo>
                    <a:pt x="324040" y="246214"/>
                  </a:lnTo>
                  <a:lnTo>
                    <a:pt x="302133" y="206121"/>
                  </a:lnTo>
                  <a:lnTo>
                    <a:pt x="297268" y="195592"/>
                  </a:lnTo>
                  <a:lnTo>
                    <a:pt x="291833" y="184785"/>
                  </a:lnTo>
                  <a:lnTo>
                    <a:pt x="285800" y="173977"/>
                  </a:lnTo>
                  <a:lnTo>
                    <a:pt x="279184" y="163449"/>
                  </a:lnTo>
                  <a:lnTo>
                    <a:pt x="258038" y="125336"/>
                  </a:lnTo>
                  <a:lnTo>
                    <a:pt x="240322" y="98132"/>
                  </a:lnTo>
                  <a:lnTo>
                    <a:pt x="226034" y="81826"/>
                  </a:lnTo>
                  <a:lnTo>
                    <a:pt x="215176" y="76390"/>
                  </a:lnTo>
                  <a:lnTo>
                    <a:pt x="213652" y="76390"/>
                  </a:lnTo>
                  <a:lnTo>
                    <a:pt x="192214" y="113055"/>
                  </a:lnTo>
                  <a:lnTo>
                    <a:pt x="170497" y="163614"/>
                  </a:lnTo>
                  <a:lnTo>
                    <a:pt x="151930" y="208165"/>
                  </a:lnTo>
                  <a:lnTo>
                    <a:pt x="128206" y="265747"/>
                  </a:lnTo>
                  <a:lnTo>
                    <a:pt x="125323" y="261708"/>
                  </a:lnTo>
                  <a:lnTo>
                    <a:pt x="121145" y="254076"/>
                  </a:lnTo>
                  <a:lnTo>
                    <a:pt x="115519" y="242735"/>
                  </a:lnTo>
                  <a:lnTo>
                    <a:pt x="108305" y="227545"/>
                  </a:lnTo>
                  <a:lnTo>
                    <a:pt x="103962" y="220154"/>
                  </a:lnTo>
                  <a:lnTo>
                    <a:pt x="99923" y="211886"/>
                  </a:lnTo>
                  <a:lnTo>
                    <a:pt x="91541" y="193929"/>
                  </a:lnTo>
                  <a:lnTo>
                    <a:pt x="87198" y="185661"/>
                  </a:lnTo>
                  <a:lnTo>
                    <a:pt x="79108" y="167957"/>
                  </a:lnTo>
                  <a:lnTo>
                    <a:pt x="70459" y="149656"/>
                  </a:lnTo>
                  <a:lnTo>
                    <a:pt x="59537" y="123723"/>
                  </a:lnTo>
                  <a:lnTo>
                    <a:pt x="55486" y="115379"/>
                  </a:lnTo>
                  <a:lnTo>
                    <a:pt x="47345" y="97726"/>
                  </a:lnTo>
                  <a:lnTo>
                    <a:pt x="42773" y="84010"/>
                  </a:lnTo>
                  <a:lnTo>
                    <a:pt x="41249" y="80962"/>
                  </a:lnTo>
                  <a:lnTo>
                    <a:pt x="41249" y="77914"/>
                  </a:lnTo>
                  <a:lnTo>
                    <a:pt x="36677" y="68770"/>
                  </a:lnTo>
                  <a:lnTo>
                    <a:pt x="33629" y="67246"/>
                  </a:lnTo>
                  <a:lnTo>
                    <a:pt x="32105" y="65722"/>
                  </a:lnTo>
                  <a:lnTo>
                    <a:pt x="27533" y="64198"/>
                  </a:lnTo>
                  <a:lnTo>
                    <a:pt x="18288" y="64198"/>
                  </a:lnTo>
                  <a:lnTo>
                    <a:pt x="12192" y="65722"/>
                  </a:lnTo>
                  <a:lnTo>
                    <a:pt x="7620" y="67246"/>
                  </a:lnTo>
                  <a:lnTo>
                    <a:pt x="4572" y="68770"/>
                  </a:lnTo>
                  <a:lnTo>
                    <a:pt x="3048" y="70294"/>
                  </a:lnTo>
                  <a:lnTo>
                    <a:pt x="1524" y="70294"/>
                  </a:lnTo>
                  <a:lnTo>
                    <a:pt x="1524" y="71818"/>
                  </a:lnTo>
                  <a:lnTo>
                    <a:pt x="0" y="73342"/>
                  </a:lnTo>
                  <a:lnTo>
                    <a:pt x="0" y="76390"/>
                  </a:lnTo>
                  <a:lnTo>
                    <a:pt x="1524" y="77914"/>
                  </a:lnTo>
                  <a:lnTo>
                    <a:pt x="1524" y="79438"/>
                  </a:lnTo>
                  <a:lnTo>
                    <a:pt x="112966" y="338988"/>
                  </a:lnTo>
                  <a:lnTo>
                    <a:pt x="140398" y="340512"/>
                  </a:lnTo>
                  <a:lnTo>
                    <a:pt x="145161" y="327939"/>
                  </a:lnTo>
                  <a:lnTo>
                    <a:pt x="151066" y="313080"/>
                  </a:lnTo>
                  <a:lnTo>
                    <a:pt x="182397" y="225717"/>
                  </a:lnTo>
                  <a:lnTo>
                    <a:pt x="198551" y="185902"/>
                  </a:lnTo>
                  <a:lnTo>
                    <a:pt x="221272" y="138963"/>
                  </a:lnTo>
                  <a:lnTo>
                    <a:pt x="228434" y="144132"/>
                  </a:lnTo>
                  <a:lnTo>
                    <a:pt x="236321" y="152882"/>
                  </a:lnTo>
                  <a:lnTo>
                    <a:pt x="245059" y="165366"/>
                  </a:lnTo>
                  <a:lnTo>
                    <a:pt x="254800" y="181737"/>
                  </a:lnTo>
                  <a:lnTo>
                    <a:pt x="259384" y="190665"/>
                  </a:lnTo>
                  <a:lnTo>
                    <a:pt x="274612" y="218401"/>
                  </a:lnTo>
                  <a:lnTo>
                    <a:pt x="279501" y="228650"/>
                  </a:lnTo>
                  <a:lnTo>
                    <a:pt x="291617" y="254876"/>
                  </a:lnTo>
                  <a:lnTo>
                    <a:pt x="299085" y="270319"/>
                  </a:lnTo>
                  <a:lnTo>
                    <a:pt x="306489" y="284873"/>
                  </a:lnTo>
                  <a:lnTo>
                    <a:pt x="312610" y="296430"/>
                  </a:lnTo>
                  <a:lnTo>
                    <a:pt x="317296" y="304863"/>
                  </a:lnTo>
                  <a:lnTo>
                    <a:pt x="320421" y="310032"/>
                  </a:lnTo>
                  <a:lnTo>
                    <a:pt x="326517" y="322224"/>
                  </a:lnTo>
                  <a:lnTo>
                    <a:pt x="329565" y="331368"/>
                  </a:lnTo>
                  <a:lnTo>
                    <a:pt x="335661" y="337464"/>
                  </a:lnTo>
                  <a:lnTo>
                    <a:pt x="339902" y="339750"/>
                  </a:lnTo>
                  <a:lnTo>
                    <a:pt x="345567" y="339750"/>
                  </a:lnTo>
                  <a:lnTo>
                    <a:pt x="368033" y="303936"/>
                  </a:lnTo>
                  <a:lnTo>
                    <a:pt x="383489" y="236880"/>
                  </a:lnTo>
                  <a:lnTo>
                    <a:pt x="390626" y="198501"/>
                  </a:lnTo>
                  <a:lnTo>
                    <a:pt x="397294" y="165112"/>
                  </a:lnTo>
                  <a:lnTo>
                    <a:pt x="400265" y="148920"/>
                  </a:lnTo>
                  <a:lnTo>
                    <a:pt x="402818" y="132867"/>
                  </a:lnTo>
                  <a:lnTo>
                    <a:pt x="409028" y="89928"/>
                  </a:lnTo>
                  <a:lnTo>
                    <a:pt x="410438" y="77914"/>
                  </a:lnTo>
                  <a:lnTo>
                    <a:pt x="412457" y="67043"/>
                  </a:lnTo>
                  <a:lnTo>
                    <a:pt x="416534" y="41236"/>
                  </a:lnTo>
                  <a:lnTo>
                    <a:pt x="416534" y="32092"/>
                  </a:lnTo>
                  <a:lnTo>
                    <a:pt x="418058" y="27520"/>
                  </a:lnTo>
                  <a:lnTo>
                    <a:pt x="418058" y="25996"/>
                  </a:lnTo>
                  <a:close/>
                </a:path>
                <a:path extrusionOk="0" h="340995" w="487045">
                  <a:moveTo>
                    <a:pt x="474535" y="61150"/>
                  </a:moveTo>
                  <a:lnTo>
                    <a:pt x="473011" y="58000"/>
                  </a:lnTo>
                  <a:lnTo>
                    <a:pt x="468439" y="54952"/>
                  </a:lnTo>
                  <a:lnTo>
                    <a:pt x="462241" y="53428"/>
                  </a:lnTo>
                  <a:lnTo>
                    <a:pt x="440905" y="53428"/>
                  </a:lnTo>
                  <a:lnTo>
                    <a:pt x="434809" y="58000"/>
                  </a:lnTo>
                  <a:lnTo>
                    <a:pt x="434809" y="68770"/>
                  </a:lnTo>
                  <a:lnTo>
                    <a:pt x="437857" y="73342"/>
                  </a:lnTo>
                  <a:lnTo>
                    <a:pt x="440905" y="76390"/>
                  </a:lnTo>
                  <a:lnTo>
                    <a:pt x="445477" y="77914"/>
                  </a:lnTo>
                  <a:lnTo>
                    <a:pt x="450049" y="80962"/>
                  </a:lnTo>
                  <a:lnTo>
                    <a:pt x="465391" y="80962"/>
                  </a:lnTo>
                  <a:lnTo>
                    <a:pt x="471487" y="77914"/>
                  </a:lnTo>
                  <a:lnTo>
                    <a:pt x="474535" y="71818"/>
                  </a:lnTo>
                  <a:lnTo>
                    <a:pt x="474535" y="61150"/>
                  </a:lnTo>
                  <a:close/>
                </a:path>
                <a:path extrusionOk="0" h="340995" w="487045">
                  <a:moveTo>
                    <a:pt x="486727" y="323748"/>
                  </a:moveTo>
                  <a:lnTo>
                    <a:pt x="477583" y="129819"/>
                  </a:lnTo>
                  <a:lnTo>
                    <a:pt x="448525" y="129819"/>
                  </a:lnTo>
                  <a:lnTo>
                    <a:pt x="448525" y="329844"/>
                  </a:lnTo>
                  <a:lnTo>
                    <a:pt x="450049" y="331368"/>
                  </a:lnTo>
                  <a:lnTo>
                    <a:pt x="451573" y="334416"/>
                  </a:lnTo>
                  <a:lnTo>
                    <a:pt x="454621" y="334416"/>
                  </a:lnTo>
                  <a:lnTo>
                    <a:pt x="459193" y="335940"/>
                  </a:lnTo>
                  <a:lnTo>
                    <a:pt x="462241" y="337464"/>
                  </a:lnTo>
                  <a:lnTo>
                    <a:pt x="477583" y="337464"/>
                  </a:lnTo>
                  <a:lnTo>
                    <a:pt x="485203" y="332892"/>
                  </a:lnTo>
                  <a:lnTo>
                    <a:pt x="486727" y="3237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44" name="Google Shape;164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03524" y="378713"/>
              <a:ext cx="199834" cy="225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5" name="Google Shape;1645;p24"/>
            <p:cNvSpPr/>
            <p:nvPr/>
          </p:nvSpPr>
          <p:spPr>
            <a:xfrm>
              <a:off x="6320123" y="242792"/>
              <a:ext cx="220345" cy="360680"/>
            </a:xfrm>
            <a:custGeom>
              <a:rect b="b" l="l" r="r" t="t"/>
              <a:pathLst>
                <a:path extrusionOk="0" h="360680" w="220345">
                  <a:moveTo>
                    <a:pt x="0" y="300799"/>
                  </a:moveTo>
                  <a:lnTo>
                    <a:pt x="0" y="293179"/>
                  </a:lnTo>
                  <a:lnTo>
                    <a:pt x="287" y="287163"/>
                  </a:lnTo>
                  <a:lnTo>
                    <a:pt x="11334" y="249650"/>
                  </a:lnTo>
                  <a:lnTo>
                    <a:pt x="36290" y="217181"/>
                  </a:lnTo>
                  <a:lnTo>
                    <a:pt x="74571" y="191056"/>
                  </a:lnTo>
                  <a:lnTo>
                    <a:pt x="119738" y="177275"/>
                  </a:lnTo>
                  <a:lnTo>
                    <a:pt x="143446" y="175545"/>
                  </a:lnTo>
                  <a:lnTo>
                    <a:pt x="153473" y="175856"/>
                  </a:lnTo>
                  <a:lnTo>
                    <a:pt x="163079" y="176891"/>
                  </a:lnTo>
                  <a:lnTo>
                    <a:pt x="172473" y="178818"/>
                  </a:lnTo>
                  <a:lnTo>
                    <a:pt x="181641" y="181737"/>
                  </a:lnTo>
                  <a:lnTo>
                    <a:pt x="181879" y="176514"/>
                  </a:lnTo>
                  <a:lnTo>
                    <a:pt x="182403" y="170033"/>
                  </a:lnTo>
                  <a:lnTo>
                    <a:pt x="182927" y="162140"/>
                  </a:lnTo>
                  <a:lnTo>
                    <a:pt x="183165" y="152685"/>
                  </a:lnTo>
                  <a:lnTo>
                    <a:pt x="184070" y="143026"/>
                  </a:lnTo>
                  <a:lnTo>
                    <a:pt x="185308" y="121958"/>
                  </a:lnTo>
                  <a:lnTo>
                    <a:pt x="186213" y="111442"/>
                  </a:lnTo>
                  <a:lnTo>
                    <a:pt x="188999" y="50483"/>
                  </a:lnTo>
                  <a:lnTo>
                    <a:pt x="189261" y="42767"/>
                  </a:lnTo>
                  <a:lnTo>
                    <a:pt x="189261" y="35147"/>
                  </a:lnTo>
                  <a:lnTo>
                    <a:pt x="190785" y="28956"/>
                  </a:lnTo>
                  <a:lnTo>
                    <a:pt x="192309" y="24384"/>
                  </a:lnTo>
                  <a:lnTo>
                    <a:pt x="192309" y="19812"/>
                  </a:lnTo>
                  <a:lnTo>
                    <a:pt x="193833" y="15240"/>
                  </a:lnTo>
                  <a:lnTo>
                    <a:pt x="196881" y="12192"/>
                  </a:lnTo>
                  <a:lnTo>
                    <a:pt x="200882" y="7072"/>
                  </a:lnTo>
                  <a:lnTo>
                    <a:pt x="206025" y="3238"/>
                  </a:lnTo>
                  <a:lnTo>
                    <a:pt x="212312" y="833"/>
                  </a:lnTo>
                  <a:lnTo>
                    <a:pt x="219741" y="0"/>
                  </a:lnTo>
                  <a:lnTo>
                    <a:pt x="219694" y="21471"/>
                  </a:lnTo>
                  <a:lnTo>
                    <a:pt x="219360" y="42541"/>
                  </a:lnTo>
                  <a:lnTo>
                    <a:pt x="218455" y="63342"/>
                  </a:lnTo>
                  <a:lnTo>
                    <a:pt x="216693" y="84010"/>
                  </a:lnTo>
                  <a:lnTo>
                    <a:pt x="214598" y="125015"/>
                  </a:lnTo>
                  <a:lnTo>
                    <a:pt x="213907" y="145169"/>
                  </a:lnTo>
                  <a:lnTo>
                    <a:pt x="213645" y="164877"/>
                  </a:lnTo>
                  <a:lnTo>
                    <a:pt x="211550" y="204978"/>
                  </a:lnTo>
                  <a:lnTo>
                    <a:pt x="210859" y="225876"/>
                  </a:lnTo>
                  <a:lnTo>
                    <a:pt x="210597" y="247364"/>
                  </a:lnTo>
                  <a:lnTo>
                    <a:pt x="210597" y="358806"/>
                  </a:lnTo>
                  <a:lnTo>
                    <a:pt x="206025" y="360330"/>
                  </a:lnTo>
                  <a:lnTo>
                    <a:pt x="199929" y="360330"/>
                  </a:lnTo>
                  <a:lnTo>
                    <a:pt x="191047" y="358067"/>
                  </a:lnTo>
                  <a:lnTo>
                    <a:pt x="184880" y="351365"/>
                  </a:lnTo>
                  <a:lnTo>
                    <a:pt x="181284" y="340359"/>
                  </a:lnTo>
                  <a:lnTo>
                    <a:pt x="180117" y="325183"/>
                  </a:lnTo>
                  <a:lnTo>
                    <a:pt x="180117" y="309943"/>
                  </a:lnTo>
                  <a:lnTo>
                    <a:pt x="173926" y="314169"/>
                  </a:lnTo>
                  <a:lnTo>
                    <a:pt x="173926" y="218313"/>
                  </a:lnTo>
                  <a:lnTo>
                    <a:pt x="149542" y="203073"/>
                  </a:lnTo>
                  <a:lnTo>
                    <a:pt x="132778" y="203073"/>
                  </a:lnTo>
                  <a:lnTo>
                    <a:pt x="94139" y="215669"/>
                  </a:lnTo>
                  <a:lnTo>
                    <a:pt x="62174" y="236965"/>
                  </a:lnTo>
                  <a:lnTo>
                    <a:pt x="36671" y="270224"/>
                  </a:lnTo>
                  <a:lnTo>
                    <a:pt x="33623" y="276320"/>
                  </a:lnTo>
                  <a:lnTo>
                    <a:pt x="33623" y="347782"/>
                  </a:lnTo>
                  <a:lnTo>
                    <a:pt x="27789" y="344184"/>
                  </a:lnTo>
                  <a:lnTo>
                    <a:pt x="19335" y="336696"/>
                  </a:lnTo>
                  <a:lnTo>
                    <a:pt x="11168" y="326905"/>
                  </a:lnTo>
                  <a:lnTo>
                    <a:pt x="3143" y="314515"/>
                  </a:lnTo>
                  <a:lnTo>
                    <a:pt x="1524" y="308419"/>
                  </a:lnTo>
                  <a:lnTo>
                    <a:pt x="0" y="300799"/>
                  </a:lnTo>
                  <a:close/>
                </a:path>
                <a:path extrusionOk="0" h="360680" w="220345">
                  <a:moveTo>
                    <a:pt x="210597" y="358806"/>
                  </a:moveTo>
                  <a:lnTo>
                    <a:pt x="210597" y="247364"/>
                  </a:lnTo>
                  <a:lnTo>
                    <a:pt x="211121" y="269621"/>
                  </a:lnTo>
                  <a:lnTo>
                    <a:pt x="212502" y="292762"/>
                  </a:lnTo>
                  <a:lnTo>
                    <a:pt x="214455" y="316493"/>
                  </a:lnTo>
                  <a:lnTo>
                    <a:pt x="216693" y="340518"/>
                  </a:lnTo>
                  <a:lnTo>
                    <a:pt x="216693" y="348138"/>
                  </a:lnTo>
                  <a:lnTo>
                    <a:pt x="215169" y="352710"/>
                  </a:lnTo>
                  <a:lnTo>
                    <a:pt x="213645" y="355758"/>
                  </a:lnTo>
                  <a:lnTo>
                    <a:pt x="210597" y="358806"/>
                  </a:lnTo>
                  <a:close/>
                </a:path>
                <a:path extrusionOk="0" h="360680" w="220345">
                  <a:moveTo>
                    <a:pt x="33623" y="347782"/>
                  </a:moveTo>
                  <a:lnTo>
                    <a:pt x="33623" y="290131"/>
                  </a:lnTo>
                  <a:lnTo>
                    <a:pt x="35075" y="305252"/>
                  </a:lnTo>
                  <a:lnTo>
                    <a:pt x="39528" y="316230"/>
                  </a:lnTo>
                  <a:lnTo>
                    <a:pt x="47124" y="322921"/>
                  </a:lnTo>
                  <a:lnTo>
                    <a:pt x="58007" y="325183"/>
                  </a:lnTo>
                  <a:lnTo>
                    <a:pt x="64103" y="325183"/>
                  </a:lnTo>
                  <a:lnTo>
                    <a:pt x="67151" y="323659"/>
                  </a:lnTo>
                  <a:lnTo>
                    <a:pt x="76881" y="323064"/>
                  </a:lnTo>
                  <a:lnTo>
                    <a:pt x="135778" y="303226"/>
                  </a:lnTo>
                  <a:lnTo>
                    <a:pt x="173926" y="277844"/>
                  </a:lnTo>
                  <a:lnTo>
                    <a:pt x="173926" y="314169"/>
                  </a:lnTo>
                  <a:lnTo>
                    <a:pt x="149438" y="330882"/>
                  </a:lnTo>
                  <a:lnTo>
                    <a:pt x="121348" y="345650"/>
                  </a:lnTo>
                  <a:lnTo>
                    <a:pt x="95544" y="354399"/>
                  </a:lnTo>
                  <a:lnTo>
                    <a:pt x="71723" y="357282"/>
                  </a:lnTo>
                  <a:lnTo>
                    <a:pt x="63460" y="356949"/>
                  </a:lnTo>
                  <a:lnTo>
                    <a:pt x="54768" y="355758"/>
                  </a:lnTo>
                  <a:lnTo>
                    <a:pt x="45791" y="353425"/>
                  </a:lnTo>
                  <a:lnTo>
                    <a:pt x="36671" y="349662"/>
                  </a:lnTo>
                  <a:lnTo>
                    <a:pt x="33623" y="34778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46" name="Google Shape;1646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73392" y="401573"/>
              <a:ext cx="227361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7" name="Google Shape;1647;p24"/>
            <p:cNvSpPr/>
            <p:nvPr/>
          </p:nvSpPr>
          <p:spPr>
            <a:xfrm>
              <a:off x="6828186" y="398526"/>
              <a:ext cx="329565" cy="213995"/>
            </a:xfrm>
            <a:custGeom>
              <a:rect b="b" l="l" r="r" t="t"/>
              <a:pathLst>
                <a:path extrusionOk="0" h="213995" w="329565">
                  <a:moveTo>
                    <a:pt x="0" y="18288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572" y="7620"/>
                  </a:lnTo>
                  <a:lnTo>
                    <a:pt x="9144" y="6096"/>
                  </a:lnTo>
                  <a:lnTo>
                    <a:pt x="12192" y="6096"/>
                  </a:lnTo>
                  <a:lnTo>
                    <a:pt x="42767" y="30575"/>
                  </a:lnTo>
                  <a:lnTo>
                    <a:pt x="56483" y="65627"/>
                  </a:lnTo>
                  <a:lnTo>
                    <a:pt x="65627" y="88247"/>
                  </a:lnTo>
                  <a:lnTo>
                    <a:pt x="74771" y="110144"/>
                  </a:lnTo>
                  <a:lnTo>
                    <a:pt x="83915" y="131166"/>
                  </a:lnTo>
                  <a:lnTo>
                    <a:pt x="93059" y="151161"/>
                  </a:lnTo>
                  <a:lnTo>
                    <a:pt x="98513" y="142825"/>
                  </a:lnTo>
                  <a:lnTo>
                    <a:pt x="103548" y="133623"/>
                  </a:lnTo>
                  <a:lnTo>
                    <a:pt x="108315" y="123260"/>
                  </a:lnTo>
                  <a:lnTo>
                    <a:pt x="112966" y="111442"/>
                  </a:lnTo>
                  <a:lnTo>
                    <a:pt x="126682" y="73247"/>
                  </a:lnTo>
                  <a:lnTo>
                    <a:pt x="135540" y="51205"/>
                  </a:lnTo>
                  <a:lnTo>
                    <a:pt x="143827" y="35290"/>
                  </a:lnTo>
                  <a:lnTo>
                    <a:pt x="151542" y="25375"/>
                  </a:lnTo>
                  <a:lnTo>
                    <a:pt x="158686" y="21336"/>
                  </a:lnTo>
                  <a:lnTo>
                    <a:pt x="167022" y="23662"/>
                  </a:lnTo>
                  <a:lnTo>
                    <a:pt x="180796" y="37588"/>
                  </a:lnTo>
                  <a:lnTo>
                    <a:pt x="200303" y="63247"/>
                  </a:lnTo>
                  <a:lnTo>
                    <a:pt x="225837" y="100774"/>
                  </a:lnTo>
                  <a:lnTo>
                    <a:pt x="236362" y="117379"/>
                  </a:lnTo>
                  <a:lnTo>
                    <a:pt x="244887" y="130385"/>
                  </a:lnTo>
                  <a:lnTo>
                    <a:pt x="254793" y="145065"/>
                  </a:lnTo>
                  <a:lnTo>
                    <a:pt x="257103" y="143349"/>
                  </a:lnTo>
                  <a:lnTo>
                    <a:pt x="259556" y="138195"/>
                  </a:lnTo>
                  <a:lnTo>
                    <a:pt x="262294" y="129595"/>
                  </a:lnTo>
                  <a:lnTo>
                    <a:pt x="265461" y="117538"/>
                  </a:lnTo>
                  <a:lnTo>
                    <a:pt x="267747" y="105273"/>
                  </a:lnTo>
                  <a:lnTo>
                    <a:pt x="270033" y="93714"/>
                  </a:lnTo>
                  <a:lnTo>
                    <a:pt x="279368" y="54578"/>
                  </a:lnTo>
                  <a:lnTo>
                    <a:pt x="300978" y="9346"/>
                  </a:lnTo>
                  <a:lnTo>
                    <a:pt x="318897" y="0"/>
                  </a:lnTo>
                  <a:lnTo>
                    <a:pt x="323469" y="0"/>
                  </a:lnTo>
                  <a:lnTo>
                    <a:pt x="326517" y="1524"/>
                  </a:lnTo>
                  <a:lnTo>
                    <a:pt x="329565" y="7620"/>
                  </a:lnTo>
                  <a:lnTo>
                    <a:pt x="329565" y="15240"/>
                  </a:lnTo>
                  <a:lnTo>
                    <a:pt x="324802" y="31706"/>
                  </a:lnTo>
                  <a:lnTo>
                    <a:pt x="322064" y="40622"/>
                  </a:lnTo>
                  <a:lnTo>
                    <a:pt x="318897" y="50387"/>
                  </a:lnTo>
                  <a:lnTo>
                    <a:pt x="316349" y="59808"/>
                  </a:lnTo>
                  <a:lnTo>
                    <a:pt x="313372" y="69675"/>
                  </a:lnTo>
                  <a:lnTo>
                    <a:pt x="310110" y="79828"/>
                  </a:lnTo>
                  <a:lnTo>
                    <a:pt x="300037" y="110501"/>
                  </a:lnTo>
                  <a:lnTo>
                    <a:pt x="297060" y="120364"/>
                  </a:lnTo>
                  <a:lnTo>
                    <a:pt x="284145" y="158115"/>
                  </a:lnTo>
                  <a:lnTo>
                    <a:pt x="267366" y="192964"/>
                  </a:lnTo>
                  <a:lnTo>
                    <a:pt x="256317" y="204597"/>
                  </a:lnTo>
                  <a:lnTo>
                    <a:pt x="252079" y="204311"/>
                  </a:lnTo>
                  <a:lnTo>
                    <a:pt x="224123" y="175974"/>
                  </a:lnTo>
                  <a:lnTo>
                    <a:pt x="211477" y="156495"/>
                  </a:lnTo>
                  <a:lnTo>
                    <a:pt x="207347" y="149637"/>
                  </a:lnTo>
                  <a:lnTo>
                    <a:pt x="202913" y="142779"/>
                  </a:lnTo>
                  <a:lnTo>
                    <a:pt x="198310" y="135921"/>
                  </a:lnTo>
                  <a:lnTo>
                    <a:pt x="187452" y="118721"/>
                  </a:lnTo>
                  <a:lnTo>
                    <a:pt x="177736" y="103834"/>
                  </a:lnTo>
                  <a:lnTo>
                    <a:pt x="169164" y="91250"/>
                  </a:lnTo>
                  <a:lnTo>
                    <a:pt x="161734" y="80962"/>
                  </a:lnTo>
                  <a:lnTo>
                    <a:pt x="148661" y="126436"/>
                  </a:lnTo>
                  <a:lnTo>
                    <a:pt x="144970" y="140493"/>
                  </a:lnTo>
                  <a:lnTo>
                    <a:pt x="142422" y="153653"/>
                  </a:lnTo>
                  <a:lnTo>
                    <a:pt x="139446" y="165687"/>
                  </a:lnTo>
                  <a:lnTo>
                    <a:pt x="122479" y="206883"/>
                  </a:lnTo>
                  <a:lnTo>
                    <a:pt x="109823" y="213741"/>
                  </a:lnTo>
                  <a:lnTo>
                    <a:pt x="105251" y="213741"/>
                  </a:lnTo>
                  <a:lnTo>
                    <a:pt x="100679" y="210693"/>
                  </a:lnTo>
                  <a:lnTo>
                    <a:pt x="94583" y="207645"/>
                  </a:lnTo>
                  <a:lnTo>
                    <a:pt x="70199" y="171961"/>
                  </a:lnTo>
                  <a:lnTo>
                    <a:pt x="36671" y="109918"/>
                  </a:lnTo>
                  <a:lnTo>
                    <a:pt x="9144" y="50353"/>
                  </a:lnTo>
                  <a:lnTo>
                    <a:pt x="2287" y="30917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" y="270224"/>
            <a:ext cx="1544002" cy="333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25"/>
          <p:cNvGrpSpPr/>
          <p:nvPr/>
        </p:nvGrpSpPr>
        <p:grpSpPr>
          <a:xfrm>
            <a:off x="1965947" y="297751"/>
            <a:ext cx="1190225" cy="311785"/>
            <a:chOff x="1965947" y="297751"/>
            <a:chExt cx="1190225" cy="311785"/>
          </a:xfrm>
        </p:grpSpPr>
        <p:sp>
          <p:nvSpPr>
            <p:cNvPr id="1654" name="Google Shape;1654;p25"/>
            <p:cNvSpPr/>
            <p:nvPr/>
          </p:nvSpPr>
          <p:spPr>
            <a:xfrm>
              <a:off x="1965947" y="303847"/>
              <a:ext cx="509905" cy="299720"/>
            </a:xfrm>
            <a:custGeom>
              <a:rect b="b" l="l" r="r" t="t"/>
              <a:pathLst>
                <a:path extrusionOk="0" h="299720" w="509905">
                  <a:moveTo>
                    <a:pt x="273088" y="192405"/>
                  </a:moveTo>
                  <a:lnTo>
                    <a:pt x="229946" y="168402"/>
                  </a:lnTo>
                  <a:lnTo>
                    <a:pt x="161925" y="148831"/>
                  </a:lnTo>
                  <a:lnTo>
                    <a:pt x="132791" y="140500"/>
                  </a:lnTo>
                  <a:lnTo>
                    <a:pt x="121869" y="137998"/>
                  </a:lnTo>
                  <a:lnTo>
                    <a:pt x="112128" y="135356"/>
                  </a:lnTo>
                  <a:lnTo>
                    <a:pt x="103543" y="132994"/>
                  </a:lnTo>
                  <a:lnTo>
                    <a:pt x="96113" y="131356"/>
                  </a:lnTo>
                  <a:lnTo>
                    <a:pt x="88633" y="129336"/>
                  </a:lnTo>
                  <a:lnTo>
                    <a:pt x="82016" y="127736"/>
                  </a:lnTo>
                  <a:lnTo>
                    <a:pt x="75971" y="126428"/>
                  </a:lnTo>
                  <a:lnTo>
                    <a:pt x="70205" y="125260"/>
                  </a:lnTo>
                  <a:lnTo>
                    <a:pt x="61061" y="120688"/>
                  </a:lnTo>
                  <a:lnTo>
                    <a:pt x="61061" y="111442"/>
                  </a:lnTo>
                  <a:lnTo>
                    <a:pt x="64109" y="105346"/>
                  </a:lnTo>
                  <a:lnTo>
                    <a:pt x="96113" y="84010"/>
                  </a:lnTo>
                  <a:lnTo>
                    <a:pt x="155778" y="71120"/>
                  </a:lnTo>
                  <a:lnTo>
                    <a:pt x="189179" y="65633"/>
                  </a:lnTo>
                  <a:lnTo>
                    <a:pt x="214998" y="60756"/>
                  </a:lnTo>
                  <a:lnTo>
                    <a:pt x="233070" y="55156"/>
                  </a:lnTo>
                  <a:lnTo>
                    <a:pt x="243700" y="48704"/>
                  </a:lnTo>
                  <a:lnTo>
                    <a:pt x="247180" y="41249"/>
                  </a:lnTo>
                  <a:lnTo>
                    <a:pt x="248704" y="36677"/>
                  </a:lnTo>
                  <a:lnTo>
                    <a:pt x="245656" y="32105"/>
                  </a:lnTo>
                  <a:lnTo>
                    <a:pt x="236512" y="30581"/>
                  </a:lnTo>
                  <a:lnTo>
                    <a:pt x="231940" y="29057"/>
                  </a:lnTo>
                  <a:lnTo>
                    <a:pt x="228892" y="29057"/>
                  </a:lnTo>
                  <a:lnTo>
                    <a:pt x="224320" y="27533"/>
                  </a:lnTo>
                  <a:lnTo>
                    <a:pt x="218224" y="27533"/>
                  </a:lnTo>
                  <a:lnTo>
                    <a:pt x="216700" y="26009"/>
                  </a:lnTo>
                  <a:lnTo>
                    <a:pt x="211543" y="26936"/>
                  </a:lnTo>
                  <a:lnTo>
                    <a:pt x="205219" y="27724"/>
                  </a:lnTo>
                  <a:lnTo>
                    <a:pt x="197764" y="28790"/>
                  </a:lnTo>
                  <a:lnTo>
                    <a:pt x="189179" y="30581"/>
                  </a:lnTo>
                  <a:lnTo>
                    <a:pt x="150914" y="38303"/>
                  </a:lnTo>
                  <a:lnTo>
                    <a:pt x="85788" y="58915"/>
                  </a:lnTo>
                  <a:lnTo>
                    <a:pt x="40640" y="84683"/>
                  </a:lnTo>
                  <a:lnTo>
                    <a:pt x="16776" y="126784"/>
                  </a:lnTo>
                  <a:lnTo>
                    <a:pt x="16776" y="132880"/>
                  </a:lnTo>
                  <a:lnTo>
                    <a:pt x="21348" y="138976"/>
                  </a:lnTo>
                  <a:lnTo>
                    <a:pt x="30581" y="145072"/>
                  </a:lnTo>
                  <a:lnTo>
                    <a:pt x="35153" y="149644"/>
                  </a:lnTo>
                  <a:lnTo>
                    <a:pt x="39725" y="151168"/>
                  </a:lnTo>
                  <a:lnTo>
                    <a:pt x="45821" y="152692"/>
                  </a:lnTo>
                  <a:lnTo>
                    <a:pt x="61061" y="156070"/>
                  </a:lnTo>
                  <a:lnTo>
                    <a:pt x="231940" y="193929"/>
                  </a:lnTo>
                  <a:lnTo>
                    <a:pt x="231940" y="203073"/>
                  </a:lnTo>
                  <a:lnTo>
                    <a:pt x="230416" y="206121"/>
                  </a:lnTo>
                  <a:lnTo>
                    <a:pt x="228892" y="210693"/>
                  </a:lnTo>
                  <a:lnTo>
                    <a:pt x="220332" y="219900"/>
                  </a:lnTo>
                  <a:lnTo>
                    <a:pt x="175463" y="247370"/>
                  </a:lnTo>
                  <a:lnTo>
                    <a:pt x="123786" y="266661"/>
                  </a:lnTo>
                  <a:lnTo>
                    <a:pt x="77825" y="273367"/>
                  </a:lnTo>
                  <a:lnTo>
                    <a:pt x="54660" y="270789"/>
                  </a:lnTo>
                  <a:lnTo>
                    <a:pt x="37769" y="263042"/>
                  </a:lnTo>
                  <a:lnTo>
                    <a:pt x="27165" y="250151"/>
                  </a:lnTo>
                  <a:lnTo>
                    <a:pt x="22872" y="232130"/>
                  </a:lnTo>
                  <a:lnTo>
                    <a:pt x="21348" y="233654"/>
                  </a:lnTo>
                  <a:lnTo>
                    <a:pt x="15252" y="236702"/>
                  </a:lnTo>
                  <a:lnTo>
                    <a:pt x="3060" y="248894"/>
                  </a:lnTo>
                  <a:lnTo>
                    <a:pt x="0" y="253466"/>
                  </a:lnTo>
                  <a:lnTo>
                    <a:pt x="0" y="265658"/>
                  </a:lnTo>
                  <a:lnTo>
                    <a:pt x="31711" y="287324"/>
                  </a:lnTo>
                  <a:lnTo>
                    <a:pt x="73825" y="298704"/>
                  </a:lnTo>
                  <a:lnTo>
                    <a:pt x="85445" y="299275"/>
                  </a:lnTo>
                  <a:lnTo>
                    <a:pt x="100317" y="298424"/>
                  </a:lnTo>
                  <a:lnTo>
                    <a:pt x="158699" y="285559"/>
                  </a:lnTo>
                  <a:lnTo>
                    <a:pt x="207886" y="265899"/>
                  </a:lnTo>
                  <a:lnTo>
                    <a:pt x="231940" y="252260"/>
                  </a:lnTo>
                  <a:lnTo>
                    <a:pt x="245656" y="242798"/>
                  </a:lnTo>
                  <a:lnTo>
                    <a:pt x="257657" y="232232"/>
                  </a:lnTo>
                  <a:lnTo>
                    <a:pt x="266230" y="221221"/>
                  </a:lnTo>
                  <a:lnTo>
                    <a:pt x="271373" y="209931"/>
                  </a:lnTo>
                  <a:lnTo>
                    <a:pt x="273088" y="198501"/>
                  </a:lnTo>
                  <a:lnTo>
                    <a:pt x="273088" y="192405"/>
                  </a:lnTo>
                  <a:close/>
                </a:path>
                <a:path extrusionOk="0" h="299720" w="509905">
                  <a:moveTo>
                    <a:pt x="509587" y="291655"/>
                  </a:moveTo>
                  <a:lnTo>
                    <a:pt x="507568" y="278257"/>
                  </a:lnTo>
                  <a:lnTo>
                    <a:pt x="505968" y="261124"/>
                  </a:lnTo>
                  <a:lnTo>
                    <a:pt x="504659" y="240538"/>
                  </a:lnTo>
                  <a:lnTo>
                    <a:pt x="503262" y="209956"/>
                  </a:lnTo>
                  <a:lnTo>
                    <a:pt x="502208" y="196862"/>
                  </a:lnTo>
                  <a:lnTo>
                    <a:pt x="488759" y="159473"/>
                  </a:lnTo>
                  <a:lnTo>
                    <a:pt x="451586" y="131356"/>
                  </a:lnTo>
                  <a:lnTo>
                    <a:pt x="421106" y="129832"/>
                  </a:lnTo>
                  <a:lnTo>
                    <a:pt x="400519" y="131521"/>
                  </a:lnTo>
                  <a:lnTo>
                    <a:pt x="379907" y="136499"/>
                  </a:lnTo>
                  <a:lnTo>
                    <a:pt x="359308" y="144614"/>
                  </a:lnTo>
                  <a:lnTo>
                    <a:pt x="338709" y="155740"/>
                  </a:lnTo>
                  <a:lnTo>
                    <a:pt x="336715" y="144284"/>
                  </a:lnTo>
                  <a:lnTo>
                    <a:pt x="335280" y="130390"/>
                  </a:lnTo>
                  <a:lnTo>
                    <a:pt x="334429" y="113906"/>
                  </a:lnTo>
                  <a:lnTo>
                    <a:pt x="334137" y="94678"/>
                  </a:lnTo>
                  <a:lnTo>
                    <a:pt x="337185" y="19913"/>
                  </a:lnTo>
                  <a:lnTo>
                    <a:pt x="337185" y="16764"/>
                  </a:lnTo>
                  <a:lnTo>
                    <a:pt x="331089" y="7620"/>
                  </a:lnTo>
                  <a:lnTo>
                    <a:pt x="326517" y="1524"/>
                  </a:lnTo>
                  <a:lnTo>
                    <a:pt x="321945" y="0"/>
                  </a:lnTo>
                  <a:lnTo>
                    <a:pt x="308229" y="0"/>
                  </a:lnTo>
                  <a:lnTo>
                    <a:pt x="297853" y="46723"/>
                  </a:lnTo>
                  <a:lnTo>
                    <a:pt x="297561" y="61061"/>
                  </a:lnTo>
                  <a:lnTo>
                    <a:pt x="297827" y="75692"/>
                  </a:lnTo>
                  <a:lnTo>
                    <a:pt x="298513" y="92011"/>
                  </a:lnTo>
                  <a:lnTo>
                    <a:pt x="300609" y="129832"/>
                  </a:lnTo>
                  <a:lnTo>
                    <a:pt x="300850" y="147586"/>
                  </a:lnTo>
                  <a:lnTo>
                    <a:pt x="301904" y="180276"/>
                  </a:lnTo>
                  <a:lnTo>
                    <a:pt x="302133" y="195453"/>
                  </a:lnTo>
                  <a:lnTo>
                    <a:pt x="303022" y="209994"/>
                  </a:lnTo>
                  <a:lnTo>
                    <a:pt x="303466" y="223697"/>
                  </a:lnTo>
                  <a:lnTo>
                    <a:pt x="303644" y="236258"/>
                  </a:lnTo>
                  <a:lnTo>
                    <a:pt x="303466" y="270471"/>
                  </a:lnTo>
                  <a:lnTo>
                    <a:pt x="303022" y="282384"/>
                  </a:lnTo>
                  <a:lnTo>
                    <a:pt x="302133" y="294703"/>
                  </a:lnTo>
                  <a:lnTo>
                    <a:pt x="337185" y="294703"/>
                  </a:lnTo>
                  <a:lnTo>
                    <a:pt x="340614" y="249847"/>
                  </a:lnTo>
                  <a:lnTo>
                    <a:pt x="350316" y="202438"/>
                  </a:lnTo>
                  <a:lnTo>
                    <a:pt x="374205" y="169595"/>
                  </a:lnTo>
                  <a:lnTo>
                    <a:pt x="401294" y="161836"/>
                  </a:lnTo>
                  <a:lnTo>
                    <a:pt x="412178" y="162382"/>
                  </a:lnTo>
                  <a:lnTo>
                    <a:pt x="453110" y="169545"/>
                  </a:lnTo>
                  <a:lnTo>
                    <a:pt x="469874" y="215265"/>
                  </a:lnTo>
                  <a:lnTo>
                    <a:pt x="472757" y="262978"/>
                  </a:lnTo>
                  <a:lnTo>
                    <a:pt x="473011" y="296227"/>
                  </a:lnTo>
                  <a:lnTo>
                    <a:pt x="477583" y="299275"/>
                  </a:lnTo>
                  <a:lnTo>
                    <a:pt x="500443" y="299275"/>
                  </a:lnTo>
                  <a:lnTo>
                    <a:pt x="506539" y="297751"/>
                  </a:lnTo>
                  <a:lnTo>
                    <a:pt x="509587" y="29165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55" name="Google Shape;165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89263" y="393953"/>
              <a:ext cx="224313" cy="209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6" name="Google Shape;165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36437" y="393953"/>
              <a:ext cx="224218" cy="20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7" name="Google Shape;1657;p25"/>
            <p:cNvSpPr/>
            <p:nvPr/>
          </p:nvSpPr>
          <p:spPr>
            <a:xfrm>
              <a:off x="2982182" y="297751"/>
              <a:ext cx="173990" cy="311785"/>
            </a:xfrm>
            <a:custGeom>
              <a:rect b="b" l="l" r="r" t="t"/>
              <a:pathLst>
                <a:path extrusionOk="0" h="311784" w="173989">
                  <a:moveTo>
                    <a:pt x="0" y="129825"/>
                  </a:moveTo>
                  <a:lnTo>
                    <a:pt x="67055" y="129825"/>
                  </a:lnTo>
                  <a:lnTo>
                    <a:pt x="67055" y="15240"/>
                  </a:lnTo>
                  <a:lnTo>
                    <a:pt x="70103" y="9144"/>
                  </a:lnTo>
                  <a:lnTo>
                    <a:pt x="73151" y="6096"/>
                  </a:lnTo>
                  <a:lnTo>
                    <a:pt x="77723" y="3048"/>
                  </a:lnTo>
                  <a:lnTo>
                    <a:pt x="80771" y="0"/>
                  </a:lnTo>
                  <a:lnTo>
                    <a:pt x="88487" y="0"/>
                  </a:lnTo>
                  <a:lnTo>
                    <a:pt x="91535" y="1524"/>
                  </a:lnTo>
                  <a:lnTo>
                    <a:pt x="93059" y="1524"/>
                  </a:lnTo>
                  <a:lnTo>
                    <a:pt x="94583" y="4572"/>
                  </a:lnTo>
                  <a:lnTo>
                    <a:pt x="97631" y="7620"/>
                  </a:lnTo>
                  <a:lnTo>
                    <a:pt x="100750" y="24273"/>
                  </a:lnTo>
                  <a:lnTo>
                    <a:pt x="103155" y="44481"/>
                  </a:lnTo>
                  <a:lnTo>
                    <a:pt x="104703" y="68404"/>
                  </a:lnTo>
                  <a:lnTo>
                    <a:pt x="105251" y="96202"/>
                  </a:lnTo>
                  <a:lnTo>
                    <a:pt x="105251" y="125158"/>
                  </a:lnTo>
                  <a:lnTo>
                    <a:pt x="112990" y="124920"/>
                  </a:lnTo>
                  <a:lnTo>
                    <a:pt x="127325" y="123872"/>
                  </a:lnTo>
                  <a:lnTo>
                    <a:pt x="134207" y="123634"/>
                  </a:lnTo>
                  <a:lnTo>
                    <a:pt x="173926" y="123634"/>
                  </a:lnTo>
                  <a:lnTo>
                    <a:pt x="172402" y="155733"/>
                  </a:lnTo>
                  <a:lnTo>
                    <a:pt x="106775" y="154209"/>
                  </a:lnTo>
                  <a:lnTo>
                    <a:pt x="109823" y="308419"/>
                  </a:lnTo>
                  <a:lnTo>
                    <a:pt x="103727" y="309943"/>
                  </a:lnTo>
                  <a:lnTo>
                    <a:pt x="99155" y="311467"/>
                  </a:lnTo>
                  <a:lnTo>
                    <a:pt x="94583" y="311467"/>
                  </a:lnTo>
                  <a:lnTo>
                    <a:pt x="73151" y="261080"/>
                  </a:lnTo>
                  <a:lnTo>
                    <a:pt x="73104" y="182245"/>
                  </a:lnTo>
                  <a:lnTo>
                    <a:pt x="72770" y="174450"/>
                  </a:lnTo>
                  <a:lnTo>
                    <a:pt x="71866" y="167226"/>
                  </a:lnTo>
                  <a:lnTo>
                    <a:pt x="70103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658" name="Google Shape;1658;p25"/>
          <p:cNvGrpSpPr/>
          <p:nvPr/>
        </p:nvGrpSpPr>
        <p:grpSpPr>
          <a:xfrm>
            <a:off x="3352800" y="305371"/>
            <a:ext cx="1460462" cy="309942"/>
            <a:chOff x="3352800" y="305371"/>
            <a:chExt cx="1460462" cy="309942"/>
          </a:xfrm>
        </p:grpSpPr>
        <p:sp>
          <p:nvSpPr>
            <p:cNvPr id="1659" name="Google Shape;1659;p25"/>
            <p:cNvSpPr/>
            <p:nvPr/>
          </p:nvSpPr>
          <p:spPr>
            <a:xfrm>
              <a:off x="3352800" y="305371"/>
              <a:ext cx="305435" cy="297815"/>
            </a:xfrm>
            <a:custGeom>
              <a:rect b="b" l="l" r="r" t="t"/>
              <a:pathLst>
                <a:path extrusionOk="0" h="297815" w="305435">
                  <a:moveTo>
                    <a:pt x="0" y="184784"/>
                  </a:moveTo>
                  <a:lnTo>
                    <a:pt x="7715" y="131715"/>
                  </a:lnTo>
                  <a:lnTo>
                    <a:pt x="29717" y="83617"/>
                  </a:lnTo>
                  <a:lnTo>
                    <a:pt x="62324" y="42980"/>
                  </a:lnTo>
                  <a:lnTo>
                    <a:pt x="103727" y="15239"/>
                  </a:lnTo>
                  <a:lnTo>
                    <a:pt x="154385" y="881"/>
                  </a:lnTo>
                  <a:lnTo>
                    <a:pt x="172402" y="0"/>
                  </a:lnTo>
                  <a:lnTo>
                    <a:pt x="186094" y="547"/>
                  </a:lnTo>
                  <a:lnTo>
                    <a:pt x="220979" y="23669"/>
                  </a:lnTo>
                  <a:lnTo>
                    <a:pt x="224218" y="48863"/>
                  </a:lnTo>
                  <a:lnTo>
                    <a:pt x="209073" y="35980"/>
                  </a:lnTo>
                  <a:lnTo>
                    <a:pt x="193357" y="26955"/>
                  </a:lnTo>
                  <a:lnTo>
                    <a:pt x="177069" y="21645"/>
                  </a:lnTo>
                  <a:lnTo>
                    <a:pt x="160210" y="19907"/>
                  </a:lnTo>
                  <a:lnTo>
                    <a:pt x="143272" y="21597"/>
                  </a:lnTo>
                  <a:lnTo>
                    <a:pt x="94583" y="45815"/>
                  </a:lnTo>
                  <a:lnTo>
                    <a:pt x="62150" y="82450"/>
                  </a:lnTo>
                  <a:lnTo>
                    <a:pt x="41147" y="128301"/>
                  </a:lnTo>
                  <a:lnTo>
                    <a:pt x="36575" y="158781"/>
                  </a:lnTo>
                  <a:lnTo>
                    <a:pt x="36575" y="178688"/>
                  </a:lnTo>
                  <a:lnTo>
                    <a:pt x="44398" y="217408"/>
                  </a:lnTo>
                  <a:lnTo>
                    <a:pt x="81986" y="255618"/>
                  </a:lnTo>
                  <a:lnTo>
                    <a:pt x="138779" y="267271"/>
                  </a:lnTo>
                  <a:lnTo>
                    <a:pt x="168268" y="262644"/>
                  </a:lnTo>
                  <a:lnTo>
                    <a:pt x="197167" y="253472"/>
                  </a:lnTo>
                  <a:lnTo>
                    <a:pt x="225495" y="239745"/>
                  </a:lnTo>
                  <a:lnTo>
                    <a:pt x="253269" y="221456"/>
                  </a:lnTo>
                  <a:lnTo>
                    <a:pt x="261294" y="215709"/>
                  </a:lnTo>
                  <a:lnTo>
                    <a:pt x="269462" y="210133"/>
                  </a:lnTo>
                  <a:lnTo>
                    <a:pt x="277915" y="204860"/>
                  </a:lnTo>
                  <a:lnTo>
                    <a:pt x="286797" y="200024"/>
                  </a:lnTo>
                  <a:lnTo>
                    <a:pt x="294417" y="200024"/>
                  </a:lnTo>
                  <a:lnTo>
                    <a:pt x="303561" y="203072"/>
                  </a:lnTo>
                  <a:lnTo>
                    <a:pt x="305085" y="206120"/>
                  </a:lnTo>
                  <a:lnTo>
                    <a:pt x="305085" y="212216"/>
                  </a:lnTo>
                  <a:lnTo>
                    <a:pt x="264878" y="244316"/>
                  </a:lnTo>
                  <a:lnTo>
                    <a:pt x="230314" y="267271"/>
                  </a:lnTo>
                  <a:lnTo>
                    <a:pt x="176962" y="289940"/>
                  </a:lnTo>
                  <a:lnTo>
                    <a:pt x="128111" y="297751"/>
                  </a:lnTo>
                  <a:lnTo>
                    <a:pt x="123539" y="297751"/>
                  </a:lnTo>
                  <a:lnTo>
                    <a:pt x="76854" y="289940"/>
                  </a:lnTo>
                  <a:lnTo>
                    <a:pt x="38099" y="267271"/>
                  </a:lnTo>
                  <a:lnTo>
                    <a:pt x="9905" y="230028"/>
                  </a:lnTo>
                  <a:lnTo>
                    <a:pt x="2524" y="208630"/>
                  </a:lnTo>
                  <a:lnTo>
                    <a:pt x="0" y="18478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60" name="Google Shape;166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76268" y="400050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15727" y="378713"/>
              <a:ext cx="199929" cy="225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2" name="Google Shape;1662;p25"/>
            <p:cNvSpPr/>
            <p:nvPr/>
          </p:nvSpPr>
          <p:spPr>
            <a:xfrm>
              <a:off x="4144607" y="384809"/>
              <a:ext cx="668655" cy="230504"/>
            </a:xfrm>
            <a:custGeom>
              <a:rect b="b" l="l" r="r" t="t"/>
              <a:pathLst>
                <a:path extrusionOk="0" h="230504" w="668654">
                  <a:moveTo>
                    <a:pt x="215074" y="15240"/>
                  </a:moveTo>
                  <a:lnTo>
                    <a:pt x="213550" y="12192"/>
                  </a:lnTo>
                  <a:lnTo>
                    <a:pt x="207454" y="3048"/>
                  </a:lnTo>
                  <a:lnTo>
                    <a:pt x="202882" y="0"/>
                  </a:lnTo>
                  <a:lnTo>
                    <a:pt x="196786" y="0"/>
                  </a:lnTo>
                  <a:lnTo>
                    <a:pt x="170878" y="38100"/>
                  </a:lnTo>
                  <a:lnTo>
                    <a:pt x="156514" y="64770"/>
                  </a:lnTo>
                  <a:lnTo>
                    <a:pt x="135115" y="103809"/>
                  </a:lnTo>
                  <a:lnTo>
                    <a:pt x="129628" y="112966"/>
                  </a:lnTo>
                  <a:lnTo>
                    <a:pt x="112864" y="145072"/>
                  </a:lnTo>
                  <a:lnTo>
                    <a:pt x="106768" y="155740"/>
                  </a:lnTo>
                  <a:lnTo>
                    <a:pt x="103720" y="161836"/>
                  </a:lnTo>
                  <a:lnTo>
                    <a:pt x="100672" y="166408"/>
                  </a:lnTo>
                  <a:lnTo>
                    <a:pt x="25908" y="25908"/>
                  </a:lnTo>
                  <a:lnTo>
                    <a:pt x="22860" y="21336"/>
                  </a:lnTo>
                  <a:lnTo>
                    <a:pt x="21336" y="19812"/>
                  </a:lnTo>
                  <a:lnTo>
                    <a:pt x="13716" y="19812"/>
                  </a:lnTo>
                  <a:lnTo>
                    <a:pt x="7620" y="22860"/>
                  </a:lnTo>
                  <a:lnTo>
                    <a:pt x="4572" y="25908"/>
                  </a:lnTo>
                  <a:lnTo>
                    <a:pt x="0" y="35052"/>
                  </a:lnTo>
                  <a:lnTo>
                    <a:pt x="0" y="44297"/>
                  </a:lnTo>
                  <a:lnTo>
                    <a:pt x="17691" y="81838"/>
                  </a:lnTo>
                  <a:lnTo>
                    <a:pt x="49123" y="142582"/>
                  </a:lnTo>
                  <a:lnTo>
                    <a:pt x="76669" y="188366"/>
                  </a:lnTo>
                  <a:lnTo>
                    <a:pt x="103720" y="218313"/>
                  </a:lnTo>
                  <a:lnTo>
                    <a:pt x="115912" y="218313"/>
                  </a:lnTo>
                  <a:lnTo>
                    <a:pt x="140296" y="183172"/>
                  </a:lnTo>
                  <a:lnTo>
                    <a:pt x="167830" y="123634"/>
                  </a:lnTo>
                  <a:lnTo>
                    <a:pt x="179285" y="100190"/>
                  </a:lnTo>
                  <a:lnTo>
                    <a:pt x="190881" y="75577"/>
                  </a:lnTo>
                  <a:lnTo>
                    <a:pt x="215074" y="22860"/>
                  </a:lnTo>
                  <a:lnTo>
                    <a:pt x="215074" y="15240"/>
                  </a:lnTo>
                  <a:close/>
                </a:path>
                <a:path extrusionOk="0" h="230504" w="668654">
                  <a:moveTo>
                    <a:pt x="445490" y="215265"/>
                  </a:moveTo>
                  <a:lnTo>
                    <a:pt x="439394" y="175552"/>
                  </a:lnTo>
                  <a:lnTo>
                    <a:pt x="439153" y="163220"/>
                  </a:lnTo>
                  <a:lnTo>
                    <a:pt x="438099" y="132219"/>
                  </a:lnTo>
                  <a:lnTo>
                    <a:pt x="435203" y="77838"/>
                  </a:lnTo>
                  <a:lnTo>
                    <a:pt x="424764" y="35864"/>
                  </a:lnTo>
                  <a:lnTo>
                    <a:pt x="407289" y="17513"/>
                  </a:lnTo>
                  <a:lnTo>
                    <a:pt x="407289" y="73253"/>
                  </a:lnTo>
                  <a:lnTo>
                    <a:pt x="406425" y="83604"/>
                  </a:lnTo>
                  <a:lnTo>
                    <a:pt x="387591" y="126441"/>
                  </a:lnTo>
                  <a:lnTo>
                    <a:pt x="348437" y="167182"/>
                  </a:lnTo>
                  <a:lnTo>
                    <a:pt x="309930" y="185534"/>
                  </a:lnTo>
                  <a:lnTo>
                    <a:pt x="289839" y="187833"/>
                  </a:lnTo>
                  <a:lnTo>
                    <a:pt x="276720" y="184099"/>
                  </a:lnTo>
                  <a:lnTo>
                    <a:pt x="267169" y="177660"/>
                  </a:lnTo>
                  <a:lnTo>
                    <a:pt x="261340" y="168668"/>
                  </a:lnTo>
                  <a:lnTo>
                    <a:pt x="259359" y="157264"/>
                  </a:lnTo>
                  <a:lnTo>
                    <a:pt x="260502" y="146672"/>
                  </a:lnTo>
                  <a:lnTo>
                    <a:pt x="277647" y="111442"/>
                  </a:lnTo>
                  <a:lnTo>
                    <a:pt x="306603" y="79349"/>
                  </a:lnTo>
                  <a:lnTo>
                    <a:pt x="342125" y="55346"/>
                  </a:lnTo>
                  <a:lnTo>
                    <a:pt x="381381" y="47345"/>
                  </a:lnTo>
                  <a:lnTo>
                    <a:pt x="392506" y="49034"/>
                  </a:lnTo>
                  <a:lnTo>
                    <a:pt x="400621" y="54013"/>
                  </a:lnTo>
                  <a:lnTo>
                    <a:pt x="405599" y="62128"/>
                  </a:lnTo>
                  <a:lnTo>
                    <a:pt x="407289" y="73253"/>
                  </a:lnTo>
                  <a:lnTo>
                    <a:pt x="407289" y="17513"/>
                  </a:lnTo>
                  <a:lnTo>
                    <a:pt x="395097" y="15240"/>
                  </a:lnTo>
                  <a:lnTo>
                    <a:pt x="363093" y="15240"/>
                  </a:lnTo>
                  <a:lnTo>
                    <a:pt x="315607" y="33159"/>
                  </a:lnTo>
                  <a:lnTo>
                    <a:pt x="279171" y="61061"/>
                  </a:lnTo>
                  <a:lnTo>
                    <a:pt x="250215" y="96202"/>
                  </a:lnTo>
                  <a:lnTo>
                    <a:pt x="233362" y="132778"/>
                  </a:lnTo>
                  <a:lnTo>
                    <a:pt x="228790" y="158788"/>
                  </a:lnTo>
                  <a:lnTo>
                    <a:pt x="228790" y="164884"/>
                  </a:lnTo>
                  <a:lnTo>
                    <a:pt x="230314" y="170980"/>
                  </a:lnTo>
                  <a:lnTo>
                    <a:pt x="230314" y="177076"/>
                  </a:lnTo>
                  <a:lnTo>
                    <a:pt x="259359" y="208026"/>
                  </a:lnTo>
                  <a:lnTo>
                    <a:pt x="263931" y="209169"/>
                  </a:lnTo>
                  <a:lnTo>
                    <a:pt x="268503" y="210693"/>
                  </a:lnTo>
                  <a:lnTo>
                    <a:pt x="311175" y="210693"/>
                  </a:lnTo>
                  <a:lnTo>
                    <a:pt x="369557" y="186080"/>
                  </a:lnTo>
                  <a:lnTo>
                    <a:pt x="407289" y="145516"/>
                  </a:lnTo>
                  <a:lnTo>
                    <a:pt x="408813" y="143548"/>
                  </a:lnTo>
                  <a:lnTo>
                    <a:pt x="410210" y="150685"/>
                  </a:lnTo>
                  <a:lnTo>
                    <a:pt x="411911" y="158407"/>
                  </a:lnTo>
                  <a:lnTo>
                    <a:pt x="413613" y="166687"/>
                  </a:lnTo>
                  <a:lnTo>
                    <a:pt x="415010" y="175552"/>
                  </a:lnTo>
                  <a:lnTo>
                    <a:pt x="415010" y="187833"/>
                  </a:lnTo>
                  <a:lnTo>
                    <a:pt x="416534" y="193929"/>
                  </a:lnTo>
                  <a:lnTo>
                    <a:pt x="416534" y="200025"/>
                  </a:lnTo>
                  <a:lnTo>
                    <a:pt x="418058" y="206121"/>
                  </a:lnTo>
                  <a:lnTo>
                    <a:pt x="419582" y="215265"/>
                  </a:lnTo>
                  <a:lnTo>
                    <a:pt x="445490" y="215265"/>
                  </a:lnTo>
                  <a:close/>
                </a:path>
                <a:path extrusionOk="0" h="230504" w="668654">
                  <a:moveTo>
                    <a:pt x="668185" y="126682"/>
                  </a:moveTo>
                  <a:lnTo>
                    <a:pt x="665060" y="115811"/>
                  </a:lnTo>
                  <a:lnTo>
                    <a:pt x="655802" y="108204"/>
                  </a:lnTo>
                  <a:lnTo>
                    <a:pt x="640537" y="103759"/>
                  </a:lnTo>
                  <a:lnTo>
                    <a:pt x="620763" y="102400"/>
                  </a:lnTo>
                  <a:lnTo>
                    <a:pt x="614832" y="102489"/>
                  </a:lnTo>
                  <a:lnTo>
                    <a:pt x="605040" y="102870"/>
                  </a:lnTo>
                  <a:lnTo>
                    <a:pt x="589076" y="104584"/>
                  </a:lnTo>
                  <a:lnTo>
                    <a:pt x="571106" y="107442"/>
                  </a:lnTo>
                  <a:lnTo>
                    <a:pt x="550735" y="111442"/>
                  </a:lnTo>
                  <a:lnTo>
                    <a:pt x="518731" y="114490"/>
                  </a:lnTo>
                  <a:lnTo>
                    <a:pt x="506539" y="114490"/>
                  </a:lnTo>
                  <a:lnTo>
                    <a:pt x="500443" y="109918"/>
                  </a:lnTo>
                  <a:lnTo>
                    <a:pt x="500443" y="102298"/>
                  </a:lnTo>
                  <a:lnTo>
                    <a:pt x="502399" y="90004"/>
                  </a:lnTo>
                  <a:lnTo>
                    <a:pt x="529399" y="59537"/>
                  </a:lnTo>
                  <a:lnTo>
                    <a:pt x="576808" y="45173"/>
                  </a:lnTo>
                  <a:lnTo>
                    <a:pt x="596544" y="44297"/>
                  </a:lnTo>
                  <a:lnTo>
                    <a:pt x="613117" y="44894"/>
                  </a:lnTo>
                  <a:lnTo>
                    <a:pt x="628561" y="46774"/>
                  </a:lnTo>
                  <a:lnTo>
                    <a:pt x="642848" y="50088"/>
                  </a:lnTo>
                  <a:lnTo>
                    <a:pt x="655993" y="54965"/>
                  </a:lnTo>
                  <a:lnTo>
                    <a:pt x="655967" y="45262"/>
                  </a:lnTo>
                  <a:lnTo>
                    <a:pt x="648373" y="15240"/>
                  </a:lnTo>
                  <a:lnTo>
                    <a:pt x="642277" y="15240"/>
                  </a:lnTo>
                  <a:lnTo>
                    <a:pt x="635419" y="14122"/>
                  </a:lnTo>
                  <a:lnTo>
                    <a:pt x="628561" y="13144"/>
                  </a:lnTo>
                  <a:lnTo>
                    <a:pt x="622465" y="12534"/>
                  </a:lnTo>
                  <a:lnTo>
                    <a:pt x="620763" y="12420"/>
                  </a:lnTo>
                  <a:lnTo>
                    <a:pt x="615784" y="12230"/>
                  </a:lnTo>
                  <a:lnTo>
                    <a:pt x="613117" y="12306"/>
                  </a:lnTo>
                  <a:lnTo>
                    <a:pt x="569226" y="17716"/>
                  </a:lnTo>
                  <a:lnTo>
                    <a:pt x="524827" y="33528"/>
                  </a:lnTo>
                  <a:lnTo>
                    <a:pt x="486397" y="57632"/>
                  </a:lnTo>
                  <a:lnTo>
                    <a:pt x="464324" y="93929"/>
                  </a:lnTo>
                  <a:lnTo>
                    <a:pt x="463765" y="100774"/>
                  </a:lnTo>
                  <a:lnTo>
                    <a:pt x="464654" y="107632"/>
                  </a:lnTo>
                  <a:lnTo>
                    <a:pt x="497154" y="140677"/>
                  </a:lnTo>
                  <a:lnTo>
                    <a:pt x="500443" y="141706"/>
                  </a:lnTo>
                  <a:lnTo>
                    <a:pt x="507593" y="143954"/>
                  </a:lnTo>
                  <a:lnTo>
                    <a:pt x="518731" y="145072"/>
                  </a:lnTo>
                  <a:lnTo>
                    <a:pt x="542455" y="139903"/>
                  </a:lnTo>
                  <a:lnTo>
                    <a:pt x="563321" y="136029"/>
                  </a:lnTo>
                  <a:lnTo>
                    <a:pt x="581355" y="133616"/>
                  </a:lnTo>
                  <a:lnTo>
                    <a:pt x="596544" y="132778"/>
                  </a:lnTo>
                  <a:lnTo>
                    <a:pt x="607669" y="133375"/>
                  </a:lnTo>
                  <a:lnTo>
                    <a:pt x="615784" y="135267"/>
                  </a:lnTo>
                  <a:lnTo>
                    <a:pt x="620763" y="138607"/>
                  </a:lnTo>
                  <a:lnTo>
                    <a:pt x="622465" y="143548"/>
                  </a:lnTo>
                  <a:lnTo>
                    <a:pt x="621030" y="148666"/>
                  </a:lnTo>
                  <a:lnTo>
                    <a:pt x="582155" y="180619"/>
                  </a:lnTo>
                  <a:lnTo>
                    <a:pt x="539927" y="201256"/>
                  </a:lnTo>
                  <a:lnTo>
                    <a:pt x="515683" y="210693"/>
                  </a:lnTo>
                  <a:lnTo>
                    <a:pt x="517207" y="212217"/>
                  </a:lnTo>
                  <a:lnTo>
                    <a:pt x="518731" y="215265"/>
                  </a:lnTo>
                  <a:lnTo>
                    <a:pt x="520255" y="216789"/>
                  </a:lnTo>
                  <a:lnTo>
                    <a:pt x="521779" y="219837"/>
                  </a:lnTo>
                  <a:lnTo>
                    <a:pt x="524827" y="224409"/>
                  </a:lnTo>
                  <a:lnTo>
                    <a:pt x="526351" y="228981"/>
                  </a:lnTo>
                  <a:lnTo>
                    <a:pt x="529399" y="230505"/>
                  </a:lnTo>
                  <a:lnTo>
                    <a:pt x="530923" y="230505"/>
                  </a:lnTo>
                  <a:lnTo>
                    <a:pt x="563511" y="218224"/>
                  </a:lnTo>
                  <a:lnTo>
                    <a:pt x="618439" y="188468"/>
                  </a:lnTo>
                  <a:lnTo>
                    <a:pt x="652754" y="158927"/>
                  </a:lnTo>
                  <a:lnTo>
                    <a:pt x="666470" y="137083"/>
                  </a:lnTo>
                  <a:lnTo>
                    <a:pt x="668185" y="12668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663" name="Google Shape;166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0600" y="826008"/>
            <a:ext cx="6675119" cy="419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82" y="349662"/>
            <a:ext cx="1815465" cy="24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4469" y="406145"/>
            <a:ext cx="363093" cy="19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4537" y="334422"/>
            <a:ext cx="1684305" cy="26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736" y="1166526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692" y="1110043"/>
            <a:ext cx="1490567" cy="213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3" name="Google Shape;1673;p26"/>
          <p:cNvGrpSpPr/>
          <p:nvPr/>
        </p:nvGrpSpPr>
        <p:grpSpPr>
          <a:xfrm>
            <a:off x="2547270" y="1171194"/>
            <a:ext cx="413385" cy="152685"/>
            <a:chOff x="2547270" y="1171194"/>
            <a:chExt cx="413385" cy="152685"/>
          </a:xfrm>
        </p:grpSpPr>
        <p:pic>
          <p:nvPicPr>
            <p:cNvPr id="1674" name="Google Shape;1674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47270" y="117119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27293" y="1171194"/>
              <a:ext cx="23336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6" name="Google Shape;1676;p26"/>
          <p:cNvGrpSpPr/>
          <p:nvPr/>
        </p:nvGrpSpPr>
        <p:grpSpPr>
          <a:xfrm>
            <a:off x="3044666" y="1171194"/>
            <a:ext cx="651414" cy="209168"/>
            <a:chOff x="3044666" y="1171194"/>
            <a:chExt cx="651414" cy="209168"/>
          </a:xfrm>
        </p:grpSpPr>
        <p:pic>
          <p:nvPicPr>
            <p:cNvPr id="1677" name="Google Shape;1677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44666" y="1171194"/>
              <a:ext cx="36614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433667" y="1171194"/>
              <a:ext cx="262413" cy="209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9" name="Google Shape;1679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80250" y="1128426"/>
            <a:ext cx="233108" cy="19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26"/>
          <p:cNvGrpSpPr/>
          <p:nvPr/>
        </p:nvGrpSpPr>
        <p:grpSpPr>
          <a:xfrm>
            <a:off x="4100321" y="1114710"/>
            <a:ext cx="1347216" cy="265652"/>
            <a:chOff x="4100321" y="1114710"/>
            <a:chExt cx="1347216" cy="265652"/>
          </a:xfrm>
        </p:grpSpPr>
        <p:pic>
          <p:nvPicPr>
            <p:cNvPr id="1681" name="Google Shape;1681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100321" y="1171193"/>
              <a:ext cx="28841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410328" y="1128426"/>
              <a:ext cx="230060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661820" y="1171193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832699" y="1171193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003577" y="1171193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6" name="Google Shape;1686;p26"/>
            <p:cNvSpPr/>
            <p:nvPr/>
          </p:nvSpPr>
          <p:spPr>
            <a:xfrm>
              <a:off x="5113305" y="1114710"/>
              <a:ext cx="32384" cy="205104"/>
            </a:xfrm>
            <a:custGeom>
              <a:rect b="b" l="l" r="r" t="t"/>
              <a:pathLst>
                <a:path extrusionOk="0" h="205105" w="32385">
                  <a:moveTo>
                    <a:pt x="6191" y="204597"/>
                  </a:moveTo>
                  <a:lnTo>
                    <a:pt x="6191" y="61055"/>
                  </a:lnTo>
                  <a:lnTo>
                    <a:pt x="26003" y="61055"/>
                  </a:lnTo>
                  <a:lnTo>
                    <a:pt x="26003" y="204597"/>
                  </a:lnTo>
                  <a:lnTo>
                    <a:pt x="6191" y="204597"/>
                  </a:lnTo>
                  <a:close/>
                </a:path>
                <a:path extrusionOk="0" h="205105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667" y="6096"/>
                  </a:lnTo>
                  <a:lnTo>
                    <a:pt x="7715" y="1524"/>
                  </a:lnTo>
                  <a:lnTo>
                    <a:pt x="10763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27527" y="6096"/>
                  </a:lnTo>
                  <a:lnTo>
                    <a:pt x="30575" y="9144"/>
                  </a:lnTo>
                  <a:lnTo>
                    <a:pt x="32099" y="12192"/>
                  </a:lnTo>
                  <a:lnTo>
                    <a:pt x="32099" y="21336"/>
                  </a:lnTo>
                  <a:lnTo>
                    <a:pt x="30575" y="25908"/>
                  </a:lnTo>
                  <a:lnTo>
                    <a:pt x="27527" y="29051"/>
                  </a:lnTo>
                  <a:lnTo>
                    <a:pt x="24479" y="32099"/>
                  </a:lnTo>
                  <a:lnTo>
                    <a:pt x="19907" y="33623"/>
                  </a:lnTo>
                  <a:lnTo>
                    <a:pt x="10763" y="33623"/>
                  </a:lnTo>
                  <a:lnTo>
                    <a:pt x="7715" y="32099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87" name="Google Shape;1687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81980" y="1175765"/>
              <a:ext cx="105346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308758" y="1171193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9" name="Google Shape;1689;p26"/>
          <p:cNvGrpSpPr/>
          <p:nvPr/>
        </p:nvGrpSpPr>
        <p:grpSpPr>
          <a:xfrm>
            <a:off x="5536025" y="1097851"/>
            <a:ext cx="569023" cy="226028"/>
            <a:chOff x="5536025" y="1097851"/>
            <a:chExt cx="569023" cy="226028"/>
          </a:xfrm>
        </p:grpSpPr>
        <p:pic>
          <p:nvPicPr>
            <p:cNvPr id="1690" name="Google Shape;1690;p2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536025" y="1097851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2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708427" y="1171193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2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871940" y="1128426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3" name="Google Shape;169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12412" y="1530000"/>
            <a:ext cx="131254" cy="13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26"/>
          <p:cNvSpPr/>
          <p:nvPr/>
        </p:nvSpPr>
        <p:spPr>
          <a:xfrm>
            <a:off x="1519364" y="1473517"/>
            <a:ext cx="20320" cy="20320"/>
          </a:xfrm>
          <a:custGeom>
            <a:rect b="b" l="l" r="r" t="t"/>
            <a:pathLst>
              <a:path extrusionOk="0" h="20319" w="20319">
                <a:moveTo>
                  <a:pt x="20320" y="0"/>
                </a:moveTo>
                <a:lnTo>
                  <a:pt x="20320" y="19907"/>
                </a:lnTo>
                <a:lnTo>
                  <a:pt x="0" y="19907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5" name="Google Shape;1695;p26"/>
          <p:cNvSpPr/>
          <p:nvPr/>
        </p:nvSpPr>
        <p:spPr>
          <a:xfrm>
            <a:off x="1519364" y="1662874"/>
            <a:ext cx="20320" cy="18415"/>
          </a:xfrm>
          <a:custGeom>
            <a:rect b="b" l="l" r="r" t="t"/>
            <a:pathLst>
              <a:path extrusionOk="0" h="18414" w="20319">
                <a:moveTo>
                  <a:pt x="20320" y="0"/>
                </a:moveTo>
                <a:lnTo>
                  <a:pt x="20320" y="18287"/>
                </a:lnTo>
                <a:lnTo>
                  <a:pt x="0" y="18287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6" name="Google Shape;1696;p26"/>
          <p:cNvSpPr/>
          <p:nvPr/>
        </p:nvSpPr>
        <p:spPr>
          <a:xfrm>
            <a:off x="1445704" y="1473517"/>
            <a:ext cx="73660" cy="20320"/>
          </a:xfrm>
          <a:custGeom>
            <a:rect b="b" l="l" r="r" t="t"/>
            <a:pathLst>
              <a:path extrusionOk="0" h="20319" w="73659">
                <a:moveTo>
                  <a:pt x="73660" y="0"/>
                </a:moveTo>
                <a:lnTo>
                  <a:pt x="73660" y="19907"/>
                </a:lnTo>
                <a:lnTo>
                  <a:pt x="0" y="1990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7" name="Google Shape;1697;p26"/>
          <p:cNvSpPr/>
          <p:nvPr/>
        </p:nvSpPr>
        <p:spPr>
          <a:xfrm>
            <a:off x="1445704" y="1565147"/>
            <a:ext cx="73660" cy="18415"/>
          </a:xfrm>
          <a:custGeom>
            <a:rect b="b" l="l" r="r" t="t"/>
            <a:pathLst>
              <a:path extrusionOk="0" h="18415" w="73659">
                <a:moveTo>
                  <a:pt x="73660" y="0"/>
                </a:moveTo>
                <a:lnTo>
                  <a:pt x="73660" y="18287"/>
                </a:lnTo>
                <a:lnTo>
                  <a:pt x="0" y="1828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98" name="Google Shape;1698;p26"/>
          <p:cNvGrpSpPr/>
          <p:nvPr/>
        </p:nvGrpSpPr>
        <p:grpSpPr>
          <a:xfrm>
            <a:off x="1422831" y="1459991"/>
            <a:ext cx="1262075" cy="282226"/>
            <a:chOff x="1422831" y="1459991"/>
            <a:chExt cx="1262075" cy="282226"/>
          </a:xfrm>
        </p:grpSpPr>
        <p:sp>
          <p:nvSpPr>
            <p:cNvPr id="1699" name="Google Shape;1699;p26"/>
            <p:cNvSpPr/>
            <p:nvPr/>
          </p:nvSpPr>
          <p:spPr>
            <a:xfrm>
              <a:off x="1422831" y="1473517"/>
              <a:ext cx="96520" cy="207645"/>
            </a:xfrm>
            <a:custGeom>
              <a:rect b="b" l="l" r="r" t="t"/>
              <a:pathLst>
                <a:path extrusionOk="0" h="207644" w="96519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96520" y="207645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00" name="Google Shape;1700;p2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563243" y="1539144"/>
              <a:ext cx="120491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703641" y="153457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83568" y="1534572"/>
              <a:ext cx="19831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120074" y="1534572"/>
              <a:ext cx="140398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4" name="Google Shape;1704;p26"/>
            <p:cNvSpPr/>
            <p:nvPr/>
          </p:nvSpPr>
          <p:spPr>
            <a:xfrm>
              <a:off x="2290572" y="1459991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05" name="Google Shape;1705;p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342769" y="1534572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503074" y="1534572"/>
              <a:ext cx="11896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7" name="Google Shape;1707;p26"/>
            <p:cNvSpPr/>
            <p:nvPr/>
          </p:nvSpPr>
          <p:spPr>
            <a:xfrm>
              <a:off x="2652522" y="1537620"/>
              <a:ext cx="32384" cy="146685"/>
            </a:xfrm>
            <a:custGeom>
              <a:rect b="b" l="l" r="r" t="t"/>
              <a:pathLst>
                <a:path extrusionOk="0" h="146685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7432" y="27432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  <a:path extrusionOk="0" h="146685" w="32385">
                  <a:moveTo>
                    <a:pt x="0" y="134397"/>
                  </a:moveTo>
                  <a:lnTo>
                    <a:pt x="0" y="125158"/>
                  </a:lnTo>
                  <a:lnTo>
                    <a:pt x="1524" y="120586"/>
                  </a:lnTo>
                  <a:lnTo>
                    <a:pt x="7620" y="114490"/>
                  </a:lnTo>
                  <a:lnTo>
                    <a:pt x="10668" y="112966"/>
                  </a:lnTo>
                  <a:lnTo>
                    <a:pt x="19812" y="112966"/>
                  </a:lnTo>
                  <a:lnTo>
                    <a:pt x="24384" y="114490"/>
                  </a:lnTo>
                  <a:lnTo>
                    <a:pt x="30480" y="120586"/>
                  </a:lnTo>
                  <a:lnTo>
                    <a:pt x="32004" y="125158"/>
                  </a:lnTo>
                  <a:lnTo>
                    <a:pt x="32004" y="134397"/>
                  </a:lnTo>
                  <a:lnTo>
                    <a:pt x="30480" y="138969"/>
                  </a:lnTo>
                  <a:lnTo>
                    <a:pt x="24384" y="145065"/>
                  </a:lnTo>
                  <a:lnTo>
                    <a:pt x="19812" y="146589"/>
                  </a:lnTo>
                  <a:lnTo>
                    <a:pt x="10668" y="146589"/>
                  </a:lnTo>
                  <a:lnTo>
                    <a:pt x="7620" y="145065"/>
                  </a:lnTo>
                  <a:lnTo>
                    <a:pt x="1524" y="138969"/>
                  </a:lnTo>
                  <a:lnTo>
                    <a:pt x="0" y="134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08" name="Google Shape;1708;p26"/>
          <p:cNvGrpSpPr/>
          <p:nvPr/>
        </p:nvGrpSpPr>
        <p:grpSpPr>
          <a:xfrm>
            <a:off x="2794444" y="1473517"/>
            <a:ext cx="776605" cy="247555"/>
            <a:chOff x="2794444" y="1473517"/>
            <a:chExt cx="776605" cy="247555"/>
          </a:xfrm>
        </p:grpSpPr>
        <p:pic>
          <p:nvPicPr>
            <p:cNvPr id="1709" name="Google Shape;1709;p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794444" y="1473517"/>
              <a:ext cx="154019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2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975991" y="153457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2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139503" y="1491900"/>
              <a:ext cx="230060" cy="19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2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389376" y="1534572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3" name="Google Shape;1713;p26"/>
            <p:cNvSpPr/>
            <p:nvPr/>
          </p:nvSpPr>
          <p:spPr>
            <a:xfrm>
              <a:off x="3537394" y="1650587"/>
              <a:ext cx="33655" cy="70485"/>
            </a:xfrm>
            <a:custGeom>
              <a:rect b="b" l="l" r="r" t="t"/>
              <a:pathLst>
                <a:path extrusionOk="0" h="70485" w="33654">
                  <a:moveTo>
                    <a:pt x="0" y="64103"/>
                  </a:moveTo>
                  <a:lnTo>
                    <a:pt x="7119" y="57840"/>
                  </a:lnTo>
                  <a:lnTo>
                    <a:pt x="12382" y="50577"/>
                  </a:lnTo>
                  <a:lnTo>
                    <a:pt x="15644" y="42457"/>
                  </a:lnTo>
                  <a:lnTo>
                    <a:pt x="16763" y="33623"/>
                  </a:lnTo>
                  <a:lnTo>
                    <a:pt x="12191" y="33623"/>
                  </a:lnTo>
                  <a:lnTo>
                    <a:pt x="7620" y="32099"/>
                  </a:lnTo>
                  <a:lnTo>
                    <a:pt x="1523" y="26003"/>
                  </a:lnTo>
                  <a:lnTo>
                    <a:pt x="0" y="21431"/>
                  </a:lnTo>
                  <a:lnTo>
                    <a:pt x="0" y="12192"/>
                  </a:lnTo>
                  <a:lnTo>
                    <a:pt x="1523" y="7620"/>
                  </a:lnTo>
                  <a:lnTo>
                    <a:pt x="4571" y="4572"/>
                  </a:lnTo>
                  <a:lnTo>
                    <a:pt x="6095" y="1524"/>
                  </a:lnTo>
                  <a:lnTo>
                    <a:pt x="10667" y="0"/>
                  </a:lnTo>
                  <a:lnTo>
                    <a:pt x="21336" y="0"/>
                  </a:lnTo>
                  <a:lnTo>
                    <a:pt x="24383" y="1524"/>
                  </a:lnTo>
                  <a:lnTo>
                    <a:pt x="32003" y="9144"/>
                  </a:lnTo>
                  <a:lnTo>
                    <a:pt x="33527" y="13716"/>
                  </a:lnTo>
                  <a:lnTo>
                    <a:pt x="33528" y="19907"/>
                  </a:lnTo>
                  <a:lnTo>
                    <a:pt x="32956" y="27646"/>
                  </a:lnTo>
                  <a:lnTo>
                    <a:pt x="14859" y="61257"/>
                  </a:lnTo>
                  <a:lnTo>
                    <a:pt x="3048" y="70294"/>
                  </a:lnTo>
                  <a:lnTo>
                    <a:pt x="0" y="6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14" name="Google Shape;1714;p26"/>
          <p:cNvGrpSpPr/>
          <p:nvPr/>
        </p:nvGrpSpPr>
        <p:grpSpPr>
          <a:xfrm>
            <a:off x="3662457" y="1478089"/>
            <a:ext cx="1418843" cy="264128"/>
            <a:chOff x="3662457" y="1478089"/>
            <a:chExt cx="1418843" cy="264128"/>
          </a:xfrm>
        </p:grpSpPr>
        <p:pic>
          <p:nvPicPr>
            <p:cNvPr id="1715" name="Google Shape;1715;p2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662457" y="1534572"/>
              <a:ext cx="28841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2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972464" y="1478089"/>
              <a:ext cx="1108836" cy="264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7" name="Google Shape;1717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174360" y="1534572"/>
            <a:ext cx="950499" cy="2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217920" y="1459706"/>
            <a:ext cx="1482947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9" name="Google Shape;1719;p26"/>
          <p:cNvGrpSpPr/>
          <p:nvPr/>
        </p:nvGrpSpPr>
        <p:grpSpPr>
          <a:xfrm>
            <a:off x="1420367" y="1821179"/>
            <a:ext cx="499871" cy="227933"/>
            <a:chOff x="1420367" y="1821179"/>
            <a:chExt cx="499871" cy="227933"/>
          </a:xfrm>
        </p:grpSpPr>
        <p:sp>
          <p:nvSpPr>
            <p:cNvPr id="1720" name="Google Shape;1720;p26"/>
            <p:cNvSpPr/>
            <p:nvPr/>
          </p:nvSpPr>
          <p:spPr>
            <a:xfrm>
              <a:off x="1420367" y="1821179"/>
              <a:ext cx="21590" cy="224154"/>
            </a:xfrm>
            <a:custGeom>
              <a:rect b="b" l="l" r="r" t="t"/>
              <a:pathLst>
                <a:path extrusionOk="0" h="224155" w="21590">
                  <a:moveTo>
                    <a:pt x="0" y="224028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21" name="Google Shape;1721;p2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471707" y="1896427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2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633346" y="1896427"/>
              <a:ext cx="28689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3" name="Google Shape;1723;p26"/>
          <p:cNvGrpSpPr/>
          <p:nvPr/>
        </p:nvGrpSpPr>
        <p:grpSpPr>
          <a:xfrm>
            <a:off x="1943341" y="1839950"/>
            <a:ext cx="679113" cy="243231"/>
            <a:chOff x="1943341" y="1839950"/>
            <a:chExt cx="679113" cy="243231"/>
          </a:xfrm>
        </p:grpSpPr>
        <p:sp>
          <p:nvSpPr>
            <p:cNvPr id="1724" name="Google Shape;1724;p26"/>
            <p:cNvSpPr/>
            <p:nvPr/>
          </p:nvSpPr>
          <p:spPr>
            <a:xfrm>
              <a:off x="1943341" y="1839950"/>
              <a:ext cx="139065" cy="205104"/>
            </a:xfrm>
            <a:custGeom>
              <a:rect b="b" l="l" r="r" t="t"/>
              <a:pathLst>
                <a:path extrusionOk="0" h="205105" w="139064">
                  <a:moveTo>
                    <a:pt x="77470" y="61048"/>
                  </a:moveTo>
                  <a:lnTo>
                    <a:pt x="44450" y="61048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48"/>
                  </a:lnTo>
                  <a:lnTo>
                    <a:pt x="0" y="61048"/>
                  </a:lnTo>
                  <a:lnTo>
                    <a:pt x="0" y="80860"/>
                  </a:lnTo>
                  <a:lnTo>
                    <a:pt x="24130" y="80860"/>
                  </a:lnTo>
                  <a:lnTo>
                    <a:pt x="24130" y="204597"/>
                  </a:lnTo>
                  <a:lnTo>
                    <a:pt x="44450" y="204597"/>
                  </a:lnTo>
                  <a:lnTo>
                    <a:pt x="44450" y="80860"/>
                  </a:lnTo>
                  <a:lnTo>
                    <a:pt x="77470" y="80860"/>
                  </a:lnTo>
                  <a:lnTo>
                    <a:pt x="77470" y="61048"/>
                  </a:lnTo>
                  <a:close/>
                </a:path>
                <a:path extrusionOk="0" h="205105" w="139064">
                  <a:moveTo>
                    <a:pt x="132435" y="61048"/>
                  </a:moveTo>
                  <a:lnTo>
                    <a:pt x="111099" y="61048"/>
                  </a:lnTo>
                  <a:lnTo>
                    <a:pt x="111099" y="204597"/>
                  </a:lnTo>
                  <a:lnTo>
                    <a:pt x="132435" y="204597"/>
                  </a:lnTo>
                  <a:lnTo>
                    <a:pt x="132435" y="61048"/>
                  </a:lnTo>
                  <a:close/>
                </a:path>
                <a:path extrusionOk="0" h="205105" w="139064">
                  <a:moveTo>
                    <a:pt x="138633" y="12192"/>
                  </a:moveTo>
                  <a:lnTo>
                    <a:pt x="137109" y="9144"/>
                  </a:lnTo>
                  <a:lnTo>
                    <a:pt x="132435" y="6096"/>
                  </a:lnTo>
                  <a:lnTo>
                    <a:pt x="129387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2623" y="1524"/>
                  </a:lnTo>
                  <a:lnTo>
                    <a:pt x="109575" y="6096"/>
                  </a:lnTo>
                  <a:lnTo>
                    <a:pt x="106527" y="9144"/>
                  </a:lnTo>
                  <a:lnTo>
                    <a:pt x="105003" y="12192"/>
                  </a:lnTo>
                  <a:lnTo>
                    <a:pt x="105003" y="21336"/>
                  </a:lnTo>
                  <a:lnTo>
                    <a:pt x="106527" y="25908"/>
                  </a:lnTo>
                  <a:lnTo>
                    <a:pt x="109575" y="29044"/>
                  </a:lnTo>
                  <a:lnTo>
                    <a:pt x="112623" y="32092"/>
                  </a:lnTo>
                  <a:lnTo>
                    <a:pt x="117195" y="33616"/>
                  </a:lnTo>
                  <a:lnTo>
                    <a:pt x="126339" y="33616"/>
                  </a:lnTo>
                  <a:lnTo>
                    <a:pt x="129387" y="32092"/>
                  </a:lnTo>
                  <a:lnTo>
                    <a:pt x="132435" y="29044"/>
                  </a:lnTo>
                  <a:lnTo>
                    <a:pt x="137109" y="25908"/>
                  </a:lnTo>
                  <a:lnTo>
                    <a:pt x="138633" y="21336"/>
                  </a:lnTo>
                  <a:lnTo>
                    <a:pt x="138633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25" name="Google Shape;1725;p2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115502" y="1896427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2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286381" y="189642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2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440495" y="189642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8" name="Google Shape;1728;p26"/>
            <p:cNvSpPr/>
            <p:nvPr/>
          </p:nvSpPr>
          <p:spPr>
            <a:xfrm>
              <a:off x="2586894" y="2013966"/>
              <a:ext cx="35560" cy="69215"/>
            </a:xfrm>
            <a:custGeom>
              <a:rect b="b" l="l" r="r" t="t"/>
              <a:pathLst>
                <a:path extrusionOk="0" h="69214" w="35560">
                  <a:moveTo>
                    <a:pt x="0" y="21431"/>
                  </a:moveTo>
                  <a:lnTo>
                    <a:pt x="0" y="10763"/>
                  </a:lnTo>
                  <a:lnTo>
                    <a:pt x="1524" y="6191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5908" y="1524"/>
                  </a:lnTo>
                  <a:lnTo>
                    <a:pt x="29051" y="4667"/>
                  </a:lnTo>
                  <a:lnTo>
                    <a:pt x="35147" y="13811"/>
                  </a:lnTo>
                  <a:lnTo>
                    <a:pt x="35147" y="19907"/>
                  </a:lnTo>
                  <a:lnTo>
                    <a:pt x="34574" y="26765"/>
                  </a:lnTo>
                  <a:lnTo>
                    <a:pt x="15811" y="60376"/>
                  </a:lnTo>
                  <a:lnTo>
                    <a:pt x="4572" y="68770"/>
                  </a:lnTo>
                  <a:lnTo>
                    <a:pt x="1524" y="62674"/>
                  </a:lnTo>
                  <a:lnTo>
                    <a:pt x="8643" y="56611"/>
                  </a:lnTo>
                  <a:lnTo>
                    <a:pt x="13906" y="49672"/>
                  </a:lnTo>
                  <a:lnTo>
                    <a:pt x="17168" y="41591"/>
                  </a:lnTo>
                  <a:lnTo>
                    <a:pt x="18288" y="32099"/>
                  </a:lnTo>
                  <a:lnTo>
                    <a:pt x="13716" y="32099"/>
                  </a:lnTo>
                  <a:lnTo>
                    <a:pt x="9144" y="30575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29" name="Google Shape;1729;p26"/>
          <p:cNvGrpSpPr/>
          <p:nvPr/>
        </p:nvGrpSpPr>
        <p:grpSpPr>
          <a:xfrm>
            <a:off x="2722721" y="1896427"/>
            <a:ext cx="840581" cy="152685"/>
            <a:chOff x="2722721" y="1896427"/>
            <a:chExt cx="840581" cy="152685"/>
          </a:xfrm>
        </p:grpSpPr>
        <p:pic>
          <p:nvPicPr>
            <p:cNvPr id="1730" name="Google Shape;1730;p2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2722721" y="189642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2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878264" y="1896427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2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058382" y="1896427"/>
              <a:ext cx="196786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2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284124" y="1896427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2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442811" y="189642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5" name="Google Shape;1735;p2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012412" y="2255234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6" name="Google Shape;1736;p26"/>
          <p:cNvGrpSpPr/>
          <p:nvPr/>
        </p:nvGrpSpPr>
        <p:grpSpPr>
          <a:xfrm>
            <a:off x="1404143" y="2185035"/>
            <a:ext cx="1037875" cy="225933"/>
            <a:chOff x="1404143" y="2185035"/>
            <a:chExt cx="1037875" cy="225933"/>
          </a:xfrm>
        </p:grpSpPr>
        <p:pic>
          <p:nvPicPr>
            <p:cNvPr id="1737" name="Google Shape;1737;p2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404143" y="2198751"/>
              <a:ext cx="310070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8" name="Google Shape;1738;p2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752409" y="2185035"/>
              <a:ext cx="141827" cy="225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9" name="Google Shape;1739;p26"/>
            <p:cNvSpPr/>
            <p:nvPr/>
          </p:nvSpPr>
          <p:spPr>
            <a:xfrm>
              <a:off x="1924812" y="2185416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40" name="Google Shape;1740;p2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976627" y="2259806"/>
              <a:ext cx="138874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2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136838" y="2259806"/>
              <a:ext cx="141922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2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319908" y="2264378"/>
              <a:ext cx="122110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3" name="Google Shape;1743;p26"/>
          <p:cNvGrpSpPr/>
          <p:nvPr/>
        </p:nvGrpSpPr>
        <p:grpSpPr>
          <a:xfrm>
            <a:off x="2535078" y="2203323"/>
            <a:ext cx="271590" cy="204501"/>
            <a:chOff x="2535078" y="2203323"/>
            <a:chExt cx="271590" cy="204501"/>
          </a:xfrm>
        </p:grpSpPr>
        <p:pic>
          <p:nvPicPr>
            <p:cNvPr id="1744" name="Google Shape;1744;p2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535078" y="2264378"/>
              <a:ext cx="207454" cy="14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5" name="Google Shape;1745;p26"/>
            <p:cNvSpPr/>
            <p:nvPr/>
          </p:nvSpPr>
          <p:spPr>
            <a:xfrm>
              <a:off x="2773013" y="2203323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21431"/>
                  </a:moveTo>
                  <a:lnTo>
                    <a:pt x="12192" y="0"/>
                  </a:lnTo>
                  <a:lnTo>
                    <a:pt x="21431" y="0"/>
                  </a:lnTo>
                  <a:lnTo>
                    <a:pt x="26003" y="1524"/>
                  </a:lnTo>
                  <a:lnTo>
                    <a:pt x="32099" y="7620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4479"/>
                  </a:lnTo>
                  <a:lnTo>
                    <a:pt x="26003" y="30575"/>
                  </a:lnTo>
                  <a:lnTo>
                    <a:pt x="21431" y="32099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46" name="Google Shape;1746;p26"/>
          <p:cNvSpPr/>
          <p:nvPr/>
        </p:nvSpPr>
        <p:spPr>
          <a:xfrm>
            <a:off x="2851391" y="2185415"/>
            <a:ext cx="83820" cy="222885"/>
          </a:xfrm>
          <a:custGeom>
            <a:rect b="b" l="l" r="r" t="t"/>
            <a:pathLst>
              <a:path extrusionOk="0" h="222885" w="83819">
                <a:moveTo>
                  <a:pt x="21336" y="0"/>
                </a:moveTo>
                <a:lnTo>
                  <a:pt x="0" y="0"/>
                </a:lnTo>
                <a:lnTo>
                  <a:pt x="0" y="222504"/>
                </a:lnTo>
                <a:lnTo>
                  <a:pt x="21336" y="222504"/>
                </a:lnTo>
                <a:lnTo>
                  <a:pt x="21336" y="0"/>
                </a:lnTo>
                <a:close/>
              </a:path>
              <a:path extrusionOk="0" h="222885" w="83819">
                <a:moveTo>
                  <a:pt x="83820" y="0"/>
                </a:moveTo>
                <a:lnTo>
                  <a:pt x="62484" y="0"/>
                </a:lnTo>
                <a:lnTo>
                  <a:pt x="62484" y="222504"/>
                </a:lnTo>
                <a:lnTo>
                  <a:pt x="83820" y="222504"/>
                </a:lnTo>
                <a:lnTo>
                  <a:pt x="838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47" name="Google Shape;1747;p26"/>
          <p:cNvGrpSpPr/>
          <p:nvPr/>
        </p:nvGrpSpPr>
        <p:grpSpPr>
          <a:xfrm>
            <a:off x="3035426" y="2168270"/>
            <a:ext cx="1754505" cy="299276"/>
            <a:chOff x="3035426" y="2168270"/>
            <a:chExt cx="1754505" cy="299276"/>
          </a:xfrm>
        </p:grpSpPr>
        <p:pic>
          <p:nvPicPr>
            <p:cNvPr id="1748" name="Google Shape;1748;p2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035426" y="2168270"/>
              <a:ext cx="8086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9" name="Google Shape;1749;p2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133153" y="2264378"/>
              <a:ext cx="207454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0" name="Google Shape;1750;p2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366515" y="2259806"/>
              <a:ext cx="8391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1" name="Google Shape;1751;p26"/>
            <p:cNvSpPr/>
            <p:nvPr/>
          </p:nvSpPr>
          <p:spPr>
            <a:xfrm>
              <a:off x="3474815" y="2203322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21431"/>
                  </a:moveTo>
                  <a:lnTo>
                    <a:pt x="0" y="12287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6003" y="1524"/>
                  </a:lnTo>
                  <a:lnTo>
                    <a:pt x="32099" y="7620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4479"/>
                  </a:lnTo>
                  <a:lnTo>
                    <a:pt x="26003" y="30575"/>
                  </a:lnTo>
                  <a:lnTo>
                    <a:pt x="21336" y="32099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52" name="Google Shape;1752;p2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3536124" y="2217038"/>
              <a:ext cx="230155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26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3789140" y="2168270"/>
              <a:ext cx="79343" cy="6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4" name="Google Shape;1754;p26"/>
            <p:cNvSpPr/>
            <p:nvPr/>
          </p:nvSpPr>
          <p:spPr>
            <a:xfrm>
              <a:off x="3891343" y="2198750"/>
              <a:ext cx="94615" cy="207645"/>
            </a:xfrm>
            <a:custGeom>
              <a:rect b="b" l="l" r="r" t="t"/>
              <a:pathLst>
                <a:path extrusionOk="0" h="207644" w="94614">
                  <a:moveTo>
                    <a:pt x="0" y="207645"/>
                  </a:moveTo>
                  <a:lnTo>
                    <a:pt x="76295" y="0"/>
                  </a:lnTo>
                  <a:lnTo>
                    <a:pt x="94583" y="0"/>
                  </a:lnTo>
                  <a:lnTo>
                    <a:pt x="19811" y="207645"/>
                  </a:lnTo>
                  <a:lnTo>
                    <a:pt x="0" y="207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55" name="Google Shape;1755;p2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008786" y="2168270"/>
              <a:ext cx="79343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2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109465" y="2259806"/>
              <a:ext cx="120586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7" name="Google Shape;1757;p2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262056" y="2259806"/>
              <a:ext cx="141922" cy="207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8" name="Google Shape;1758;p26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4423790" y="2259806"/>
              <a:ext cx="138874" cy="151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9" name="Google Shape;1759;p26"/>
            <p:cNvSpPr/>
            <p:nvPr/>
          </p:nvSpPr>
          <p:spPr>
            <a:xfrm>
              <a:off x="4594847" y="2185415"/>
              <a:ext cx="82550" cy="222885"/>
            </a:xfrm>
            <a:custGeom>
              <a:rect b="b" l="l" r="r" t="t"/>
              <a:pathLst>
                <a:path extrusionOk="0" h="222885" w="82550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82550">
                  <a:moveTo>
                    <a:pt x="82296" y="0"/>
                  </a:moveTo>
                  <a:lnTo>
                    <a:pt x="60960" y="0"/>
                  </a:lnTo>
                  <a:lnTo>
                    <a:pt x="60960" y="222504"/>
                  </a:lnTo>
                  <a:lnTo>
                    <a:pt x="82296" y="22250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60" name="Google Shape;1760;p26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4709064" y="2168270"/>
              <a:ext cx="80867" cy="68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1" name="Google Shape;1761;p26"/>
          <p:cNvGrpSpPr/>
          <p:nvPr/>
        </p:nvGrpSpPr>
        <p:grpSpPr>
          <a:xfrm>
            <a:off x="4872571" y="2185035"/>
            <a:ext cx="693933" cy="225932"/>
            <a:chOff x="4872571" y="2185035"/>
            <a:chExt cx="693933" cy="225932"/>
          </a:xfrm>
        </p:grpSpPr>
        <p:sp>
          <p:nvSpPr>
            <p:cNvPr id="1762" name="Google Shape;1762;p26"/>
            <p:cNvSpPr/>
            <p:nvPr/>
          </p:nvSpPr>
          <p:spPr>
            <a:xfrm>
              <a:off x="4872571" y="2217038"/>
              <a:ext cx="77470" cy="189865"/>
            </a:xfrm>
            <a:custGeom>
              <a:rect b="b" l="l" r="r" t="t"/>
              <a:pathLst>
                <a:path extrusionOk="0" h="189864" w="77470">
                  <a:moveTo>
                    <a:pt x="77470" y="47345"/>
                  </a:moveTo>
                  <a:lnTo>
                    <a:pt x="44450" y="47345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357"/>
                  </a:lnTo>
                  <a:lnTo>
                    <a:pt x="44450" y="189357"/>
                  </a:lnTo>
                  <a:lnTo>
                    <a:pt x="4445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63" name="Google Shape;1763;p26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4973002" y="2185035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2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5127117" y="2259806"/>
              <a:ext cx="138874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5" name="Google Shape;1765;p26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5285803" y="2259806"/>
              <a:ext cx="120491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6" name="Google Shape;1766;p26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5429154" y="2259806"/>
              <a:ext cx="137350" cy="1511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7" name="Google Shape;1767;p26"/>
          <p:cNvGrpSpPr/>
          <p:nvPr/>
        </p:nvGrpSpPr>
        <p:grpSpPr>
          <a:xfrm>
            <a:off x="5653468" y="2185416"/>
            <a:ext cx="817721" cy="225551"/>
            <a:chOff x="5653468" y="2185416"/>
            <a:chExt cx="817721" cy="225551"/>
          </a:xfrm>
        </p:grpSpPr>
        <p:pic>
          <p:nvPicPr>
            <p:cNvPr id="1768" name="Google Shape;1768;p26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5653468" y="2259806"/>
              <a:ext cx="283749" cy="151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9" name="Google Shape;1769;p26"/>
            <p:cNvSpPr/>
            <p:nvPr/>
          </p:nvSpPr>
          <p:spPr>
            <a:xfrm>
              <a:off x="5977127" y="2185416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70" name="Google Shape;1770;p26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6039421" y="2264378"/>
              <a:ext cx="12363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1" name="Google Shape;1771;p26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192011" y="2259806"/>
              <a:ext cx="138874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Google Shape;1772;p26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6352222" y="2259806"/>
              <a:ext cx="118967" cy="1511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3" name="Google Shape;1773;p26"/>
          <p:cNvGrpSpPr/>
          <p:nvPr/>
        </p:nvGrpSpPr>
        <p:grpSpPr>
          <a:xfrm>
            <a:off x="6562725" y="2259806"/>
            <a:ext cx="296036" cy="151161"/>
            <a:chOff x="6562725" y="2259806"/>
            <a:chExt cx="296036" cy="151161"/>
          </a:xfrm>
        </p:grpSpPr>
        <p:pic>
          <p:nvPicPr>
            <p:cNvPr id="1774" name="Google Shape;1774;p26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6562725" y="2259806"/>
              <a:ext cx="141922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26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6735127" y="2264378"/>
              <a:ext cx="123634" cy="146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6" name="Google Shape;1776;p26"/>
          <p:cNvSpPr/>
          <p:nvPr/>
        </p:nvSpPr>
        <p:spPr>
          <a:xfrm>
            <a:off x="6880352" y="2217140"/>
            <a:ext cx="77470" cy="189865"/>
          </a:xfrm>
          <a:custGeom>
            <a:rect b="b" l="l" r="r" t="t"/>
            <a:pathLst>
              <a:path extrusionOk="0" h="189864" w="77470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5620"/>
                </a:lnTo>
                <a:lnTo>
                  <a:pt x="24130" y="65620"/>
                </a:lnTo>
                <a:lnTo>
                  <a:pt x="24130" y="189255"/>
                </a:lnTo>
                <a:lnTo>
                  <a:pt x="45720" y="189255"/>
                </a:lnTo>
                <a:lnTo>
                  <a:pt x="45720" y="65620"/>
                </a:lnTo>
                <a:lnTo>
                  <a:pt x="77470" y="65620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77" name="Google Shape;1777;p26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554736" y="2980563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6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966692" y="2924079"/>
            <a:ext cx="1257109" cy="212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9" name="Google Shape;1779;p26"/>
          <p:cNvGrpSpPr/>
          <p:nvPr/>
        </p:nvGrpSpPr>
        <p:grpSpPr>
          <a:xfrm>
            <a:off x="2313813" y="2983610"/>
            <a:ext cx="413479" cy="152685"/>
            <a:chOff x="2313813" y="2983610"/>
            <a:chExt cx="413479" cy="152685"/>
          </a:xfrm>
        </p:grpSpPr>
        <p:pic>
          <p:nvPicPr>
            <p:cNvPr id="1780" name="Google Shape;1780;p26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313813" y="2983610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26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2493835" y="2983610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2" name="Google Shape;1782;p26"/>
          <p:cNvGrpSpPr/>
          <p:nvPr/>
        </p:nvGrpSpPr>
        <p:grpSpPr>
          <a:xfrm>
            <a:off x="2812732" y="2910839"/>
            <a:ext cx="819245" cy="225456"/>
            <a:chOff x="2812732" y="2910839"/>
            <a:chExt cx="819245" cy="225456"/>
          </a:xfrm>
        </p:grpSpPr>
        <p:pic>
          <p:nvPicPr>
            <p:cNvPr id="1783" name="Google Shape;1783;p26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812732" y="2983610"/>
              <a:ext cx="283749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4" name="Google Shape;1784;p26"/>
            <p:cNvSpPr/>
            <p:nvPr/>
          </p:nvSpPr>
          <p:spPr>
            <a:xfrm>
              <a:off x="3136392" y="2910839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85" name="Google Shape;1785;p26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3200304" y="2989706"/>
              <a:ext cx="1220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26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3352800" y="2983610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26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3511486" y="2983610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8" name="Google Shape;1788;p26"/>
          <p:cNvGrpSpPr/>
          <p:nvPr/>
        </p:nvGrpSpPr>
        <p:grpSpPr>
          <a:xfrm>
            <a:off x="3714623" y="2910268"/>
            <a:ext cx="396366" cy="226027"/>
            <a:chOff x="3714623" y="2910268"/>
            <a:chExt cx="396366" cy="226027"/>
          </a:xfrm>
        </p:grpSpPr>
        <p:sp>
          <p:nvSpPr>
            <p:cNvPr id="1789" name="Google Shape;1789;p26"/>
            <p:cNvSpPr/>
            <p:nvPr/>
          </p:nvSpPr>
          <p:spPr>
            <a:xfrm>
              <a:off x="3714623" y="2942462"/>
              <a:ext cx="77470" cy="189865"/>
            </a:xfrm>
            <a:custGeom>
              <a:rect b="b" l="l" r="r" t="t"/>
              <a:pathLst>
                <a:path extrusionOk="0" h="189864" w="77470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268"/>
                  </a:lnTo>
                  <a:lnTo>
                    <a:pt x="45720" y="189268"/>
                  </a:lnTo>
                  <a:lnTo>
                    <a:pt x="4572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790" name="Google Shape;1790;p26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3815048" y="2910268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26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3969162" y="2983610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2" name="Google Shape;1792;p26"/>
          <p:cNvSpPr/>
          <p:nvPr/>
        </p:nvSpPr>
        <p:spPr>
          <a:xfrm>
            <a:off x="4132669" y="2942462"/>
            <a:ext cx="77470" cy="189865"/>
          </a:xfrm>
          <a:custGeom>
            <a:rect b="b" l="l" r="r" t="t"/>
            <a:pathLst>
              <a:path extrusionOk="0" h="189864" w="77470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268"/>
                </a:lnTo>
                <a:lnTo>
                  <a:pt x="45720" y="189268"/>
                </a:lnTo>
                <a:lnTo>
                  <a:pt x="45720" y="65633"/>
                </a:lnTo>
                <a:lnTo>
                  <a:pt x="77470" y="65633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93" name="Google Shape;1793;p26"/>
          <p:cNvGrpSpPr/>
          <p:nvPr/>
        </p:nvGrpSpPr>
        <p:grpSpPr>
          <a:xfrm>
            <a:off x="4291012" y="2983610"/>
            <a:ext cx="450151" cy="152685"/>
            <a:chOff x="4291012" y="2983610"/>
            <a:chExt cx="450151" cy="152685"/>
          </a:xfrm>
        </p:grpSpPr>
        <p:pic>
          <p:nvPicPr>
            <p:cNvPr id="1794" name="Google Shape;1794;p26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4291012" y="2983610"/>
              <a:ext cx="28841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26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4617624" y="298361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6" name="Google Shape;1796;p26"/>
          <p:cNvGrpSpPr/>
          <p:nvPr/>
        </p:nvGrpSpPr>
        <p:grpSpPr>
          <a:xfrm>
            <a:off x="4849463" y="2910268"/>
            <a:ext cx="300513" cy="226028"/>
            <a:chOff x="4849463" y="2910268"/>
            <a:chExt cx="300513" cy="226028"/>
          </a:xfrm>
        </p:grpSpPr>
        <p:pic>
          <p:nvPicPr>
            <p:cNvPr id="1797" name="Google Shape;1797;p26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4849463" y="2910268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26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5011197" y="2983610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9" name="Google Shape;1799;p26"/>
          <p:cNvGrpSpPr/>
          <p:nvPr/>
        </p:nvGrpSpPr>
        <p:grpSpPr>
          <a:xfrm>
            <a:off x="5239988" y="2910268"/>
            <a:ext cx="1505807" cy="282511"/>
            <a:chOff x="5239988" y="2910268"/>
            <a:chExt cx="1505807" cy="282511"/>
          </a:xfrm>
        </p:grpSpPr>
        <p:pic>
          <p:nvPicPr>
            <p:cNvPr id="1800" name="Google Shape;1800;p26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5239988" y="2983610"/>
              <a:ext cx="1089374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26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6352476" y="2942367"/>
              <a:ext cx="230060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26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6603968" y="2910268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3" name="Google Shape;1803;p26"/>
          <p:cNvGrpSpPr/>
          <p:nvPr/>
        </p:nvGrpSpPr>
        <p:grpSpPr>
          <a:xfrm>
            <a:off x="6844950" y="2910268"/>
            <a:ext cx="646970" cy="261366"/>
            <a:chOff x="6844950" y="2910268"/>
            <a:chExt cx="646970" cy="261366"/>
          </a:xfrm>
        </p:grpSpPr>
        <p:sp>
          <p:nvSpPr>
            <p:cNvPr id="1804" name="Google Shape;1804;p26"/>
            <p:cNvSpPr/>
            <p:nvPr/>
          </p:nvSpPr>
          <p:spPr>
            <a:xfrm>
              <a:off x="6844950" y="2910268"/>
              <a:ext cx="47625" cy="235585"/>
            </a:xfrm>
            <a:custGeom>
              <a:rect b="b" l="l" r="r" t="t"/>
              <a:pathLst>
                <a:path extrusionOk="0" h="235585" w="47625">
                  <a:moveTo>
                    <a:pt x="0" y="117633"/>
                  </a:moveTo>
                  <a:lnTo>
                    <a:pt x="3857" y="67819"/>
                  </a:lnTo>
                  <a:lnTo>
                    <a:pt x="13418" y="30206"/>
                  </a:lnTo>
                  <a:lnTo>
                    <a:pt x="40528" y="872"/>
                  </a:lnTo>
                  <a:lnTo>
                    <a:pt x="47339" y="0"/>
                  </a:lnTo>
                  <a:lnTo>
                    <a:pt x="47339" y="18383"/>
                  </a:lnTo>
                  <a:lnTo>
                    <a:pt x="41243" y="18383"/>
                  </a:lnTo>
                  <a:lnTo>
                    <a:pt x="36671" y="22955"/>
                  </a:lnTo>
                  <a:lnTo>
                    <a:pt x="33623" y="32099"/>
                  </a:lnTo>
                  <a:lnTo>
                    <a:pt x="30479" y="38662"/>
                  </a:lnTo>
                  <a:lnTo>
                    <a:pt x="27908" y="46815"/>
                  </a:lnTo>
                  <a:lnTo>
                    <a:pt x="25907" y="56396"/>
                  </a:lnTo>
                  <a:lnTo>
                    <a:pt x="24479" y="67246"/>
                  </a:lnTo>
                  <a:lnTo>
                    <a:pt x="22717" y="78963"/>
                  </a:lnTo>
                  <a:lnTo>
                    <a:pt x="21812" y="91261"/>
                  </a:lnTo>
                  <a:lnTo>
                    <a:pt x="21478" y="104148"/>
                  </a:lnTo>
                  <a:lnTo>
                    <a:pt x="21478" y="131936"/>
                  </a:lnTo>
                  <a:lnTo>
                    <a:pt x="21812" y="145113"/>
                  </a:lnTo>
                  <a:lnTo>
                    <a:pt x="22717" y="157147"/>
                  </a:lnTo>
                  <a:lnTo>
                    <a:pt x="24479" y="168020"/>
                  </a:lnTo>
                  <a:lnTo>
                    <a:pt x="25907" y="178880"/>
                  </a:lnTo>
                  <a:lnTo>
                    <a:pt x="41243" y="216884"/>
                  </a:lnTo>
                  <a:lnTo>
                    <a:pt x="47339" y="216884"/>
                  </a:lnTo>
                  <a:lnTo>
                    <a:pt x="47339" y="235172"/>
                  </a:lnTo>
                  <a:lnTo>
                    <a:pt x="13418" y="205978"/>
                  </a:lnTo>
                  <a:lnTo>
                    <a:pt x="3857" y="168934"/>
                  </a:lnTo>
                  <a:lnTo>
                    <a:pt x="523" y="136246"/>
                  </a:lnTo>
                  <a:lnTo>
                    <a:pt x="0" y="117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05" name="Google Shape;1805;p26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6913625" y="2983610"/>
              <a:ext cx="11906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26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7066216" y="2989706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6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7227950" y="2983610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8" name="Google Shape;1808;p26"/>
            <p:cNvSpPr/>
            <p:nvPr/>
          </p:nvSpPr>
          <p:spPr>
            <a:xfrm>
              <a:off x="7458265" y="3101149"/>
              <a:ext cx="33655" cy="70485"/>
            </a:xfrm>
            <a:custGeom>
              <a:rect b="b" l="l" r="r" t="t"/>
              <a:pathLst>
                <a:path extrusionOk="0" h="70485" w="33654">
                  <a:moveTo>
                    <a:pt x="0" y="64198"/>
                  </a:moveTo>
                  <a:lnTo>
                    <a:pt x="8015" y="57880"/>
                  </a:lnTo>
                  <a:lnTo>
                    <a:pt x="13763" y="50589"/>
                  </a:lnTo>
                  <a:lnTo>
                    <a:pt x="17225" y="42459"/>
                  </a:lnTo>
                  <a:lnTo>
                    <a:pt x="18383" y="33623"/>
                  </a:lnTo>
                  <a:lnTo>
                    <a:pt x="12191" y="33623"/>
                  </a:lnTo>
                  <a:lnTo>
                    <a:pt x="9143" y="32099"/>
                  </a:lnTo>
                  <a:lnTo>
                    <a:pt x="6095" y="29051"/>
                  </a:lnTo>
                  <a:lnTo>
                    <a:pt x="1523" y="26003"/>
                  </a:lnTo>
                  <a:lnTo>
                    <a:pt x="0" y="21431"/>
                  </a:lnTo>
                  <a:lnTo>
                    <a:pt x="0" y="12287"/>
                  </a:lnTo>
                  <a:lnTo>
                    <a:pt x="1523" y="7620"/>
                  </a:lnTo>
                  <a:lnTo>
                    <a:pt x="7619" y="1524"/>
                  </a:lnTo>
                  <a:lnTo>
                    <a:pt x="12191" y="0"/>
                  </a:lnTo>
                  <a:lnTo>
                    <a:pt x="21431" y="0"/>
                  </a:lnTo>
                  <a:lnTo>
                    <a:pt x="26003" y="1524"/>
                  </a:lnTo>
                  <a:lnTo>
                    <a:pt x="29051" y="6096"/>
                  </a:lnTo>
                  <a:lnTo>
                    <a:pt x="32099" y="9144"/>
                  </a:lnTo>
                  <a:lnTo>
                    <a:pt x="33623" y="13811"/>
                  </a:lnTo>
                  <a:lnTo>
                    <a:pt x="33623" y="19907"/>
                  </a:lnTo>
                  <a:lnTo>
                    <a:pt x="33289" y="27646"/>
                  </a:lnTo>
                  <a:lnTo>
                    <a:pt x="9635" y="66302"/>
                  </a:lnTo>
                  <a:lnTo>
                    <a:pt x="3048" y="70294"/>
                  </a:lnTo>
                  <a:lnTo>
                    <a:pt x="0" y="64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09" name="Google Shape;1809;p26"/>
          <p:cNvGrpSpPr/>
          <p:nvPr/>
        </p:nvGrpSpPr>
        <p:grpSpPr>
          <a:xfrm>
            <a:off x="7584947" y="2910268"/>
            <a:ext cx="711163" cy="282511"/>
            <a:chOff x="7584947" y="2910268"/>
            <a:chExt cx="711163" cy="282511"/>
          </a:xfrm>
        </p:grpSpPr>
        <p:pic>
          <p:nvPicPr>
            <p:cNvPr id="1810" name="Google Shape;1810;p26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7584947" y="2983610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1" name="Google Shape;1811;p26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7752778" y="2983610"/>
              <a:ext cx="283749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2" name="Google Shape;1812;p26"/>
            <p:cNvSpPr/>
            <p:nvPr/>
          </p:nvSpPr>
          <p:spPr>
            <a:xfrm>
              <a:off x="8070050" y="2910268"/>
              <a:ext cx="226060" cy="235585"/>
            </a:xfrm>
            <a:custGeom>
              <a:rect b="b" l="l" r="r" t="t"/>
              <a:pathLst>
                <a:path extrusionOk="0" h="235585" w="226059">
                  <a:moveTo>
                    <a:pt x="33629" y="203174"/>
                  </a:moveTo>
                  <a:lnTo>
                    <a:pt x="32105" y="198501"/>
                  </a:lnTo>
                  <a:lnTo>
                    <a:pt x="29057" y="195453"/>
                  </a:lnTo>
                  <a:lnTo>
                    <a:pt x="24485" y="192405"/>
                  </a:lnTo>
                  <a:lnTo>
                    <a:pt x="21437" y="190881"/>
                  </a:lnTo>
                  <a:lnTo>
                    <a:pt x="12192" y="190881"/>
                  </a:lnTo>
                  <a:lnTo>
                    <a:pt x="7620" y="192405"/>
                  </a:lnTo>
                  <a:lnTo>
                    <a:pt x="1524" y="198501"/>
                  </a:lnTo>
                  <a:lnTo>
                    <a:pt x="0" y="203174"/>
                  </a:lnTo>
                  <a:lnTo>
                    <a:pt x="0" y="212318"/>
                  </a:lnTo>
                  <a:lnTo>
                    <a:pt x="1524" y="216890"/>
                  </a:lnTo>
                  <a:lnTo>
                    <a:pt x="7620" y="222986"/>
                  </a:lnTo>
                  <a:lnTo>
                    <a:pt x="12192" y="224510"/>
                  </a:lnTo>
                  <a:lnTo>
                    <a:pt x="21437" y="224510"/>
                  </a:lnTo>
                  <a:lnTo>
                    <a:pt x="24485" y="222986"/>
                  </a:lnTo>
                  <a:lnTo>
                    <a:pt x="29057" y="219938"/>
                  </a:lnTo>
                  <a:lnTo>
                    <a:pt x="32105" y="216890"/>
                  </a:lnTo>
                  <a:lnTo>
                    <a:pt x="33629" y="212318"/>
                  </a:lnTo>
                  <a:lnTo>
                    <a:pt x="33629" y="203174"/>
                  </a:lnTo>
                  <a:close/>
                </a:path>
                <a:path extrusionOk="0" h="235585" w="226059">
                  <a:moveTo>
                    <a:pt x="93065" y="203174"/>
                  </a:moveTo>
                  <a:lnTo>
                    <a:pt x="91541" y="198501"/>
                  </a:lnTo>
                  <a:lnTo>
                    <a:pt x="88493" y="195453"/>
                  </a:lnTo>
                  <a:lnTo>
                    <a:pt x="83921" y="192405"/>
                  </a:lnTo>
                  <a:lnTo>
                    <a:pt x="80873" y="190881"/>
                  </a:lnTo>
                  <a:lnTo>
                    <a:pt x="71729" y="190881"/>
                  </a:lnTo>
                  <a:lnTo>
                    <a:pt x="67157" y="192405"/>
                  </a:lnTo>
                  <a:lnTo>
                    <a:pt x="61061" y="198501"/>
                  </a:lnTo>
                  <a:lnTo>
                    <a:pt x="59537" y="203174"/>
                  </a:lnTo>
                  <a:lnTo>
                    <a:pt x="59537" y="212318"/>
                  </a:lnTo>
                  <a:lnTo>
                    <a:pt x="61061" y="216890"/>
                  </a:lnTo>
                  <a:lnTo>
                    <a:pt x="67157" y="222986"/>
                  </a:lnTo>
                  <a:lnTo>
                    <a:pt x="71729" y="224510"/>
                  </a:lnTo>
                  <a:lnTo>
                    <a:pt x="80873" y="224510"/>
                  </a:lnTo>
                  <a:lnTo>
                    <a:pt x="83921" y="222986"/>
                  </a:lnTo>
                  <a:lnTo>
                    <a:pt x="88493" y="219938"/>
                  </a:lnTo>
                  <a:lnTo>
                    <a:pt x="91541" y="216890"/>
                  </a:lnTo>
                  <a:lnTo>
                    <a:pt x="93065" y="212318"/>
                  </a:lnTo>
                  <a:lnTo>
                    <a:pt x="93065" y="203174"/>
                  </a:lnTo>
                  <a:close/>
                </a:path>
                <a:path extrusionOk="0" h="235585" w="226059">
                  <a:moveTo>
                    <a:pt x="152590" y="203174"/>
                  </a:moveTo>
                  <a:lnTo>
                    <a:pt x="151066" y="198501"/>
                  </a:lnTo>
                  <a:lnTo>
                    <a:pt x="148018" y="195453"/>
                  </a:lnTo>
                  <a:lnTo>
                    <a:pt x="143446" y="192405"/>
                  </a:lnTo>
                  <a:lnTo>
                    <a:pt x="140398" y="190881"/>
                  </a:lnTo>
                  <a:lnTo>
                    <a:pt x="131254" y="190881"/>
                  </a:lnTo>
                  <a:lnTo>
                    <a:pt x="126682" y="192405"/>
                  </a:lnTo>
                  <a:lnTo>
                    <a:pt x="120586" y="198501"/>
                  </a:lnTo>
                  <a:lnTo>
                    <a:pt x="119062" y="203174"/>
                  </a:lnTo>
                  <a:lnTo>
                    <a:pt x="119062" y="212318"/>
                  </a:lnTo>
                  <a:lnTo>
                    <a:pt x="120586" y="216890"/>
                  </a:lnTo>
                  <a:lnTo>
                    <a:pt x="126682" y="222986"/>
                  </a:lnTo>
                  <a:lnTo>
                    <a:pt x="131254" y="224510"/>
                  </a:lnTo>
                  <a:lnTo>
                    <a:pt x="140398" y="224510"/>
                  </a:lnTo>
                  <a:lnTo>
                    <a:pt x="143446" y="222986"/>
                  </a:lnTo>
                  <a:lnTo>
                    <a:pt x="148018" y="219938"/>
                  </a:lnTo>
                  <a:lnTo>
                    <a:pt x="151066" y="216890"/>
                  </a:lnTo>
                  <a:lnTo>
                    <a:pt x="152590" y="212318"/>
                  </a:lnTo>
                  <a:lnTo>
                    <a:pt x="152590" y="203174"/>
                  </a:lnTo>
                  <a:close/>
                </a:path>
                <a:path extrusionOk="0" h="235585" w="226059">
                  <a:moveTo>
                    <a:pt x="225844" y="117640"/>
                  </a:moveTo>
                  <a:lnTo>
                    <a:pt x="222618" y="67830"/>
                  </a:lnTo>
                  <a:lnTo>
                    <a:pt x="213271" y="30213"/>
                  </a:lnTo>
                  <a:lnTo>
                    <a:pt x="186639" y="876"/>
                  </a:lnTo>
                  <a:lnTo>
                    <a:pt x="180022" y="0"/>
                  </a:lnTo>
                  <a:lnTo>
                    <a:pt x="180022" y="18389"/>
                  </a:lnTo>
                  <a:lnTo>
                    <a:pt x="184594" y="18389"/>
                  </a:lnTo>
                  <a:lnTo>
                    <a:pt x="189166" y="22961"/>
                  </a:lnTo>
                  <a:lnTo>
                    <a:pt x="202984" y="67246"/>
                  </a:lnTo>
                  <a:lnTo>
                    <a:pt x="206032" y="117640"/>
                  </a:lnTo>
                  <a:lnTo>
                    <a:pt x="205765" y="131940"/>
                  </a:lnTo>
                  <a:lnTo>
                    <a:pt x="200672" y="178892"/>
                  </a:lnTo>
                  <a:lnTo>
                    <a:pt x="192214" y="204698"/>
                  </a:lnTo>
                  <a:lnTo>
                    <a:pt x="189166" y="212318"/>
                  </a:lnTo>
                  <a:lnTo>
                    <a:pt x="184594" y="216890"/>
                  </a:lnTo>
                  <a:lnTo>
                    <a:pt x="180022" y="216890"/>
                  </a:lnTo>
                  <a:lnTo>
                    <a:pt x="180022" y="235178"/>
                  </a:lnTo>
                  <a:lnTo>
                    <a:pt x="213271" y="205981"/>
                  </a:lnTo>
                  <a:lnTo>
                    <a:pt x="222618" y="168935"/>
                  </a:lnTo>
                  <a:lnTo>
                    <a:pt x="225526" y="136258"/>
                  </a:lnTo>
                  <a:lnTo>
                    <a:pt x="225844" y="1176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813" name="Google Shape;1813;p26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1012412" y="3342417"/>
            <a:ext cx="131254" cy="1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6"/>
          <p:cNvSpPr/>
          <p:nvPr/>
        </p:nvSpPr>
        <p:spPr>
          <a:xfrm>
            <a:off x="1519364" y="3285934"/>
            <a:ext cx="20320" cy="20320"/>
          </a:xfrm>
          <a:custGeom>
            <a:rect b="b" l="l" r="r" t="t"/>
            <a:pathLst>
              <a:path extrusionOk="0" h="20320" w="20319">
                <a:moveTo>
                  <a:pt x="20320" y="0"/>
                </a:moveTo>
                <a:lnTo>
                  <a:pt x="20320" y="19812"/>
                </a:lnTo>
                <a:lnTo>
                  <a:pt x="0" y="19812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5" name="Google Shape;1815;p26"/>
          <p:cNvSpPr/>
          <p:nvPr/>
        </p:nvSpPr>
        <p:spPr>
          <a:xfrm>
            <a:off x="1519364" y="3475291"/>
            <a:ext cx="20320" cy="20320"/>
          </a:xfrm>
          <a:custGeom>
            <a:rect b="b" l="l" r="r" t="t"/>
            <a:pathLst>
              <a:path extrusionOk="0" h="20320" w="20319">
                <a:moveTo>
                  <a:pt x="20320" y="0"/>
                </a:moveTo>
                <a:lnTo>
                  <a:pt x="20320" y="19812"/>
                </a:lnTo>
                <a:lnTo>
                  <a:pt x="0" y="19812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6" name="Google Shape;1816;p26"/>
          <p:cNvSpPr/>
          <p:nvPr/>
        </p:nvSpPr>
        <p:spPr>
          <a:xfrm>
            <a:off x="1445704" y="3285934"/>
            <a:ext cx="73660" cy="20320"/>
          </a:xfrm>
          <a:custGeom>
            <a:rect b="b" l="l" r="r" t="t"/>
            <a:pathLst>
              <a:path extrusionOk="0" h="20320" w="73659">
                <a:moveTo>
                  <a:pt x="73660" y="0"/>
                </a:moveTo>
                <a:lnTo>
                  <a:pt x="73660" y="19812"/>
                </a:lnTo>
                <a:lnTo>
                  <a:pt x="0" y="19812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7" name="Google Shape;1817;p26"/>
          <p:cNvSpPr/>
          <p:nvPr/>
        </p:nvSpPr>
        <p:spPr>
          <a:xfrm>
            <a:off x="1445704" y="3379089"/>
            <a:ext cx="73660" cy="18415"/>
          </a:xfrm>
          <a:custGeom>
            <a:rect b="b" l="l" r="r" t="t"/>
            <a:pathLst>
              <a:path extrusionOk="0" h="18414" w="73659">
                <a:moveTo>
                  <a:pt x="73660" y="0"/>
                </a:moveTo>
                <a:lnTo>
                  <a:pt x="73660" y="18287"/>
                </a:lnTo>
                <a:lnTo>
                  <a:pt x="0" y="1828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18" name="Google Shape;1818;p26"/>
          <p:cNvGrpSpPr/>
          <p:nvPr/>
        </p:nvGrpSpPr>
        <p:grpSpPr>
          <a:xfrm>
            <a:off x="1422831" y="3272028"/>
            <a:ext cx="1262075" cy="284130"/>
            <a:chOff x="1422831" y="3272028"/>
            <a:chExt cx="1262075" cy="284130"/>
          </a:xfrm>
        </p:grpSpPr>
        <p:sp>
          <p:nvSpPr>
            <p:cNvPr id="1819" name="Google Shape;1819;p26"/>
            <p:cNvSpPr/>
            <p:nvPr/>
          </p:nvSpPr>
          <p:spPr>
            <a:xfrm>
              <a:off x="1422831" y="3285934"/>
              <a:ext cx="96520" cy="209550"/>
            </a:xfrm>
            <a:custGeom>
              <a:rect b="b" l="l" r="r" t="t"/>
              <a:pathLst>
                <a:path extrusionOk="0" h="209550" w="96519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9169"/>
                  </a:lnTo>
                  <a:lnTo>
                    <a:pt x="22860" y="209169"/>
                  </a:lnTo>
                  <a:lnTo>
                    <a:pt x="96520" y="209169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20" name="Google Shape;1820;p26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563243" y="3351561"/>
              <a:ext cx="12049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26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703546" y="334698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26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883568" y="3346989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p26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120074" y="3346989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4" name="Google Shape;1824;p26"/>
            <p:cNvSpPr/>
            <p:nvPr/>
          </p:nvSpPr>
          <p:spPr>
            <a:xfrm>
              <a:off x="2290572" y="3272028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25" name="Google Shape;1825;p26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342769" y="334698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26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502979" y="3346989"/>
              <a:ext cx="11896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7" name="Google Shape;1827;p26"/>
            <p:cNvSpPr/>
            <p:nvPr/>
          </p:nvSpPr>
          <p:spPr>
            <a:xfrm>
              <a:off x="2652522" y="3350037"/>
              <a:ext cx="32384" cy="146685"/>
            </a:xfrm>
            <a:custGeom>
              <a:rect b="b" l="l" r="r" t="t"/>
              <a:pathLst>
                <a:path extrusionOk="0" h="146685" w="32385">
                  <a:moveTo>
                    <a:pt x="0" y="21431"/>
                  </a:moveTo>
                  <a:lnTo>
                    <a:pt x="0" y="12287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6096"/>
                  </a:lnTo>
                  <a:lnTo>
                    <a:pt x="30480" y="9144"/>
                  </a:lnTo>
                  <a:lnTo>
                    <a:pt x="32004" y="12287"/>
                  </a:lnTo>
                  <a:lnTo>
                    <a:pt x="32004" y="21431"/>
                  </a:lnTo>
                  <a:lnTo>
                    <a:pt x="30480" y="26003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  <a:path extrusionOk="0" h="146685" w="32385">
                  <a:moveTo>
                    <a:pt x="0" y="134397"/>
                  </a:moveTo>
                  <a:lnTo>
                    <a:pt x="0" y="125253"/>
                  </a:lnTo>
                  <a:lnTo>
                    <a:pt x="1524" y="122205"/>
                  </a:lnTo>
                  <a:lnTo>
                    <a:pt x="7620" y="116109"/>
                  </a:lnTo>
                  <a:lnTo>
                    <a:pt x="10668" y="114585"/>
                  </a:lnTo>
                  <a:lnTo>
                    <a:pt x="19812" y="114585"/>
                  </a:lnTo>
                  <a:lnTo>
                    <a:pt x="24384" y="116109"/>
                  </a:lnTo>
                  <a:lnTo>
                    <a:pt x="30480" y="122205"/>
                  </a:lnTo>
                  <a:lnTo>
                    <a:pt x="32004" y="125253"/>
                  </a:lnTo>
                  <a:lnTo>
                    <a:pt x="32004" y="134397"/>
                  </a:lnTo>
                  <a:lnTo>
                    <a:pt x="30480" y="138969"/>
                  </a:lnTo>
                  <a:lnTo>
                    <a:pt x="24384" y="145065"/>
                  </a:lnTo>
                  <a:lnTo>
                    <a:pt x="19812" y="146589"/>
                  </a:lnTo>
                  <a:lnTo>
                    <a:pt x="10668" y="146589"/>
                  </a:lnTo>
                  <a:lnTo>
                    <a:pt x="7620" y="145065"/>
                  </a:lnTo>
                  <a:lnTo>
                    <a:pt x="1524" y="138969"/>
                  </a:lnTo>
                  <a:lnTo>
                    <a:pt x="0" y="1343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28" name="Google Shape;1828;p26"/>
          <p:cNvGrpSpPr/>
          <p:nvPr/>
        </p:nvGrpSpPr>
        <p:grpSpPr>
          <a:xfrm>
            <a:off x="2780633" y="3272040"/>
            <a:ext cx="910907" cy="261798"/>
            <a:chOff x="2780633" y="3272040"/>
            <a:chExt cx="910907" cy="261798"/>
          </a:xfrm>
        </p:grpSpPr>
        <p:pic>
          <p:nvPicPr>
            <p:cNvPr id="1829" name="Google Shape;1829;p26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780633" y="3273742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26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2951511" y="3346989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1" name="Google Shape;1831;p26"/>
            <p:cNvSpPr/>
            <p:nvPr/>
          </p:nvSpPr>
          <p:spPr>
            <a:xfrm>
              <a:off x="3124187" y="3272040"/>
              <a:ext cx="82550" cy="222885"/>
            </a:xfrm>
            <a:custGeom>
              <a:rect b="b" l="l" r="r" t="t"/>
              <a:pathLst>
                <a:path extrusionOk="0" h="222885" w="82550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82550">
                  <a:moveTo>
                    <a:pt x="82296" y="0"/>
                  </a:moveTo>
                  <a:lnTo>
                    <a:pt x="60960" y="0"/>
                  </a:lnTo>
                  <a:lnTo>
                    <a:pt x="60960" y="222504"/>
                  </a:lnTo>
                  <a:lnTo>
                    <a:pt x="82296" y="22250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32" name="Google Shape;1832;p26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236785" y="334698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3" name="Google Shape;1833;p26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3416807" y="3346989"/>
              <a:ext cx="213645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4" name="Google Shape;1834;p26"/>
            <p:cNvSpPr/>
            <p:nvPr/>
          </p:nvSpPr>
          <p:spPr>
            <a:xfrm>
              <a:off x="3657885" y="3464623"/>
              <a:ext cx="33655" cy="69215"/>
            </a:xfrm>
            <a:custGeom>
              <a:rect b="b" l="l" r="r" t="t"/>
              <a:pathLst>
                <a:path extrusionOk="0" h="69214" w="33654">
                  <a:moveTo>
                    <a:pt x="0" y="62579"/>
                  </a:moveTo>
                  <a:lnTo>
                    <a:pt x="7134" y="56529"/>
                  </a:lnTo>
                  <a:lnTo>
                    <a:pt x="12430" y="49613"/>
                  </a:lnTo>
                  <a:lnTo>
                    <a:pt x="15725" y="41536"/>
                  </a:lnTo>
                  <a:lnTo>
                    <a:pt x="16859" y="32004"/>
                  </a:lnTo>
                  <a:lnTo>
                    <a:pt x="12191" y="32004"/>
                  </a:lnTo>
                  <a:lnTo>
                    <a:pt x="7620" y="30480"/>
                  </a:lnTo>
                  <a:lnTo>
                    <a:pt x="1523" y="24384"/>
                  </a:lnTo>
                  <a:lnTo>
                    <a:pt x="0" y="21336"/>
                  </a:lnTo>
                  <a:lnTo>
                    <a:pt x="0" y="10668"/>
                  </a:lnTo>
                  <a:lnTo>
                    <a:pt x="1523" y="6096"/>
                  </a:lnTo>
                  <a:lnTo>
                    <a:pt x="7619" y="0"/>
                  </a:lnTo>
                  <a:lnTo>
                    <a:pt x="21431" y="0"/>
                  </a:lnTo>
                  <a:lnTo>
                    <a:pt x="33623" y="19812"/>
                  </a:lnTo>
                  <a:lnTo>
                    <a:pt x="33051" y="26671"/>
                  </a:lnTo>
                  <a:lnTo>
                    <a:pt x="9611" y="64698"/>
                  </a:lnTo>
                  <a:lnTo>
                    <a:pt x="3048" y="68675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835" name="Google Shape;1835;p26"/>
          <p:cNvGrpSpPr/>
          <p:nvPr/>
        </p:nvGrpSpPr>
        <p:grpSpPr>
          <a:xfrm>
            <a:off x="3795236" y="3346989"/>
            <a:ext cx="285273" cy="152685"/>
            <a:chOff x="3795236" y="3346989"/>
            <a:chExt cx="285273" cy="152685"/>
          </a:xfrm>
        </p:grpSpPr>
        <p:pic>
          <p:nvPicPr>
            <p:cNvPr id="1836" name="Google Shape;1836;p26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795236" y="3351561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26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956970" y="3346989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8" name="Google Shape;1838;p26"/>
          <p:cNvGrpSpPr/>
          <p:nvPr/>
        </p:nvGrpSpPr>
        <p:grpSpPr>
          <a:xfrm>
            <a:off x="4126325" y="3290506"/>
            <a:ext cx="331502" cy="243332"/>
            <a:chOff x="4126325" y="3290506"/>
            <a:chExt cx="331502" cy="243332"/>
          </a:xfrm>
        </p:grpSpPr>
        <p:sp>
          <p:nvSpPr>
            <p:cNvPr id="1839" name="Google Shape;1839;p26"/>
            <p:cNvSpPr/>
            <p:nvPr/>
          </p:nvSpPr>
          <p:spPr>
            <a:xfrm>
              <a:off x="4126325" y="3290506"/>
              <a:ext cx="32384" cy="205104"/>
            </a:xfrm>
            <a:custGeom>
              <a:rect b="b" l="l" r="r" t="t"/>
              <a:pathLst>
                <a:path extrusionOk="0" h="205104" w="32385">
                  <a:moveTo>
                    <a:pt x="6096" y="204597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4597"/>
                  </a:lnTo>
                  <a:lnTo>
                    <a:pt x="6096" y="204597"/>
                  </a:lnTo>
                  <a:close/>
                </a:path>
                <a:path extrusionOk="0" h="205104" w="32385">
                  <a:moveTo>
                    <a:pt x="0" y="21431"/>
                  </a:move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0480" y="9144"/>
                  </a:lnTo>
                  <a:lnTo>
                    <a:pt x="32004" y="12192"/>
                  </a:lnTo>
                  <a:lnTo>
                    <a:pt x="32004" y="21431"/>
                  </a:lnTo>
                  <a:lnTo>
                    <a:pt x="30480" y="26003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40" name="Google Shape;1840;p26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4186110" y="3304222"/>
              <a:ext cx="210248" cy="195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1" name="Google Shape;1841;p26"/>
            <p:cNvSpPr/>
            <p:nvPr/>
          </p:nvSpPr>
          <p:spPr>
            <a:xfrm>
              <a:off x="4422267" y="3464623"/>
              <a:ext cx="35560" cy="69215"/>
            </a:xfrm>
            <a:custGeom>
              <a:rect b="b" l="l" r="r" t="t"/>
              <a:pathLst>
                <a:path extrusionOk="0" h="69214" w="35560">
                  <a:moveTo>
                    <a:pt x="0" y="21336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5052" y="13716"/>
                  </a:lnTo>
                  <a:lnTo>
                    <a:pt x="35052" y="19812"/>
                  </a:lnTo>
                  <a:lnTo>
                    <a:pt x="34480" y="26671"/>
                  </a:lnTo>
                  <a:lnTo>
                    <a:pt x="10263" y="64698"/>
                  </a:lnTo>
                  <a:lnTo>
                    <a:pt x="4572" y="68675"/>
                  </a:lnTo>
                  <a:lnTo>
                    <a:pt x="1524" y="62579"/>
                  </a:lnTo>
                  <a:lnTo>
                    <a:pt x="8643" y="56529"/>
                  </a:lnTo>
                  <a:lnTo>
                    <a:pt x="13906" y="49613"/>
                  </a:lnTo>
                  <a:lnTo>
                    <a:pt x="17168" y="41536"/>
                  </a:lnTo>
                  <a:lnTo>
                    <a:pt x="18288" y="32004"/>
                  </a:lnTo>
                  <a:lnTo>
                    <a:pt x="13716" y="32004"/>
                  </a:lnTo>
                  <a:lnTo>
                    <a:pt x="9144" y="30480"/>
                  </a:lnTo>
                  <a:lnTo>
                    <a:pt x="6096" y="27432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842" name="Google Shape;1842;p26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4547330" y="3273742"/>
            <a:ext cx="1064990" cy="22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12412" y="3705796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26"/>
          <p:cNvGrpSpPr/>
          <p:nvPr/>
        </p:nvGrpSpPr>
        <p:grpSpPr>
          <a:xfrm>
            <a:off x="1404143" y="3635597"/>
            <a:ext cx="1037876" cy="226028"/>
            <a:chOff x="1404143" y="3635597"/>
            <a:chExt cx="1037876" cy="226028"/>
          </a:xfrm>
        </p:grpSpPr>
        <p:pic>
          <p:nvPicPr>
            <p:cNvPr id="1845" name="Google Shape;1845;p26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1404143" y="3649313"/>
              <a:ext cx="310070" cy="212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6" name="Google Shape;1846;p26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1752409" y="3635597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7" name="Google Shape;1847;p26"/>
            <p:cNvSpPr/>
            <p:nvPr/>
          </p:nvSpPr>
          <p:spPr>
            <a:xfrm>
              <a:off x="1924812" y="3636263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48" name="Google Shape;1848;p26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1976627" y="370893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6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2136838" y="370893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0" name="Google Shape;1850;p26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2320004" y="3715035"/>
              <a:ext cx="122015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1" name="Google Shape;1851;p26"/>
          <p:cNvGrpSpPr/>
          <p:nvPr/>
        </p:nvGrpSpPr>
        <p:grpSpPr>
          <a:xfrm>
            <a:off x="2534983" y="3653885"/>
            <a:ext cx="271685" cy="203200"/>
            <a:chOff x="2534983" y="3653885"/>
            <a:chExt cx="271685" cy="203200"/>
          </a:xfrm>
        </p:grpSpPr>
        <p:pic>
          <p:nvPicPr>
            <p:cNvPr id="1852" name="Google Shape;1852;p26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2534983" y="3715035"/>
              <a:ext cx="207549" cy="141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3" name="Google Shape;1853;p26"/>
            <p:cNvSpPr/>
            <p:nvPr/>
          </p:nvSpPr>
          <p:spPr>
            <a:xfrm>
              <a:off x="2773013" y="3653885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150"/>
                  </a:lnTo>
                  <a:lnTo>
                    <a:pt x="27527" y="61150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907"/>
                  </a:moveTo>
                  <a:lnTo>
                    <a:pt x="12192" y="0"/>
                  </a:lnTo>
                  <a:lnTo>
                    <a:pt x="21431" y="0"/>
                  </a:lnTo>
                  <a:lnTo>
                    <a:pt x="26003" y="1524"/>
                  </a:lnTo>
                  <a:lnTo>
                    <a:pt x="29051" y="4572"/>
                  </a:lnTo>
                  <a:lnTo>
                    <a:pt x="32099" y="7715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4479"/>
                  </a:lnTo>
                  <a:lnTo>
                    <a:pt x="26003" y="30575"/>
                  </a:lnTo>
                  <a:lnTo>
                    <a:pt x="21431" y="32099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54" name="Google Shape;1854;p26"/>
          <p:cNvSpPr/>
          <p:nvPr/>
        </p:nvSpPr>
        <p:spPr>
          <a:xfrm>
            <a:off x="2851391" y="3636276"/>
            <a:ext cx="83820" cy="222885"/>
          </a:xfrm>
          <a:custGeom>
            <a:rect b="b" l="l" r="r" t="t"/>
            <a:pathLst>
              <a:path extrusionOk="0" h="222885" w="83819">
                <a:moveTo>
                  <a:pt x="21336" y="0"/>
                </a:moveTo>
                <a:lnTo>
                  <a:pt x="0" y="0"/>
                </a:lnTo>
                <a:lnTo>
                  <a:pt x="0" y="222504"/>
                </a:lnTo>
                <a:lnTo>
                  <a:pt x="21336" y="222504"/>
                </a:lnTo>
                <a:lnTo>
                  <a:pt x="21336" y="0"/>
                </a:lnTo>
                <a:close/>
              </a:path>
              <a:path extrusionOk="0" h="222885" w="83819">
                <a:moveTo>
                  <a:pt x="83820" y="0"/>
                </a:moveTo>
                <a:lnTo>
                  <a:pt x="62484" y="0"/>
                </a:lnTo>
                <a:lnTo>
                  <a:pt x="62484" y="222504"/>
                </a:lnTo>
                <a:lnTo>
                  <a:pt x="83820" y="222504"/>
                </a:lnTo>
                <a:lnTo>
                  <a:pt x="838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55" name="Google Shape;1855;p26"/>
          <p:cNvGrpSpPr/>
          <p:nvPr/>
        </p:nvGrpSpPr>
        <p:grpSpPr>
          <a:xfrm>
            <a:off x="3033902" y="3635597"/>
            <a:ext cx="749141" cy="282511"/>
            <a:chOff x="3033902" y="3635597"/>
            <a:chExt cx="749141" cy="282511"/>
          </a:xfrm>
        </p:grpSpPr>
        <p:pic>
          <p:nvPicPr>
            <p:cNvPr id="1856" name="Google Shape;1856;p26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3033902" y="3708939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26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3213925" y="3708939"/>
              <a:ext cx="23498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Google Shape;1858;p26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3488531" y="3708939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9" name="Google Shape;1859;p26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3659409" y="3635597"/>
              <a:ext cx="123634" cy="2213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0" name="Google Shape;1860;p26"/>
          <p:cNvGrpSpPr/>
          <p:nvPr/>
        </p:nvGrpSpPr>
        <p:grpSpPr>
          <a:xfrm>
            <a:off x="3873309" y="3635692"/>
            <a:ext cx="695451" cy="225932"/>
            <a:chOff x="3873309" y="3635692"/>
            <a:chExt cx="695451" cy="225932"/>
          </a:xfrm>
        </p:grpSpPr>
        <p:sp>
          <p:nvSpPr>
            <p:cNvPr id="1861" name="Google Shape;1861;p26"/>
            <p:cNvSpPr/>
            <p:nvPr/>
          </p:nvSpPr>
          <p:spPr>
            <a:xfrm>
              <a:off x="3873309" y="3667696"/>
              <a:ext cx="77470" cy="189865"/>
            </a:xfrm>
            <a:custGeom>
              <a:rect b="b" l="l" r="r" t="t"/>
              <a:pathLst>
                <a:path extrusionOk="0" h="189864" w="77470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268"/>
                  </a:lnTo>
                  <a:lnTo>
                    <a:pt x="45720" y="189268"/>
                  </a:lnTo>
                  <a:lnTo>
                    <a:pt x="4572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62" name="Google Shape;1862;p26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3973829" y="3635692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26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4127849" y="3708939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26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4286440" y="3708939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26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4429886" y="370893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6" name="Google Shape;1866;p26"/>
          <p:cNvGrpSpPr/>
          <p:nvPr/>
        </p:nvGrpSpPr>
        <p:grpSpPr>
          <a:xfrm>
            <a:off x="4654200" y="3636264"/>
            <a:ext cx="819245" cy="225360"/>
            <a:chOff x="4654200" y="3636264"/>
            <a:chExt cx="819245" cy="225360"/>
          </a:xfrm>
        </p:grpSpPr>
        <p:pic>
          <p:nvPicPr>
            <p:cNvPr id="1867" name="Google Shape;1867;p26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4654200" y="3708939"/>
              <a:ext cx="283749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8" name="Google Shape;1868;p26"/>
            <p:cNvSpPr/>
            <p:nvPr/>
          </p:nvSpPr>
          <p:spPr>
            <a:xfrm>
              <a:off x="4977384" y="3636264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69" name="Google Shape;1869;p26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5041677" y="3715035"/>
              <a:ext cx="1220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26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5194268" y="3708939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26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5352954" y="3708939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oogle Shape;1876;p27"/>
          <p:cNvGrpSpPr/>
          <p:nvPr/>
        </p:nvGrpSpPr>
        <p:grpSpPr>
          <a:xfrm>
            <a:off x="237451" y="377189"/>
            <a:ext cx="744480" cy="300026"/>
            <a:chOff x="237451" y="377189"/>
            <a:chExt cx="744480" cy="300026"/>
          </a:xfrm>
        </p:grpSpPr>
        <p:sp>
          <p:nvSpPr>
            <p:cNvPr id="1877" name="Google Shape;1877;p27"/>
            <p:cNvSpPr/>
            <p:nvPr/>
          </p:nvSpPr>
          <p:spPr>
            <a:xfrm>
              <a:off x="237451" y="377189"/>
              <a:ext cx="508000" cy="299720"/>
            </a:xfrm>
            <a:custGeom>
              <a:rect b="b" l="l" r="r" t="t"/>
              <a:pathLst>
                <a:path extrusionOk="0" h="299720" w="508000">
                  <a:moveTo>
                    <a:pt x="285267" y="62585"/>
                  </a:moveTo>
                  <a:lnTo>
                    <a:pt x="283743" y="48869"/>
                  </a:lnTo>
                  <a:lnTo>
                    <a:pt x="280695" y="41148"/>
                  </a:lnTo>
                  <a:lnTo>
                    <a:pt x="276123" y="41148"/>
                  </a:lnTo>
                  <a:lnTo>
                    <a:pt x="260070" y="44056"/>
                  </a:lnTo>
                  <a:lnTo>
                    <a:pt x="244043" y="45961"/>
                  </a:lnTo>
                  <a:lnTo>
                    <a:pt x="228028" y="47015"/>
                  </a:lnTo>
                  <a:lnTo>
                    <a:pt x="212026" y="47345"/>
                  </a:lnTo>
                  <a:lnTo>
                    <a:pt x="183070" y="48869"/>
                  </a:lnTo>
                  <a:lnTo>
                    <a:pt x="136296" y="47713"/>
                  </a:lnTo>
                  <a:lnTo>
                    <a:pt x="79248" y="44196"/>
                  </a:lnTo>
                  <a:lnTo>
                    <a:pt x="63004" y="42202"/>
                  </a:lnTo>
                  <a:lnTo>
                    <a:pt x="46482" y="40767"/>
                  </a:lnTo>
                  <a:lnTo>
                    <a:pt x="29959" y="39916"/>
                  </a:lnTo>
                  <a:lnTo>
                    <a:pt x="10668" y="39624"/>
                  </a:lnTo>
                  <a:lnTo>
                    <a:pt x="7620" y="41148"/>
                  </a:lnTo>
                  <a:lnTo>
                    <a:pt x="4572" y="44196"/>
                  </a:lnTo>
                  <a:lnTo>
                    <a:pt x="1524" y="48869"/>
                  </a:lnTo>
                  <a:lnTo>
                    <a:pt x="0" y="51917"/>
                  </a:lnTo>
                  <a:lnTo>
                    <a:pt x="0" y="59537"/>
                  </a:lnTo>
                  <a:lnTo>
                    <a:pt x="3048" y="65633"/>
                  </a:lnTo>
                  <a:lnTo>
                    <a:pt x="4572" y="70205"/>
                  </a:lnTo>
                  <a:lnTo>
                    <a:pt x="6096" y="71729"/>
                  </a:lnTo>
                  <a:lnTo>
                    <a:pt x="103720" y="77825"/>
                  </a:lnTo>
                  <a:lnTo>
                    <a:pt x="90004" y="299275"/>
                  </a:lnTo>
                  <a:lnTo>
                    <a:pt x="131152" y="294614"/>
                  </a:lnTo>
                  <a:lnTo>
                    <a:pt x="131152" y="253466"/>
                  </a:lnTo>
                  <a:lnTo>
                    <a:pt x="131724" y="235127"/>
                  </a:lnTo>
                  <a:lnTo>
                    <a:pt x="133438" y="207797"/>
                  </a:lnTo>
                  <a:lnTo>
                    <a:pt x="136296" y="171602"/>
                  </a:lnTo>
                  <a:lnTo>
                    <a:pt x="142392" y="101498"/>
                  </a:lnTo>
                  <a:lnTo>
                    <a:pt x="143090" y="90601"/>
                  </a:lnTo>
                  <a:lnTo>
                    <a:pt x="143344" y="80873"/>
                  </a:lnTo>
                  <a:lnTo>
                    <a:pt x="162826" y="78778"/>
                  </a:lnTo>
                  <a:lnTo>
                    <a:pt x="171716" y="78092"/>
                  </a:lnTo>
                  <a:lnTo>
                    <a:pt x="180022" y="77825"/>
                  </a:lnTo>
                  <a:lnTo>
                    <a:pt x="219646" y="79349"/>
                  </a:lnTo>
                  <a:lnTo>
                    <a:pt x="237401" y="78778"/>
                  </a:lnTo>
                  <a:lnTo>
                    <a:pt x="254177" y="77063"/>
                  </a:lnTo>
                  <a:lnTo>
                    <a:pt x="270090" y="74206"/>
                  </a:lnTo>
                  <a:lnTo>
                    <a:pt x="285267" y="70205"/>
                  </a:lnTo>
                  <a:lnTo>
                    <a:pt x="285267" y="62585"/>
                  </a:lnTo>
                  <a:close/>
                </a:path>
                <a:path extrusionOk="0" h="299720" w="508000">
                  <a:moveTo>
                    <a:pt x="507974" y="291566"/>
                  </a:moveTo>
                  <a:lnTo>
                    <a:pt x="505917" y="278180"/>
                  </a:lnTo>
                  <a:lnTo>
                    <a:pt x="504164" y="261073"/>
                  </a:lnTo>
                  <a:lnTo>
                    <a:pt x="500354" y="216789"/>
                  </a:lnTo>
                  <a:lnTo>
                    <a:pt x="500164" y="203263"/>
                  </a:lnTo>
                  <a:lnTo>
                    <a:pt x="499706" y="196824"/>
                  </a:lnTo>
                  <a:lnTo>
                    <a:pt x="498830" y="190792"/>
                  </a:lnTo>
                  <a:lnTo>
                    <a:pt x="498830" y="183172"/>
                  </a:lnTo>
                  <a:lnTo>
                    <a:pt x="495782" y="175552"/>
                  </a:lnTo>
                  <a:lnTo>
                    <a:pt x="464223" y="140449"/>
                  </a:lnTo>
                  <a:lnTo>
                    <a:pt x="419481" y="129730"/>
                  </a:lnTo>
                  <a:lnTo>
                    <a:pt x="398043" y="131432"/>
                  </a:lnTo>
                  <a:lnTo>
                    <a:pt x="377177" y="136410"/>
                  </a:lnTo>
                  <a:lnTo>
                    <a:pt x="356857" y="144564"/>
                  </a:lnTo>
                  <a:lnTo>
                    <a:pt x="337096" y="155740"/>
                  </a:lnTo>
                  <a:lnTo>
                    <a:pt x="335089" y="144233"/>
                  </a:lnTo>
                  <a:lnTo>
                    <a:pt x="333667" y="130302"/>
                  </a:lnTo>
                  <a:lnTo>
                    <a:pt x="332803" y="113817"/>
                  </a:lnTo>
                  <a:lnTo>
                    <a:pt x="332524" y="94589"/>
                  </a:lnTo>
                  <a:lnTo>
                    <a:pt x="334048" y="16764"/>
                  </a:lnTo>
                  <a:lnTo>
                    <a:pt x="332524" y="12192"/>
                  </a:lnTo>
                  <a:lnTo>
                    <a:pt x="327952" y="7620"/>
                  </a:lnTo>
                  <a:lnTo>
                    <a:pt x="324904" y="1524"/>
                  </a:lnTo>
                  <a:lnTo>
                    <a:pt x="318808" y="0"/>
                  </a:lnTo>
                  <a:lnTo>
                    <a:pt x="306616" y="0"/>
                  </a:lnTo>
                  <a:lnTo>
                    <a:pt x="302044" y="3048"/>
                  </a:lnTo>
                  <a:lnTo>
                    <a:pt x="298996" y="7620"/>
                  </a:lnTo>
                  <a:lnTo>
                    <a:pt x="296900" y="33159"/>
                  </a:lnTo>
                  <a:lnTo>
                    <a:pt x="296202" y="46672"/>
                  </a:lnTo>
                  <a:lnTo>
                    <a:pt x="295948" y="61061"/>
                  </a:lnTo>
                  <a:lnTo>
                    <a:pt x="296138" y="91973"/>
                  </a:lnTo>
                  <a:lnTo>
                    <a:pt x="296583" y="110007"/>
                  </a:lnTo>
                  <a:lnTo>
                    <a:pt x="297472" y="129730"/>
                  </a:lnTo>
                  <a:lnTo>
                    <a:pt x="299567" y="164312"/>
                  </a:lnTo>
                  <a:lnTo>
                    <a:pt x="300253" y="180238"/>
                  </a:lnTo>
                  <a:lnTo>
                    <a:pt x="300520" y="195453"/>
                  </a:lnTo>
                  <a:lnTo>
                    <a:pt x="300520" y="294614"/>
                  </a:lnTo>
                  <a:lnTo>
                    <a:pt x="334048" y="294614"/>
                  </a:lnTo>
                  <a:lnTo>
                    <a:pt x="338810" y="249796"/>
                  </a:lnTo>
                  <a:lnTo>
                    <a:pt x="348500" y="202425"/>
                  </a:lnTo>
                  <a:lnTo>
                    <a:pt x="371779" y="169545"/>
                  </a:lnTo>
                  <a:lnTo>
                    <a:pt x="398145" y="161836"/>
                  </a:lnTo>
                  <a:lnTo>
                    <a:pt x="409270" y="162382"/>
                  </a:lnTo>
                  <a:lnTo>
                    <a:pt x="451586" y="169456"/>
                  </a:lnTo>
                  <a:lnTo>
                    <a:pt x="468350" y="215265"/>
                  </a:lnTo>
                  <a:lnTo>
                    <a:pt x="469874" y="296227"/>
                  </a:lnTo>
                  <a:lnTo>
                    <a:pt x="475970" y="299275"/>
                  </a:lnTo>
                  <a:lnTo>
                    <a:pt x="498830" y="299275"/>
                  </a:lnTo>
                  <a:lnTo>
                    <a:pt x="504926" y="297751"/>
                  </a:lnTo>
                  <a:lnTo>
                    <a:pt x="507974" y="29156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78" name="Google Shape;187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237" y="467201"/>
              <a:ext cx="222694" cy="2100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9" name="Google Shape;18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338" y="303847"/>
            <a:ext cx="2404491" cy="384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0" name="Google Shape;1880;p27"/>
          <p:cNvGrpSpPr/>
          <p:nvPr/>
        </p:nvGrpSpPr>
        <p:grpSpPr>
          <a:xfrm>
            <a:off x="3812000" y="303847"/>
            <a:ext cx="507143" cy="372590"/>
            <a:chOff x="3812000" y="303847"/>
            <a:chExt cx="507143" cy="372590"/>
          </a:xfrm>
        </p:grpSpPr>
        <p:pic>
          <p:nvPicPr>
            <p:cNvPr id="1881" name="Google Shape;188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12000" y="474916"/>
              <a:ext cx="227361" cy="2015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2" name="Google Shape;1882;p27"/>
            <p:cNvSpPr/>
            <p:nvPr/>
          </p:nvSpPr>
          <p:spPr>
            <a:xfrm>
              <a:off x="4053078" y="303847"/>
              <a:ext cx="266065" cy="369570"/>
            </a:xfrm>
            <a:custGeom>
              <a:rect b="b" l="l" r="r" t="t"/>
              <a:pathLst>
                <a:path extrusionOk="0" h="369570" w="266064">
                  <a:moveTo>
                    <a:pt x="0" y="276415"/>
                  </a:moveTo>
                  <a:lnTo>
                    <a:pt x="0" y="270319"/>
                  </a:lnTo>
                  <a:lnTo>
                    <a:pt x="67151" y="245840"/>
                  </a:lnTo>
                  <a:lnTo>
                    <a:pt x="63095" y="208884"/>
                  </a:lnTo>
                  <a:lnTo>
                    <a:pt x="60209" y="175795"/>
                  </a:lnTo>
                  <a:lnTo>
                    <a:pt x="58484" y="146439"/>
                  </a:lnTo>
                  <a:lnTo>
                    <a:pt x="57912" y="120681"/>
                  </a:lnTo>
                  <a:lnTo>
                    <a:pt x="58484" y="98013"/>
                  </a:lnTo>
                  <a:lnTo>
                    <a:pt x="67151" y="45815"/>
                  </a:lnTo>
                  <a:lnTo>
                    <a:pt x="90011" y="9144"/>
                  </a:lnTo>
                  <a:lnTo>
                    <a:pt x="122015" y="0"/>
                  </a:lnTo>
                  <a:lnTo>
                    <a:pt x="131160" y="547"/>
                  </a:lnTo>
                  <a:lnTo>
                    <a:pt x="167568" y="12230"/>
                  </a:lnTo>
                  <a:lnTo>
                    <a:pt x="200810" y="33504"/>
                  </a:lnTo>
                  <a:lnTo>
                    <a:pt x="230124" y="67960"/>
                  </a:lnTo>
                  <a:lnTo>
                    <a:pt x="233362" y="82486"/>
                  </a:lnTo>
                  <a:lnTo>
                    <a:pt x="233362" y="88582"/>
                  </a:lnTo>
                  <a:lnTo>
                    <a:pt x="231838" y="94678"/>
                  </a:lnTo>
                  <a:lnTo>
                    <a:pt x="230314" y="97726"/>
                  </a:lnTo>
                  <a:lnTo>
                    <a:pt x="220860" y="85424"/>
                  </a:lnTo>
                  <a:lnTo>
                    <a:pt x="210693" y="73675"/>
                  </a:lnTo>
                  <a:lnTo>
                    <a:pt x="172149" y="41910"/>
                  </a:lnTo>
                  <a:lnTo>
                    <a:pt x="129635" y="29051"/>
                  </a:lnTo>
                  <a:lnTo>
                    <a:pt x="118181" y="31337"/>
                  </a:lnTo>
                  <a:lnTo>
                    <a:pt x="96107" y="65627"/>
                  </a:lnTo>
                  <a:lnTo>
                    <a:pt x="91535" y="119062"/>
                  </a:lnTo>
                  <a:lnTo>
                    <a:pt x="91773" y="135740"/>
                  </a:lnTo>
                  <a:lnTo>
                    <a:pt x="92821" y="166773"/>
                  </a:lnTo>
                  <a:lnTo>
                    <a:pt x="93059" y="181737"/>
                  </a:lnTo>
                  <a:lnTo>
                    <a:pt x="94511" y="195478"/>
                  </a:lnTo>
                  <a:lnTo>
                    <a:pt x="96678" y="209371"/>
                  </a:lnTo>
                  <a:lnTo>
                    <a:pt x="99702" y="223568"/>
                  </a:lnTo>
                  <a:lnTo>
                    <a:pt x="103727" y="238220"/>
                  </a:lnTo>
                  <a:lnTo>
                    <a:pt x="118635" y="237934"/>
                  </a:lnTo>
                  <a:lnTo>
                    <a:pt x="133838" y="237077"/>
                  </a:lnTo>
                  <a:lnTo>
                    <a:pt x="149630" y="235648"/>
                  </a:lnTo>
                  <a:lnTo>
                    <a:pt x="166306" y="233648"/>
                  </a:lnTo>
                  <a:lnTo>
                    <a:pt x="197182" y="228766"/>
                  </a:lnTo>
                  <a:lnTo>
                    <a:pt x="223504" y="225456"/>
                  </a:lnTo>
                  <a:lnTo>
                    <a:pt x="245253" y="223575"/>
                  </a:lnTo>
                  <a:lnTo>
                    <a:pt x="262413" y="222980"/>
                  </a:lnTo>
                  <a:lnTo>
                    <a:pt x="263937" y="222980"/>
                  </a:lnTo>
                  <a:lnTo>
                    <a:pt x="263937" y="247364"/>
                  </a:lnTo>
                  <a:lnTo>
                    <a:pt x="265461" y="250412"/>
                  </a:lnTo>
                  <a:lnTo>
                    <a:pt x="111347" y="270319"/>
                  </a:lnTo>
                  <a:lnTo>
                    <a:pt x="118967" y="369570"/>
                  </a:lnTo>
                  <a:lnTo>
                    <a:pt x="83915" y="367950"/>
                  </a:lnTo>
                  <a:lnTo>
                    <a:pt x="83343" y="346766"/>
                  </a:lnTo>
                  <a:lnTo>
                    <a:pt x="81629" y="324278"/>
                  </a:lnTo>
                  <a:lnTo>
                    <a:pt x="78771" y="300361"/>
                  </a:lnTo>
                  <a:lnTo>
                    <a:pt x="74771" y="274891"/>
                  </a:lnTo>
                  <a:lnTo>
                    <a:pt x="16764" y="297751"/>
                  </a:lnTo>
                  <a:lnTo>
                    <a:pt x="12192" y="297751"/>
                  </a:lnTo>
                  <a:lnTo>
                    <a:pt x="6096" y="291655"/>
                  </a:lnTo>
                  <a:lnTo>
                    <a:pt x="1524" y="282511"/>
                  </a:lnTo>
                  <a:lnTo>
                    <a:pt x="0" y="27641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883" name="Google Shape;188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0086" y="343566"/>
            <a:ext cx="1545431" cy="33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7639" y="370998"/>
            <a:ext cx="2538698" cy="3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7595" y="1481137"/>
            <a:ext cx="120586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6" name="Google Shape;1886;p27"/>
          <p:cNvGrpSpPr/>
          <p:nvPr/>
        </p:nvGrpSpPr>
        <p:grpSpPr>
          <a:xfrm>
            <a:off x="955770" y="1429226"/>
            <a:ext cx="493998" cy="195453"/>
            <a:chOff x="955770" y="1429226"/>
            <a:chExt cx="493998" cy="195453"/>
          </a:xfrm>
        </p:grpSpPr>
        <p:pic>
          <p:nvPicPr>
            <p:cNvPr id="1887" name="Google Shape;1887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5770" y="1429226"/>
              <a:ext cx="280955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8" name="Google Shape;1888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56538" y="1445990"/>
              <a:ext cx="193230" cy="1741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9" name="Google Shape;1889;p27"/>
          <p:cNvGrpSpPr/>
          <p:nvPr/>
        </p:nvGrpSpPr>
        <p:grpSpPr>
          <a:xfrm>
            <a:off x="1518697" y="1415796"/>
            <a:ext cx="581564" cy="208883"/>
            <a:chOff x="1518697" y="1415796"/>
            <a:chExt cx="581564" cy="208883"/>
          </a:xfrm>
        </p:grpSpPr>
        <p:pic>
          <p:nvPicPr>
            <p:cNvPr id="1890" name="Google Shape;1890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18697" y="1445990"/>
              <a:ext cx="213899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7649" y="1416939"/>
              <a:ext cx="129635" cy="207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2" name="Google Shape;1892;p27"/>
            <p:cNvSpPr/>
            <p:nvPr/>
          </p:nvSpPr>
          <p:spPr>
            <a:xfrm>
              <a:off x="1924811" y="1415796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93" name="Google Shape;1893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973579" y="1484185"/>
              <a:ext cx="126682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4" name="Google Shape;1894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5" y="1813941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Google Shape;1895;p27"/>
          <p:cNvGrpSpPr/>
          <p:nvPr/>
        </p:nvGrpSpPr>
        <p:grpSpPr>
          <a:xfrm>
            <a:off x="974312" y="1749837"/>
            <a:ext cx="802481" cy="209169"/>
            <a:chOff x="974312" y="1749837"/>
            <a:chExt cx="802481" cy="209169"/>
          </a:xfrm>
        </p:grpSpPr>
        <p:pic>
          <p:nvPicPr>
            <p:cNvPr id="1896" name="Google Shape;1896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74312" y="1763553"/>
              <a:ext cx="140398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46714" y="1780317"/>
              <a:ext cx="480536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Google Shape;1898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47158" y="1749837"/>
              <a:ext cx="129635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9" name="Google Shape;1899;p27"/>
          <p:cNvGrpSpPr/>
          <p:nvPr/>
        </p:nvGrpSpPr>
        <p:grpSpPr>
          <a:xfrm>
            <a:off x="1874424" y="1749837"/>
            <a:ext cx="390620" cy="209169"/>
            <a:chOff x="1874424" y="1749837"/>
            <a:chExt cx="390620" cy="209169"/>
          </a:xfrm>
        </p:grpSpPr>
        <p:pic>
          <p:nvPicPr>
            <p:cNvPr id="1900" name="Google Shape;1900;p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874424" y="1749837"/>
              <a:ext cx="27765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Google Shape;1901;p2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187225" y="1818608"/>
              <a:ext cx="77819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2" name="Google Shape;1902;p27"/>
          <p:cNvGrpSpPr/>
          <p:nvPr/>
        </p:nvGrpSpPr>
        <p:grpSpPr>
          <a:xfrm>
            <a:off x="2336673" y="1749837"/>
            <a:ext cx="686561" cy="259556"/>
            <a:chOff x="2336673" y="1749837"/>
            <a:chExt cx="686561" cy="259556"/>
          </a:xfrm>
        </p:grpSpPr>
        <p:pic>
          <p:nvPicPr>
            <p:cNvPr id="1903" name="Google Shape;1903;p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336673" y="1818608"/>
              <a:ext cx="129730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2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501455" y="1818608"/>
              <a:ext cx="216693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2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753201" y="1818608"/>
              <a:ext cx="129730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2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910363" y="1749837"/>
              <a:ext cx="112871" cy="2045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7" name="Google Shape;1907;p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7595" y="2148363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8" name="Google Shape;1908;p27"/>
          <p:cNvGrpSpPr/>
          <p:nvPr/>
        </p:nvGrpSpPr>
        <p:grpSpPr>
          <a:xfrm>
            <a:off x="973074" y="2096452"/>
            <a:ext cx="472630" cy="195452"/>
            <a:chOff x="973074" y="2096452"/>
            <a:chExt cx="472630" cy="195452"/>
          </a:xfrm>
        </p:grpSpPr>
        <p:sp>
          <p:nvSpPr>
            <p:cNvPr id="1909" name="Google Shape;1909;p27"/>
            <p:cNvSpPr/>
            <p:nvPr/>
          </p:nvSpPr>
          <p:spPr>
            <a:xfrm>
              <a:off x="973074" y="2096452"/>
              <a:ext cx="165100" cy="191135"/>
            </a:xfrm>
            <a:custGeom>
              <a:rect b="b" l="l" r="r" t="t"/>
              <a:pathLst>
                <a:path extrusionOk="0" h="191135" w="165100">
                  <a:moveTo>
                    <a:pt x="106680" y="174117"/>
                  </a:moveTo>
                  <a:lnTo>
                    <a:pt x="21590" y="174117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881"/>
                  </a:lnTo>
                  <a:lnTo>
                    <a:pt x="21590" y="190881"/>
                  </a:lnTo>
                  <a:lnTo>
                    <a:pt x="106680" y="190881"/>
                  </a:lnTo>
                  <a:lnTo>
                    <a:pt x="106680" y="174117"/>
                  </a:lnTo>
                  <a:close/>
                </a:path>
                <a:path extrusionOk="0" h="191135" w="165100">
                  <a:moveTo>
                    <a:pt x="158394" y="59537"/>
                  </a:moveTo>
                  <a:lnTo>
                    <a:pt x="140106" y="59537"/>
                  </a:lnTo>
                  <a:lnTo>
                    <a:pt x="140106" y="190881"/>
                  </a:lnTo>
                  <a:lnTo>
                    <a:pt x="158394" y="190881"/>
                  </a:lnTo>
                  <a:lnTo>
                    <a:pt x="158394" y="59537"/>
                  </a:lnTo>
                  <a:close/>
                </a:path>
                <a:path extrusionOk="0" h="191135" w="165100">
                  <a:moveTo>
                    <a:pt x="164490" y="15240"/>
                  </a:moveTo>
                  <a:lnTo>
                    <a:pt x="162966" y="12192"/>
                  </a:lnTo>
                  <a:lnTo>
                    <a:pt x="156870" y="6096"/>
                  </a:lnTo>
                  <a:lnTo>
                    <a:pt x="152298" y="4572"/>
                  </a:lnTo>
                  <a:lnTo>
                    <a:pt x="144678" y="4572"/>
                  </a:lnTo>
                  <a:lnTo>
                    <a:pt x="141630" y="6096"/>
                  </a:lnTo>
                  <a:lnTo>
                    <a:pt x="138480" y="9144"/>
                  </a:lnTo>
                  <a:lnTo>
                    <a:pt x="135432" y="12192"/>
                  </a:lnTo>
                  <a:lnTo>
                    <a:pt x="133908" y="15240"/>
                  </a:lnTo>
                  <a:lnTo>
                    <a:pt x="133908" y="24485"/>
                  </a:lnTo>
                  <a:lnTo>
                    <a:pt x="135432" y="27533"/>
                  </a:lnTo>
                  <a:lnTo>
                    <a:pt x="138480" y="30581"/>
                  </a:lnTo>
                  <a:lnTo>
                    <a:pt x="141630" y="33629"/>
                  </a:lnTo>
                  <a:lnTo>
                    <a:pt x="144678" y="35153"/>
                  </a:lnTo>
                  <a:lnTo>
                    <a:pt x="152298" y="35153"/>
                  </a:lnTo>
                  <a:lnTo>
                    <a:pt x="156870" y="33629"/>
                  </a:lnTo>
                  <a:lnTo>
                    <a:pt x="162966" y="27533"/>
                  </a:lnTo>
                  <a:lnTo>
                    <a:pt x="164490" y="24485"/>
                  </a:lnTo>
                  <a:lnTo>
                    <a:pt x="16449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10" name="Google Shape;1910;p2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77194" y="2152935"/>
              <a:ext cx="112966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1" name="Google Shape;1911;p2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319117" y="2152935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2" name="Google Shape;1912;p27"/>
          <p:cNvGrpSpPr/>
          <p:nvPr/>
        </p:nvGrpSpPr>
        <p:grpSpPr>
          <a:xfrm>
            <a:off x="1528095" y="2084260"/>
            <a:ext cx="686562" cy="259556"/>
            <a:chOff x="1528095" y="2084260"/>
            <a:chExt cx="686562" cy="259556"/>
          </a:xfrm>
        </p:grpSpPr>
        <p:pic>
          <p:nvPicPr>
            <p:cNvPr id="1913" name="Google Shape;1913;p2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528095" y="2152935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2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692878" y="2152935"/>
              <a:ext cx="216693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2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944624" y="2152935"/>
              <a:ext cx="131159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2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101786" y="2084260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7" name="Google Shape;1917;p2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77595" y="2482786"/>
            <a:ext cx="120586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8" name="Google Shape;1918;p27"/>
          <p:cNvGrpSpPr/>
          <p:nvPr/>
        </p:nvGrpSpPr>
        <p:grpSpPr>
          <a:xfrm>
            <a:off x="963644" y="2418683"/>
            <a:ext cx="900112" cy="207645"/>
            <a:chOff x="963644" y="2418683"/>
            <a:chExt cx="900112" cy="207645"/>
          </a:xfrm>
        </p:grpSpPr>
        <p:pic>
          <p:nvPicPr>
            <p:cNvPr id="1919" name="Google Shape;1919;p2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63644" y="2426303"/>
              <a:ext cx="13877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0" name="Google Shape;1920;p2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131474" y="2418683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2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273302" y="248583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2" name="Google Shape;1922;p2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430464" y="2418683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Google Shape;1923;p2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587627" y="2485834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2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734121" y="2418683"/>
              <a:ext cx="129635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5" name="Google Shape;1925;p27"/>
          <p:cNvGrpSpPr/>
          <p:nvPr/>
        </p:nvGrpSpPr>
        <p:grpSpPr>
          <a:xfrm>
            <a:off x="1961388" y="2485834"/>
            <a:ext cx="501967" cy="192405"/>
            <a:chOff x="1961388" y="2485834"/>
            <a:chExt cx="501967" cy="192405"/>
          </a:xfrm>
        </p:grpSpPr>
        <p:pic>
          <p:nvPicPr>
            <p:cNvPr id="1926" name="Google Shape;1926;p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961388" y="2485834"/>
              <a:ext cx="18154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Google Shape;1927;p2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168842" y="248583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8" name="Google Shape;1928;p2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333625" y="2485834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9" name="Google Shape;1929;p2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77595" y="3150012"/>
            <a:ext cx="120586" cy="120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27"/>
          <p:cNvSpPr/>
          <p:nvPr/>
        </p:nvSpPr>
        <p:spPr>
          <a:xfrm>
            <a:off x="1079468" y="3272218"/>
            <a:ext cx="1270" cy="17145"/>
          </a:xfrm>
          <a:custGeom>
            <a:rect b="b" l="l" r="r" t="t"/>
            <a:pathLst>
              <a:path extrusionOk="0" h="17145" w="1269">
                <a:moveTo>
                  <a:pt x="1269" y="0"/>
                </a:moveTo>
                <a:lnTo>
                  <a:pt x="1269" y="16763"/>
                </a:lnTo>
                <a:lnTo>
                  <a:pt x="0" y="16763"/>
                </a:lnTo>
                <a:lnTo>
                  <a:pt x="0" y="0"/>
                </a:lnTo>
                <a:lnTo>
                  <a:pt x="1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1" name="Google Shape;1931;p27"/>
          <p:cNvSpPr/>
          <p:nvPr/>
        </p:nvSpPr>
        <p:spPr>
          <a:xfrm>
            <a:off x="1061688" y="3098101"/>
            <a:ext cx="17780" cy="18415"/>
          </a:xfrm>
          <a:custGeom>
            <a:rect b="b" l="l" r="r" t="t"/>
            <a:pathLst>
              <a:path extrusionOk="0" h="18414" w="17780">
                <a:moveTo>
                  <a:pt x="17779" y="0"/>
                </a:moveTo>
                <a:lnTo>
                  <a:pt x="17779" y="18383"/>
                </a:lnTo>
                <a:lnTo>
                  <a:pt x="0" y="18383"/>
                </a:lnTo>
                <a:lnTo>
                  <a:pt x="0" y="0"/>
                </a:lnTo>
                <a:lnTo>
                  <a:pt x="177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2" name="Google Shape;1932;p27"/>
          <p:cNvSpPr/>
          <p:nvPr/>
        </p:nvSpPr>
        <p:spPr>
          <a:xfrm>
            <a:off x="1061688" y="3272218"/>
            <a:ext cx="17780" cy="17145"/>
          </a:xfrm>
          <a:custGeom>
            <a:rect b="b" l="l" r="r" t="t"/>
            <a:pathLst>
              <a:path extrusionOk="0" h="17145" w="17780">
                <a:moveTo>
                  <a:pt x="17779" y="0"/>
                </a:moveTo>
                <a:lnTo>
                  <a:pt x="17779" y="16763"/>
                </a:lnTo>
                <a:lnTo>
                  <a:pt x="0" y="16763"/>
                </a:lnTo>
                <a:lnTo>
                  <a:pt x="0" y="0"/>
                </a:lnTo>
                <a:lnTo>
                  <a:pt x="177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3" name="Google Shape;1933;p27"/>
          <p:cNvSpPr/>
          <p:nvPr/>
        </p:nvSpPr>
        <p:spPr>
          <a:xfrm>
            <a:off x="994378" y="3098101"/>
            <a:ext cx="67310" cy="18415"/>
          </a:xfrm>
          <a:custGeom>
            <a:rect b="b" l="l" r="r" t="t"/>
            <a:pathLst>
              <a:path extrusionOk="0" h="18414" w="67309">
                <a:moveTo>
                  <a:pt x="67309" y="0"/>
                </a:moveTo>
                <a:lnTo>
                  <a:pt x="67309" y="18383"/>
                </a:lnTo>
                <a:lnTo>
                  <a:pt x="0" y="18383"/>
                </a:lnTo>
                <a:lnTo>
                  <a:pt x="0" y="0"/>
                </a:lnTo>
                <a:lnTo>
                  <a:pt x="673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4" name="Google Shape;1934;p27"/>
          <p:cNvSpPr/>
          <p:nvPr/>
        </p:nvSpPr>
        <p:spPr>
          <a:xfrm>
            <a:off x="994378" y="3183635"/>
            <a:ext cx="67310" cy="17145"/>
          </a:xfrm>
          <a:custGeom>
            <a:rect b="b" l="l" r="r" t="t"/>
            <a:pathLst>
              <a:path extrusionOk="0" h="17144" w="67309">
                <a:moveTo>
                  <a:pt x="67309" y="0"/>
                </a:moveTo>
                <a:lnTo>
                  <a:pt x="67309" y="16764"/>
                </a:lnTo>
                <a:lnTo>
                  <a:pt x="0" y="16764"/>
                </a:lnTo>
                <a:lnTo>
                  <a:pt x="0" y="0"/>
                </a:lnTo>
                <a:lnTo>
                  <a:pt x="673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935" name="Google Shape;1935;p27"/>
          <p:cNvGrpSpPr/>
          <p:nvPr/>
        </p:nvGrpSpPr>
        <p:grpSpPr>
          <a:xfrm>
            <a:off x="972781" y="3098101"/>
            <a:ext cx="1093858" cy="195452"/>
            <a:chOff x="972781" y="3098101"/>
            <a:chExt cx="1093858" cy="195452"/>
          </a:xfrm>
        </p:grpSpPr>
        <p:sp>
          <p:nvSpPr>
            <p:cNvPr id="1936" name="Google Shape;1936;p27"/>
            <p:cNvSpPr/>
            <p:nvPr/>
          </p:nvSpPr>
          <p:spPr>
            <a:xfrm>
              <a:off x="972781" y="3098101"/>
              <a:ext cx="88900" cy="191135"/>
            </a:xfrm>
            <a:custGeom>
              <a:rect b="b" l="l" r="r" t="t"/>
              <a:pathLst>
                <a:path extrusionOk="0" h="191135" w="88900">
                  <a:moveTo>
                    <a:pt x="88900" y="174117"/>
                  </a:moveTo>
                  <a:lnTo>
                    <a:pt x="21590" y="174117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881"/>
                  </a:lnTo>
                  <a:lnTo>
                    <a:pt x="21590" y="190881"/>
                  </a:lnTo>
                  <a:lnTo>
                    <a:pt x="88900" y="190881"/>
                  </a:lnTo>
                  <a:lnTo>
                    <a:pt x="88900" y="174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37" name="Google Shape;1937;p2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100899" y="3154584"/>
              <a:ext cx="256317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2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386268" y="3154584"/>
              <a:ext cx="202882" cy="138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9" name="Google Shape;1939;p27"/>
            <p:cNvSpPr/>
            <p:nvPr/>
          </p:nvSpPr>
          <p:spPr>
            <a:xfrm>
              <a:off x="1618107" y="3102673"/>
              <a:ext cx="31115" cy="186690"/>
            </a:xfrm>
            <a:custGeom>
              <a:rect b="b" l="l" r="r" t="t"/>
              <a:pathLst>
                <a:path extrusionOk="0" h="186689" w="31114">
                  <a:moveTo>
                    <a:pt x="6096" y="186309"/>
                  </a:moveTo>
                  <a:lnTo>
                    <a:pt x="6096" y="56483"/>
                  </a:lnTo>
                  <a:lnTo>
                    <a:pt x="26003" y="56483"/>
                  </a:lnTo>
                  <a:lnTo>
                    <a:pt x="26003" y="186309"/>
                  </a:lnTo>
                  <a:lnTo>
                    <a:pt x="6096" y="186309"/>
                  </a:lnTo>
                  <a:close/>
                </a:path>
                <a:path extrusionOk="0" h="186689" w="31114">
                  <a:moveTo>
                    <a:pt x="0" y="19907"/>
                  </a:moveTo>
                  <a:lnTo>
                    <a:pt x="0" y="10763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6003" y="4572"/>
                  </a:lnTo>
                  <a:lnTo>
                    <a:pt x="29051" y="7620"/>
                  </a:lnTo>
                  <a:lnTo>
                    <a:pt x="30575" y="10763"/>
                  </a:lnTo>
                  <a:lnTo>
                    <a:pt x="30575" y="19907"/>
                  </a:lnTo>
                  <a:lnTo>
                    <a:pt x="29051" y="22955"/>
                  </a:lnTo>
                  <a:lnTo>
                    <a:pt x="26003" y="26003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2192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40" name="Google Shape;1940;p2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679162" y="3154584"/>
              <a:ext cx="111347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1" name="Google Shape;1941;p2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810321" y="3154584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2" name="Google Shape;1942;p2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956816" y="3154584"/>
              <a:ext cx="109823" cy="13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3" name="Google Shape;1943;p27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035367" y="3484435"/>
            <a:ext cx="120491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4" name="Google Shape;1944;p27"/>
          <p:cNvGrpSpPr/>
          <p:nvPr/>
        </p:nvGrpSpPr>
        <p:grpSpPr>
          <a:xfrm>
            <a:off x="1413541" y="3432524"/>
            <a:ext cx="493903" cy="195453"/>
            <a:chOff x="1413541" y="3432524"/>
            <a:chExt cx="493903" cy="195453"/>
          </a:xfrm>
        </p:grpSpPr>
        <p:pic>
          <p:nvPicPr>
            <p:cNvPr id="1945" name="Google Shape;1945;p2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413541" y="3432524"/>
              <a:ext cx="280860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2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714214" y="3449288"/>
              <a:ext cx="193230" cy="1741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7" name="Google Shape;1947;p27"/>
          <p:cNvGrpSpPr/>
          <p:nvPr/>
        </p:nvGrpSpPr>
        <p:grpSpPr>
          <a:xfrm>
            <a:off x="1976469" y="3419855"/>
            <a:ext cx="581469" cy="208122"/>
            <a:chOff x="1976469" y="3419855"/>
            <a:chExt cx="581469" cy="208122"/>
          </a:xfrm>
        </p:grpSpPr>
        <p:pic>
          <p:nvPicPr>
            <p:cNvPr id="1948" name="Google Shape;1948;p2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976469" y="3449288"/>
              <a:ext cx="213804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9" name="Google Shape;1949;p2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225325" y="3420332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27"/>
            <p:cNvSpPr/>
            <p:nvPr/>
          </p:nvSpPr>
          <p:spPr>
            <a:xfrm>
              <a:off x="2382012" y="3419855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39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51" name="Google Shape;1951;p2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431256" y="3489007"/>
              <a:ext cx="126682" cy="13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2" name="Google Shape;1952;p27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1035367" y="3818858"/>
            <a:ext cx="120491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27"/>
          <p:cNvGrpSpPr/>
          <p:nvPr/>
        </p:nvGrpSpPr>
        <p:grpSpPr>
          <a:xfrm>
            <a:off x="1430464" y="3766946"/>
            <a:ext cx="390620" cy="195453"/>
            <a:chOff x="1430464" y="3766946"/>
            <a:chExt cx="390620" cy="195453"/>
          </a:xfrm>
        </p:grpSpPr>
        <p:pic>
          <p:nvPicPr>
            <p:cNvPr id="1954" name="Google Shape;1954;p2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430464" y="3766946"/>
              <a:ext cx="128206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5" name="Google Shape;1955;p2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578483" y="3821906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2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1744789" y="3821906"/>
              <a:ext cx="76295" cy="13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7" name="Google Shape;1957;p27"/>
          <p:cNvGrpSpPr/>
          <p:nvPr/>
        </p:nvGrpSpPr>
        <p:grpSpPr>
          <a:xfrm>
            <a:off x="1892712" y="3754659"/>
            <a:ext cx="686562" cy="259652"/>
            <a:chOff x="1892712" y="3754659"/>
            <a:chExt cx="686562" cy="259652"/>
          </a:xfrm>
        </p:grpSpPr>
        <p:pic>
          <p:nvPicPr>
            <p:cNvPr id="1958" name="Google Shape;1958;p2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892712" y="3821906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9" name="Google Shape;1959;p2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057495" y="3821906"/>
              <a:ext cx="21669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0" name="Google Shape;1960;p2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310765" y="3821906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2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466403" y="3754659"/>
              <a:ext cx="112871" cy="203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2" name="Google Shape;1962;p27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1035367" y="4153185"/>
            <a:ext cx="120491" cy="119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3" name="Google Shape;1963;p27"/>
          <p:cNvGrpSpPr/>
          <p:nvPr/>
        </p:nvGrpSpPr>
        <p:grpSpPr>
          <a:xfrm>
            <a:off x="1430274" y="4101274"/>
            <a:ext cx="473106" cy="195452"/>
            <a:chOff x="1430274" y="4101274"/>
            <a:chExt cx="473106" cy="195452"/>
          </a:xfrm>
        </p:grpSpPr>
        <p:sp>
          <p:nvSpPr>
            <p:cNvPr id="1964" name="Google Shape;1964;p27"/>
            <p:cNvSpPr/>
            <p:nvPr/>
          </p:nvSpPr>
          <p:spPr>
            <a:xfrm>
              <a:off x="1430274" y="4101274"/>
              <a:ext cx="165100" cy="191135"/>
            </a:xfrm>
            <a:custGeom>
              <a:rect b="b" l="l" r="r" t="t"/>
              <a:pathLst>
                <a:path extrusionOk="0" h="191135" w="165100">
                  <a:moveTo>
                    <a:pt x="106680" y="172593"/>
                  </a:moveTo>
                  <a:lnTo>
                    <a:pt x="21590" y="172593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881"/>
                  </a:lnTo>
                  <a:lnTo>
                    <a:pt x="21590" y="190881"/>
                  </a:lnTo>
                  <a:lnTo>
                    <a:pt x="106680" y="190881"/>
                  </a:lnTo>
                  <a:lnTo>
                    <a:pt x="106680" y="172593"/>
                  </a:lnTo>
                  <a:close/>
                </a:path>
                <a:path extrusionOk="0" h="191135" w="165100">
                  <a:moveTo>
                    <a:pt x="158877" y="59626"/>
                  </a:moveTo>
                  <a:lnTo>
                    <a:pt x="140576" y="59626"/>
                  </a:lnTo>
                  <a:lnTo>
                    <a:pt x="140576" y="190881"/>
                  </a:lnTo>
                  <a:lnTo>
                    <a:pt x="158877" y="190881"/>
                  </a:lnTo>
                  <a:lnTo>
                    <a:pt x="158877" y="59626"/>
                  </a:lnTo>
                  <a:close/>
                </a:path>
                <a:path extrusionOk="0" h="191135" w="165100">
                  <a:moveTo>
                    <a:pt x="164973" y="15341"/>
                  </a:moveTo>
                  <a:lnTo>
                    <a:pt x="163449" y="10769"/>
                  </a:lnTo>
                  <a:lnTo>
                    <a:pt x="160401" y="7721"/>
                  </a:lnTo>
                  <a:lnTo>
                    <a:pt x="157353" y="4572"/>
                  </a:lnTo>
                  <a:lnTo>
                    <a:pt x="152781" y="3048"/>
                  </a:lnTo>
                  <a:lnTo>
                    <a:pt x="145161" y="3048"/>
                  </a:lnTo>
                  <a:lnTo>
                    <a:pt x="142113" y="4572"/>
                  </a:lnTo>
                  <a:lnTo>
                    <a:pt x="139052" y="7721"/>
                  </a:lnTo>
                  <a:lnTo>
                    <a:pt x="136004" y="10769"/>
                  </a:lnTo>
                  <a:lnTo>
                    <a:pt x="134480" y="13817"/>
                  </a:lnTo>
                  <a:lnTo>
                    <a:pt x="134480" y="22961"/>
                  </a:lnTo>
                  <a:lnTo>
                    <a:pt x="136004" y="26009"/>
                  </a:lnTo>
                  <a:lnTo>
                    <a:pt x="142113" y="32105"/>
                  </a:lnTo>
                  <a:lnTo>
                    <a:pt x="145161" y="33629"/>
                  </a:lnTo>
                  <a:lnTo>
                    <a:pt x="152781" y="33629"/>
                  </a:lnTo>
                  <a:lnTo>
                    <a:pt x="157353" y="32105"/>
                  </a:lnTo>
                  <a:lnTo>
                    <a:pt x="163449" y="26009"/>
                  </a:lnTo>
                  <a:lnTo>
                    <a:pt x="164973" y="22961"/>
                  </a:lnTo>
                  <a:lnTo>
                    <a:pt x="164973" y="153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65" name="Google Shape;1965;p2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634871" y="4156233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2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776793" y="4156233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7" name="Google Shape;1967;p27"/>
          <p:cNvGrpSpPr/>
          <p:nvPr/>
        </p:nvGrpSpPr>
        <p:grpSpPr>
          <a:xfrm>
            <a:off x="1984248" y="4089082"/>
            <a:ext cx="700277" cy="258032"/>
            <a:chOff x="1984248" y="4089082"/>
            <a:chExt cx="700277" cy="258032"/>
          </a:xfrm>
        </p:grpSpPr>
        <p:pic>
          <p:nvPicPr>
            <p:cNvPr id="1968" name="Google Shape;1968;p27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984248" y="4096702"/>
              <a:ext cx="149542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27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164270" y="4156233"/>
              <a:ext cx="215169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0" name="Google Shape;1970;p2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416016" y="4156233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571654" y="4089082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2" name="Google Shape;1972;p27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4884515" y="1481137"/>
            <a:ext cx="119062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3" name="Google Shape;1973;p27"/>
          <p:cNvGrpSpPr/>
          <p:nvPr/>
        </p:nvGrpSpPr>
        <p:grpSpPr>
          <a:xfrm>
            <a:off x="5279707" y="1415796"/>
            <a:ext cx="397701" cy="208882"/>
            <a:chOff x="5279707" y="1415796"/>
            <a:chExt cx="397701" cy="208882"/>
          </a:xfrm>
        </p:grpSpPr>
        <p:pic>
          <p:nvPicPr>
            <p:cNvPr id="1974" name="Google Shape;1974;p27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5279707" y="1429226"/>
              <a:ext cx="186118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27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5506974" y="1488757"/>
              <a:ext cx="114490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6" name="Google Shape;1976;p27"/>
            <p:cNvSpPr/>
            <p:nvPr/>
          </p:nvSpPr>
          <p:spPr>
            <a:xfrm>
              <a:off x="5657088" y="1415796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977" name="Google Shape;1977;p27"/>
          <p:cNvGrpSpPr/>
          <p:nvPr/>
        </p:nvGrpSpPr>
        <p:grpSpPr>
          <a:xfrm>
            <a:off x="5697499" y="1415795"/>
            <a:ext cx="662342" cy="208883"/>
            <a:chOff x="5697499" y="1415795"/>
            <a:chExt cx="662342" cy="208883"/>
          </a:xfrm>
        </p:grpSpPr>
        <p:sp>
          <p:nvSpPr>
            <p:cNvPr id="1978" name="Google Shape;1978;p27"/>
            <p:cNvSpPr/>
            <p:nvPr/>
          </p:nvSpPr>
          <p:spPr>
            <a:xfrm>
              <a:off x="5697499" y="1415795"/>
              <a:ext cx="354330" cy="204470"/>
            </a:xfrm>
            <a:custGeom>
              <a:rect b="b" l="l" r="r" t="t"/>
              <a:pathLst>
                <a:path extrusionOk="0" h="204469" w="354329">
                  <a:moveTo>
                    <a:pt x="69850" y="72961"/>
                  </a:moveTo>
                  <a:lnTo>
                    <a:pt x="41910" y="72961"/>
                  </a:lnTo>
                  <a:lnTo>
                    <a:pt x="41910" y="30200"/>
                  </a:lnTo>
                  <a:lnTo>
                    <a:pt x="21590" y="30200"/>
                  </a:lnTo>
                  <a:lnTo>
                    <a:pt x="21590" y="72961"/>
                  </a:lnTo>
                  <a:lnTo>
                    <a:pt x="0" y="72961"/>
                  </a:lnTo>
                  <a:lnTo>
                    <a:pt x="0" y="89725"/>
                  </a:lnTo>
                  <a:lnTo>
                    <a:pt x="21590" y="89725"/>
                  </a:lnTo>
                  <a:lnTo>
                    <a:pt x="21590" y="204317"/>
                  </a:lnTo>
                  <a:lnTo>
                    <a:pt x="41910" y="204317"/>
                  </a:lnTo>
                  <a:lnTo>
                    <a:pt x="41910" y="89725"/>
                  </a:lnTo>
                  <a:lnTo>
                    <a:pt x="69850" y="89725"/>
                  </a:lnTo>
                  <a:lnTo>
                    <a:pt x="69850" y="72961"/>
                  </a:lnTo>
                  <a:close/>
                </a:path>
                <a:path extrusionOk="0" h="204469" w="354329">
                  <a:moveTo>
                    <a:pt x="120751" y="72961"/>
                  </a:moveTo>
                  <a:lnTo>
                    <a:pt x="102450" y="72961"/>
                  </a:lnTo>
                  <a:lnTo>
                    <a:pt x="102450" y="204317"/>
                  </a:lnTo>
                  <a:lnTo>
                    <a:pt x="120751" y="204317"/>
                  </a:lnTo>
                  <a:lnTo>
                    <a:pt x="120751" y="72961"/>
                  </a:lnTo>
                  <a:close/>
                </a:path>
                <a:path extrusionOk="0" h="204469" w="354329">
                  <a:moveTo>
                    <a:pt x="126847" y="28676"/>
                  </a:moveTo>
                  <a:lnTo>
                    <a:pt x="125323" y="24104"/>
                  </a:lnTo>
                  <a:lnTo>
                    <a:pt x="119227" y="18008"/>
                  </a:lnTo>
                  <a:lnTo>
                    <a:pt x="107035" y="18008"/>
                  </a:lnTo>
                  <a:lnTo>
                    <a:pt x="100926" y="21056"/>
                  </a:lnTo>
                  <a:lnTo>
                    <a:pt x="97878" y="24104"/>
                  </a:lnTo>
                  <a:lnTo>
                    <a:pt x="96354" y="28676"/>
                  </a:lnTo>
                  <a:lnTo>
                    <a:pt x="96354" y="36296"/>
                  </a:lnTo>
                  <a:lnTo>
                    <a:pt x="97878" y="39344"/>
                  </a:lnTo>
                  <a:lnTo>
                    <a:pt x="103987" y="45440"/>
                  </a:lnTo>
                  <a:lnTo>
                    <a:pt x="107035" y="46964"/>
                  </a:lnTo>
                  <a:lnTo>
                    <a:pt x="116179" y="46964"/>
                  </a:lnTo>
                  <a:lnTo>
                    <a:pt x="119227" y="45440"/>
                  </a:lnTo>
                  <a:lnTo>
                    <a:pt x="125323" y="39344"/>
                  </a:lnTo>
                  <a:lnTo>
                    <a:pt x="126847" y="36296"/>
                  </a:lnTo>
                  <a:lnTo>
                    <a:pt x="126847" y="28676"/>
                  </a:lnTo>
                  <a:close/>
                </a:path>
                <a:path extrusionOk="0" h="204469" w="354329">
                  <a:moveTo>
                    <a:pt x="229323" y="126492"/>
                  </a:moveTo>
                  <a:lnTo>
                    <a:pt x="165315" y="126492"/>
                  </a:lnTo>
                  <a:lnTo>
                    <a:pt x="165315" y="143256"/>
                  </a:lnTo>
                  <a:lnTo>
                    <a:pt x="229323" y="143256"/>
                  </a:lnTo>
                  <a:lnTo>
                    <a:pt x="229323" y="126492"/>
                  </a:lnTo>
                  <a:close/>
                </a:path>
                <a:path extrusionOk="0" h="204469" w="354329">
                  <a:moveTo>
                    <a:pt x="282663" y="0"/>
                  </a:moveTo>
                  <a:lnTo>
                    <a:pt x="262851" y="0"/>
                  </a:lnTo>
                  <a:lnTo>
                    <a:pt x="262851" y="204216"/>
                  </a:lnTo>
                  <a:lnTo>
                    <a:pt x="282663" y="204216"/>
                  </a:lnTo>
                  <a:lnTo>
                    <a:pt x="282663" y="0"/>
                  </a:lnTo>
                  <a:close/>
                </a:path>
                <a:path extrusionOk="0" h="204469" w="354329">
                  <a:moveTo>
                    <a:pt x="348018" y="72961"/>
                  </a:moveTo>
                  <a:lnTo>
                    <a:pt x="329730" y="72961"/>
                  </a:lnTo>
                  <a:lnTo>
                    <a:pt x="329730" y="204317"/>
                  </a:lnTo>
                  <a:lnTo>
                    <a:pt x="348018" y="204317"/>
                  </a:lnTo>
                  <a:lnTo>
                    <a:pt x="348018" y="72961"/>
                  </a:lnTo>
                  <a:close/>
                </a:path>
                <a:path extrusionOk="0" h="204469" w="354329">
                  <a:moveTo>
                    <a:pt x="354114" y="28676"/>
                  </a:moveTo>
                  <a:lnTo>
                    <a:pt x="352590" y="24104"/>
                  </a:lnTo>
                  <a:lnTo>
                    <a:pt x="346494" y="18008"/>
                  </a:lnTo>
                  <a:lnTo>
                    <a:pt x="334302" y="18008"/>
                  </a:lnTo>
                  <a:lnTo>
                    <a:pt x="328193" y="21056"/>
                  </a:lnTo>
                  <a:lnTo>
                    <a:pt x="325145" y="24104"/>
                  </a:lnTo>
                  <a:lnTo>
                    <a:pt x="323621" y="28676"/>
                  </a:lnTo>
                  <a:lnTo>
                    <a:pt x="323621" y="36296"/>
                  </a:lnTo>
                  <a:lnTo>
                    <a:pt x="325145" y="39344"/>
                  </a:lnTo>
                  <a:lnTo>
                    <a:pt x="331254" y="45440"/>
                  </a:lnTo>
                  <a:lnTo>
                    <a:pt x="334302" y="46964"/>
                  </a:lnTo>
                  <a:lnTo>
                    <a:pt x="343446" y="46964"/>
                  </a:lnTo>
                  <a:lnTo>
                    <a:pt x="346494" y="45440"/>
                  </a:lnTo>
                  <a:lnTo>
                    <a:pt x="352590" y="39344"/>
                  </a:lnTo>
                  <a:lnTo>
                    <a:pt x="354114" y="36296"/>
                  </a:lnTo>
                  <a:lnTo>
                    <a:pt x="354114" y="286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979" name="Google Shape;1979;p27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091332" y="1484185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27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6233159" y="1484185"/>
              <a:ext cx="126682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1" name="Google Shape;1981;p27"/>
          <p:cNvGrpSpPr/>
          <p:nvPr/>
        </p:nvGrpSpPr>
        <p:grpSpPr>
          <a:xfrm>
            <a:off x="6442233" y="1416938"/>
            <a:ext cx="686562" cy="258128"/>
            <a:chOff x="6442233" y="1416938"/>
            <a:chExt cx="686562" cy="258128"/>
          </a:xfrm>
        </p:grpSpPr>
        <p:pic>
          <p:nvPicPr>
            <p:cNvPr id="1982" name="Google Shape;1982;p27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6442233" y="1484185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27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6607016" y="1484185"/>
              <a:ext cx="216598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27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6860286" y="1484185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27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7015829" y="1416938"/>
              <a:ext cx="112966" cy="203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6" name="Google Shape;1986;p27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4884515" y="1813941"/>
            <a:ext cx="119062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27"/>
          <p:cNvGrpSpPr/>
          <p:nvPr/>
        </p:nvGrpSpPr>
        <p:grpSpPr>
          <a:xfrm>
            <a:off x="5269039" y="1749837"/>
            <a:ext cx="926020" cy="209169"/>
            <a:chOff x="5269039" y="1749837"/>
            <a:chExt cx="926020" cy="209169"/>
          </a:xfrm>
        </p:grpSpPr>
        <p:pic>
          <p:nvPicPr>
            <p:cNvPr id="1988" name="Google Shape;1988;p27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5269039" y="1758981"/>
              <a:ext cx="36766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27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662612" y="1818608"/>
              <a:ext cx="117443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27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804535" y="1749837"/>
              <a:ext cx="24098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1" name="Google Shape;1991;p27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065424" y="1749837"/>
              <a:ext cx="129635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2" name="Google Shape;1992;p27"/>
          <p:cNvGrpSpPr/>
          <p:nvPr/>
        </p:nvGrpSpPr>
        <p:grpSpPr>
          <a:xfrm>
            <a:off x="6294215" y="1749837"/>
            <a:ext cx="390620" cy="209169"/>
            <a:chOff x="6294215" y="1749837"/>
            <a:chExt cx="390620" cy="209169"/>
          </a:xfrm>
        </p:grpSpPr>
        <p:pic>
          <p:nvPicPr>
            <p:cNvPr id="1993" name="Google Shape;1993;p27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294215" y="1749837"/>
              <a:ext cx="27765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27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607016" y="1818608"/>
              <a:ext cx="77819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5" name="Google Shape;1995;p27"/>
          <p:cNvGrpSpPr/>
          <p:nvPr/>
        </p:nvGrpSpPr>
        <p:grpSpPr>
          <a:xfrm>
            <a:off x="6756463" y="1749837"/>
            <a:ext cx="436340" cy="209169"/>
            <a:chOff x="6756463" y="1749837"/>
            <a:chExt cx="436340" cy="209169"/>
          </a:xfrm>
        </p:grpSpPr>
        <p:pic>
          <p:nvPicPr>
            <p:cNvPr id="1996" name="Google Shape;1996;p27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6756463" y="1818608"/>
              <a:ext cx="129730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7" name="Google Shape;1997;p27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6921246" y="1818608"/>
              <a:ext cx="112966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27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7063168" y="1749837"/>
              <a:ext cx="129635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9" name="Google Shape;1999;p27"/>
          <p:cNvGrpSpPr/>
          <p:nvPr/>
        </p:nvGrpSpPr>
        <p:grpSpPr>
          <a:xfrm>
            <a:off x="7282815" y="1818608"/>
            <a:ext cx="816291" cy="190785"/>
            <a:chOff x="7282815" y="1818608"/>
            <a:chExt cx="816291" cy="190785"/>
          </a:xfrm>
        </p:grpSpPr>
        <p:pic>
          <p:nvPicPr>
            <p:cNvPr id="2000" name="Google Shape;2000;p27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7282815" y="1818608"/>
              <a:ext cx="129730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27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7447597" y="1818608"/>
              <a:ext cx="216693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27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7693247" y="1823180"/>
              <a:ext cx="112871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3" name="Google Shape;2003;p27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7841265" y="1818608"/>
              <a:ext cx="257841" cy="1907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4" name="Google Shape;2004;p27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5279707" y="2096452"/>
            <a:ext cx="140303" cy="19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27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4884515" y="2148363"/>
            <a:ext cx="119062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6" name="Google Shape;2006;p27"/>
          <p:cNvGrpSpPr/>
          <p:nvPr/>
        </p:nvGrpSpPr>
        <p:grpSpPr>
          <a:xfrm>
            <a:off x="5452109" y="2084260"/>
            <a:ext cx="630079" cy="207645"/>
            <a:chOff x="5452109" y="2084260"/>
            <a:chExt cx="630079" cy="207645"/>
          </a:xfrm>
        </p:grpSpPr>
        <p:pic>
          <p:nvPicPr>
            <p:cNvPr id="2007" name="Google Shape;2007;p27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5452109" y="2113216"/>
              <a:ext cx="480536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27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5952458" y="2084260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9" name="Google Shape;2009;p27"/>
          <p:cNvGrpSpPr/>
          <p:nvPr/>
        </p:nvGrpSpPr>
        <p:grpSpPr>
          <a:xfrm>
            <a:off x="6179820" y="2084260"/>
            <a:ext cx="390524" cy="207645"/>
            <a:chOff x="6179820" y="2084260"/>
            <a:chExt cx="390524" cy="207645"/>
          </a:xfrm>
        </p:grpSpPr>
        <p:pic>
          <p:nvPicPr>
            <p:cNvPr id="2010" name="Google Shape;2010;p27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6179820" y="2084260"/>
              <a:ext cx="279177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1" name="Google Shape;2011;p27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6494049" y="2152935"/>
              <a:ext cx="76295" cy="134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2" name="Google Shape;2012;p27"/>
          <p:cNvGrpSpPr/>
          <p:nvPr/>
        </p:nvGrpSpPr>
        <p:grpSpPr>
          <a:xfrm>
            <a:off x="6642068" y="2084260"/>
            <a:ext cx="686561" cy="259556"/>
            <a:chOff x="6642068" y="2084260"/>
            <a:chExt cx="686561" cy="259556"/>
          </a:xfrm>
        </p:grpSpPr>
        <p:pic>
          <p:nvPicPr>
            <p:cNvPr id="2013" name="Google Shape;2013;p27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6642068" y="2152935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27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6808374" y="2152935"/>
              <a:ext cx="215074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5" name="Google Shape;2015;p27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7060120" y="2152935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6" name="Google Shape;2016;p27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7215758" y="2084260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7" name="Google Shape;2017;p27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4884515" y="2817209"/>
            <a:ext cx="119062" cy="11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27"/>
          <p:cNvSpPr/>
          <p:nvPr/>
        </p:nvSpPr>
        <p:spPr>
          <a:xfrm>
            <a:off x="5368607" y="2765298"/>
            <a:ext cx="17780" cy="17145"/>
          </a:xfrm>
          <a:custGeom>
            <a:rect b="b" l="l" r="r" t="t"/>
            <a:pathLst>
              <a:path extrusionOk="0" h="17144" w="17779">
                <a:moveTo>
                  <a:pt x="17779" y="0"/>
                </a:moveTo>
                <a:lnTo>
                  <a:pt x="17779" y="16763"/>
                </a:lnTo>
                <a:lnTo>
                  <a:pt x="0" y="16763"/>
                </a:lnTo>
                <a:lnTo>
                  <a:pt x="0" y="0"/>
                </a:lnTo>
                <a:lnTo>
                  <a:pt x="177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9" name="Google Shape;2019;p27"/>
          <p:cNvSpPr/>
          <p:nvPr/>
        </p:nvSpPr>
        <p:spPr>
          <a:xfrm>
            <a:off x="5368607" y="2937795"/>
            <a:ext cx="17780" cy="18415"/>
          </a:xfrm>
          <a:custGeom>
            <a:rect b="b" l="l" r="r" t="t"/>
            <a:pathLst>
              <a:path extrusionOk="0" h="18414" w="17779">
                <a:moveTo>
                  <a:pt x="17779" y="0"/>
                </a:moveTo>
                <a:lnTo>
                  <a:pt x="17779" y="18287"/>
                </a:lnTo>
                <a:lnTo>
                  <a:pt x="0" y="18287"/>
                </a:lnTo>
                <a:lnTo>
                  <a:pt x="0" y="0"/>
                </a:lnTo>
                <a:lnTo>
                  <a:pt x="177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0" name="Google Shape;2020;p27"/>
          <p:cNvSpPr/>
          <p:nvPr/>
        </p:nvSpPr>
        <p:spPr>
          <a:xfrm>
            <a:off x="5301297" y="2765298"/>
            <a:ext cx="67310" cy="17145"/>
          </a:xfrm>
          <a:custGeom>
            <a:rect b="b" l="l" r="r" t="t"/>
            <a:pathLst>
              <a:path extrusionOk="0" h="17144" w="67310">
                <a:moveTo>
                  <a:pt x="67310" y="0"/>
                </a:moveTo>
                <a:lnTo>
                  <a:pt x="67310" y="16763"/>
                </a:lnTo>
                <a:lnTo>
                  <a:pt x="0" y="16763"/>
                </a:lnTo>
                <a:lnTo>
                  <a:pt x="0" y="0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1" name="Google Shape;2021;p27"/>
          <p:cNvSpPr/>
          <p:nvPr/>
        </p:nvSpPr>
        <p:spPr>
          <a:xfrm>
            <a:off x="5301297" y="2849213"/>
            <a:ext cx="67310" cy="17145"/>
          </a:xfrm>
          <a:custGeom>
            <a:rect b="b" l="l" r="r" t="t"/>
            <a:pathLst>
              <a:path extrusionOk="0" h="17144" w="67310">
                <a:moveTo>
                  <a:pt x="67310" y="0"/>
                </a:moveTo>
                <a:lnTo>
                  <a:pt x="67310" y="16859"/>
                </a:lnTo>
                <a:lnTo>
                  <a:pt x="0" y="16859"/>
                </a:lnTo>
                <a:lnTo>
                  <a:pt x="0" y="0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022" name="Google Shape;2022;p27"/>
          <p:cNvGrpSpPr/>
          <p:nvPr/>
        </p:nvGrpSpPr>
        <p:grpSpPr>
          <a:xfrm>
            <a:off x="5279695" y="2765297"/>
            <a:ext cx="1092338" cy="195358"/>
            <a:chOff x="5279695" y="2765297"/>
            <a:chExt cx="1092338" cy="195358"/>
          </a:xfrm>
        </p:grpSpPr>
        <p:sp>
          <p:nvSpPr>
            <p:cNvPr id="2023" name="Google Shape;2023;p27"/>
            <p:cNvSpPr/>
            <p:nvPr/>
          </p:nvSpPr>
          <p:spPr>
            <a:xfrm>
              <a:off x="5279695" y="2765297"/>
              <a:ext cx="88900" cy="191135"/>
            </a:xfrm>
            <a:custGeom>
              <a:rect b="b" l="l" r="r" t="t"/>
              <a:pathLst>
                <a:path extrusionOk="0" h="191135" w="88900">
                  <a:moveTo>
                    <a:pt x="88900" y="172504"/>
                  </a:moveTo>
                  <a:lnTo>
                    <a:pt x="21590" y="172504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792"/>
                  </a:lnTo>
                  <a:lnTo>
                    <a:pt x="21590" y="190792"/>
                  </a:lnTo>
                  <a:lnTo>
                    <a:pt x="88900" y="190792"/>
                  </a:lnTo>
                  <a:lnTo>
                    <a:pt x="88900" y="17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24" name="Google Shape;2024;p27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5406294" y="2820257"/>
              <a:ext cx="257841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5" name="Google Shape;2025;p27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691568" y="2820257"/>
              <a:ext cx="202977" cy="140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6" name="Google Shape;2026;p27"/>
            <p:cNvSpPr/>
            <p:nvPr/>
          </p:nvSpPr>
          <p:spPr>
            <a:xfrm>
              <a:off x="5925026" y="2768346"/>
              <a:ext cx="30480" cy="187960"/>
            </a:xfrm>
            <a:custGeom>
              <a:rect b="b" l="l" r="r" t="t"/>
              <a:pathLst>
                <a:path extrusionOk="0" h="187960" w="30479">
                  <a:moveTo>
                    <a:pt x="4572" y="187737"/>
                  </a:moveTo>
                  <a:lnTo>
                    <a:pt x="4572" y="56483"/>
                  </a:lnTo>
                  <a:lnTo>
                    <a:pt x="24384" y="56483"/>
                  </a:lnTo>
                  <a:lnTo>
                    <a:pt x="24384" y="187737"/>
                  </a:lnTo>
                  <a:lnTo>
                    <a:pt x="4572" y="187737"/>
                  </a:lnTo>
                  <a:close/>
                </a:path>
                <a:path extrusionOk="0" h="187960" w="30479">
                  <a:moveTo>
                    <a:pt x="0" y="19812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8956" y="7620"/>
                  </a:lnTo>
                  <a:lnTo>
                    <a:pt x="30480" y="12192"/>
                  </a:lnTo>
                  <a:lnTo>
                    <a:pt x="30480" y="19812"/>
                  </a:lnTo>
                  <a:lnTo>
                    <a:pt x="28956" y="22860"/>
                  </a:lnTo>
                  <a:lnTo>
                    <a:pt x="22860" y="28956"/>
                  </a:lnTo>
                  <a:lnTo>
                    <a:pt x="18288" y="30480"/>
                  </a:lnTo>
                  <a:lnTo>
                    <a:pt x="10668" y="30480"/>
                  </a:lnTo>
                  <a:lnTo>
                    <a:pt x="7620" y="28956"/>
                  </a:lnTo>
                  <a:lnTo>
                    <a:pt x="1524" y="2286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27" name="Google Shape;2027;p27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5986081" y="2820257"/>
              <a:ext cx="109823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8" name="Google Shape;2028;p27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6117240" y="2820257"/>
              <a:ext cx="254793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9" name="Google Shape;2029;p27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5342191" y="3150012"/>
            <a:ext cx="119062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27"/>
          <p:cNvGrpSpPr/>
          <p:nvPr/>
        </p:nvGrpSpPr>
        <p:grpSpPr>
          <a:xfrm>
            <a:off x="5737383" y="3098101"/>
            <a:ext cx="390525" cy="195452"/>
            <a:chOff x="5737383" y="3098101"/>
            <a:chExt cx="390525" cy="195452"/>
          </a:xfrm>
        </p:grpSpPr>
        <p:pic>
          <p:nvPicPr>
            <p:cNvPr id="2031" name="Google Shape;2031;p27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5737383" y="3098101"/>
              <a:ext cx="126587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27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5885402" y="3154584"/>
              <a:ext cx="129635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27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6050089" y="3154584"/>
              <a:ext cx="77819" cy="134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4" name="Google Shape;2034;p27"/>
          <p:cNvGrpSpPr/>
          <p:nvPr/>
        </p:nvGrpSpPr>
        <p:grpSpPr>
          <a:xfrm>
            <a:off x="6199632" y="3085909"/>
            <a:ext cx="686561" cy="259556"/>
            <a:chOff x="6199632" y="3085909"/>
            <a:chExt cx="686561" cy="259556"/>
          </a:xfrm>
        </p:grpSpPr>
        <p:pic>
          <p:nvPicPr>
            <p:cNvPr id="2035" name="Google Shape;2035;p27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6199632" y="3154584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6" name="Google Shape;2036;p27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6364414" y="3154584"/>
              <a:ext cx="216598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7" name="Google Shape;2037;p27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6616160" y="3154584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8" name="Google Shape;2038;p27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6773322" y="3085909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9" name="Google Shape;2039;p27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6979253" y="3096577"/>
            <a:ext cx="138874" cy="19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27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7195851" y="3154584"/>
            <a:ext cx="1013079" cy="138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1" name="Google Shape;2041;p27"/>
          <p:cNvGrpSpPr/>
          <p:nvPr/>
        </p:nvGrpSpPr>
        <p:grpSpPr>
          <a:xfrm>
            <a:off x="5723667" y="3419855"/>
            <a:ext cx="573595" cy="208121"/>
            <a:chOff x="5723667" y="3419855"/>
            <a:chExt cx="573595" cy="208121"/>
          </a:xfrm>
        </p:grpSpPr>
        <p:pic>
          <p:nvPicPr>
            <p:cNvPr id="2042" name="Google Shape;2042;p27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5723667" y="3489007"/>
              <a:ext cx="263937" cy="138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3" name="Google Shape;2043;p27"/>
            <p:cNvSpPr/>
            <p:nvPr/>
          </p:nvSpPr>
          <p:spPr>
            <a:xfrm>
              <a:off x="6015227" y="3419855"/>
              <a:ext cx="20320" cy="205740"/>
            </a:xfrm>
            <a:custGeom>
              <a:rect b="b" l="l" r="r" t="t"/>
              <a:pathLst>
                <a:path extrusionOk="0" h="205739" w="20320">
                  <a:moveTo>
                    <a:pt x="0" y="205739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44" name="Google Shape;2044;p27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6063900" y="3489007"/>
              <a:ext cx="129635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5" name="Google Shape;2045;p27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6219443" y="3489007"/>
              <a:ext cx="77819" cy="1343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6" name="Google Shape;2046;p27"/>
          <p:cNvPicPr preferRelativeResize="0"/>
          <p:nvPr/>
        </p:nvPicPr>
        <p:blipFill rotWithShape="1">
          <a:blip r:embed="rId119">
            <a:alphaModFix/>
          </a:blip>
          <a:srcRect b="0" l="0" r="0" t="0"/>
          <a:stretch/>
        </p:blipFill>
        <p:spPr>
          <a:xfrm>
            <a:off x="5342191" y="3818858"/>
            <a:ext cx="119062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7" name="Google Shape;2047;p27"/>
          <p:cNvGrpSpPr/>
          <p:nvPr/>
        </p:nvGrpSpPr>
        <p:grpSpPr>
          <a:xfrm>
            <a:off x="5737383" y="3753611"/>
            <a:ext cx="397225" cy="208788"/>
            <a:chOff x="5737383" y="3753611"/>
            <a:chExt cx="397225" cy="208788"/>
          </a:xfrm>
        </p:grpSpPr>
        <p:pic>
          <p:nvPicPr>
            <p:cNvPr id="2048" name="Google Shape;2048;p27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5737383" y="3766946"/>
              <a:ext cx="186118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9" name="Google Shape;2049;p27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5964650" y="3826478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Google Shape;2050;p27"/>
            <p:cNvSpPr/>
            <p:nvPr/>
          </p:nvSpPr>
          <p:spPr>
            <a:xfrm>
              <a:off x="6114288" y="3753611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051" name="Google Shape;2051;p27"/>
          <p:cNvGrpSpPr/>
          <p:nvPr/>
        </p:nvGrpSpPr>
        <p:grpSpPr>
          <a:xfrm>
            <a:off x="6155169" y="3753624"/>
            <a:ext cx="662349" cy="208775"/>
            <a:chOff x="6155169" y="3753624"/>
            <a:chExt cx="662349" cy="208775"/>
          </a:xfrm>
        </p:grpSpPr>
        <p:sp>
          <p:nvSpPr>
            <p:cNvPr id="2052" name="Google Shape;2052;p27"/>
            <p:cNvSpPr/>
            <p:nvPr/>
          </p:nvSpPr>
          <p:spPr>
            <a:xfrm>
              <a:off x="6155169" y="3753624"/>
              <a:ext cx="354330" cy="204470"/>
            </a:xfrm>
            <a:custGeom>
              <a:rect b="b" l="l" r="r" t="t"/>
              <a:pathLst>
                <a:path extrusionOk="0" h="204470" w="354329">
                  <a:moveTo>
                    <a:pt x="72390" y="72859"/>
                  </a:moveTo>
                  <a:lnTo>
                    <a:pt x="41910" y="72859"/>
                  </a:lnTo>
                  <a:lnTo>
                    <a:pt x="41910" y="30086"/>
                  </a:lnTo>
                  <a:lnTo>
                    <a:pt x="21590" y="30086"/>
                  </a:lnTo>
                  <a:lnTo>
                    <a:pt x="21590" y="72859"/>
                  </a:lnTo>
                  <a:lnTo>
                    <a:pt x="0" y="72859"/>
                  </a:lnTo>
                  <a:lnTo>
                    <a:pt x="0" y="91147"/>
                  </a:lnTo>
                  <a:lnTo>
                    <a:pt x="21590" y="91147"/>
                  </a:lnTo>
                  <a:lnTo>
                    <a:pt x="21590" y="204203"/>
                  </a:lnTo>
                  <a:lnTo>
                    <a:pt x="41910" y="204203"/>
                  </a:lnTo>
                  <a:lnTo>
                    <a:pt x="41910" y="91147"/>
                  </a:lnTo>
                  <a:lnTo>
                    <a:pt x="72390" y="91147"/>
                  </a:lnTo>
                  <a:lnTo>
                    <a:pt x="72390" y="72859"/>
                  </a:lnTo>
                  <a:close/>
                </a:path>
                <a:path extrusionOk="0" h="204470" w="354329">
                  <a:moveTo>
                    <a:pt x="120751" y="72859"/>
                  </a:moveTo>
                  <a:lnTo>
                    <a:pt x="102463" y="72859"/>
                  </a:lnTo>
                  <a:lnTo>
                    <a:pt x="102463" y="204203"/>
                  </a:lnTo>
                  <a:lnTo>
                    <a:pt x="120751" y="204203"/>
                  </a:lnTo>
                  <a:lnTo>
                    <a:pt x="120751" y="72859"/>
                  </a:lnTo>
                  <a:close/>
                </a:path>
                <a:path extrusionOk="0" h="204470" w="354329">
                  <a:moveTo>
                    <a:pt x="126847" y="28562"/>
                  </a:moveTo>
                  <a:lnTo>
                    <a:pt x="125323" y="23990"/>
                  </a:lnTo>
                  <a:lnTo>
                    <a:pt x="122275" y="22466"/>
                  </a:lnTo>
                  <a:lnTo>
                    <a:pt x="119227" y="19418"/>
                  </a:lnTo>
                  <a:lnTo>
                    <a:pt x="116179" y="17894"/>
                  </a:lnTo>
                  <a:lnTo>
                    <a:pt x="107035" y="17894"/>
                  </a:lnTo>
                  <a:lnTo>
                    <a:pt x="103987" y="19418"/>
                  </a:lnTo>
                  <a:lnTo>
                    <a:pt x="100939" y="22466"/>
                  </a:lnTo>
                  <a:lnTo>
                    <a:pt x="97891" y="23990"/>
                  </a:lnTo>
                  <a:lnTo>
                    <a:pt x="96367" y="28562"/>
                  </a:lnTo>
                  <a:lnTo>
                    <a:pt x="96367" y="36182"/>
                  </a:lnTo>
                  <a:lnTo>
                    <a:pt x="97891" y="40754"/>
                  </a:lnTo>
                  <a:lnTo>
                    <a:pt x="103987" y="46850"/>
                  </a:lnTo>
                  <a:lnTo>
                    <a:pt x="116179" y="46850"/>
                  </a:lnTo>
                  <a:lnTo>
                    <a:pt x="122275" y="43802"/>
                  </a:lnTo>
                  <a:lnTo>
                    <a:pt x="125323" y="40754"/>
                  </a:lnTo>
                  <a:lnTo>
                    <a:pt x="126847" y="36182"/>
                  </a:lnTo>
                  <a:lnTo>
                    <a:pt x="126847" y="28562"/>
                  </a:lnTo>
                  <a:close/>
                </a:path>
                <a:path extrusionOk="0" h="204470" w="354329">
                  <a:moveTo>
                    <a:pt x="228854" y="126492"/>
                  </a:moveTo>
                  <a:lnTo>
                    <a:pt x="164846" y="126492"/>
                  </a:lnTo>
                  <a:lnTo>
                    <a:pt x="164846" y="143256"/>
                  </a:lnTo>
                  <a:lnTo>
                    <a:pt x="228854" y="143256"/>
                  </a:lnTo>
                  <a:lnTo>
                    <a:pt x="228854" y="126492"/>
                  </a:lnTo>
                  <a:close/>
                </a:path>
                <a:path extrusionOk="0" h="204470" w="354329">
                  <a:moveTo>
                    <a:pt x="282194" y="0"/>
                  </a:moveTo>
                  <a:lnTo>
                    <a:pt x="262382" y="0"/>
                  </a:lnTo>
                  <a:lnTo>
                    <a:pt x="262382" y="204216"/>
                  </a:lnTo>
                  <a:lnTo>
                    <a:pt x="282194" y="204216"/>
                  </a:lnTo>
                  <a:lnTo>
                    <a:pt x="282194" y="0"/>
                  </a:lnTo>
                  <a:close/>
                </a:path>
                <a:path extrusionOk="0" h="204470" w="354329">
                  <a:moveTo>
                    <a:pt x="348018" y="72859"/>
                  </a:moveTo>
                  <a:lnTo>
                    <a:pt x="329730" y="72859"/>
                  </a:lnTo>
                  <a:lnTo>
                    <a:pt x="329730" y="204203"/>
                  </a:lnTo>
                  <a:lnTo>
                    <a:pt x="348018" y="204203"/>
                  </a:lnTo>
                  <a:lnTo>
                    <a:pt x="348018" y="72859"/>
                  </a:lnTo>
                  <a:close/>
                </a:path>
                <a:path extrusionOk="0" h="204470" w="354329">
                  <a:moveTo>
                    <a:pt x="354114" y="28562"/>
                  </a:moveTo>
                  <a:lnTo>
                    <a:pt x="352590" y="23990"/>
                  </a:lnTo>
                  <a:lnTo>
                    <a:pt x="349542" y="22466"/>
                  </a:lnTo>
                  <a:lnTo>
                    <a:pt x="346494" y="19418"/>
                  </a:lnTo>
                  <a:lnTo>
                    <a:pt x="343446" y="17894"/>
                  </a:lnTo>
                  <a:lnTo>
                    <a:pt x="334302" y="17894"/>
                  </a:lnTo>
                  <a:lnTo>
                    <a:pt x="331254" y="19418"/>
                  </a:lnTo>
                  <a:lnTo>
                    <a:pt x="328206" y="22466"/>
                  </a:lnTo>
                  <a:lnTo>
                    <a:pt x="325158" y="23990"/>
                  </a:lnTo>
                  <a:lnTo>
                    <a:pt x="323634" y="28562"/>
                  </a:lnTo>
                  <a:lnTo>
                    <a:pt x="323634" y="36182"/>
                  </a:lnTo>
                  <a:lnTo>
                    <a:pt x="325158" y="40754"/>
                  </a:lnTo>
                  <a:lnTo>
                    <a:pt x="331254" y="46850"/>
                  </a:lnTo>
                  <a:lnTo>
                    <a:pt x="343446" y="46850"/>
                  </a:lnTo>
                  <a:lnTo>
                    <a:pt x="349542" y="43802"/>
                  </a:lnTo>
                  <a:lnTo>
                    <a:pt x="352590" y="40754"/>
                  </a:lnTo>
                  <a:lnTo>
                    <a:pt x="354114" y="36182"/>
                  </a:lnTo>
                  <a:lnTo>
                    <a:pt x="354114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53" name="Google Shape;2053;p27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6549009" y="3821906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4" name="Google Shape;2054;p27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6690931" y="3821906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5" name="Google Shape;2055;p27"/>
          <p:cNvGrpSpPr/>
          <p:nvPr/>
        </p:nvGrpSpPr>
        <p:grpSpPr>
          <a:xfrm>
            <a:off x="6899909" y="3754659"/>
            <a:ext cx="686562" cy="259652"/>
            <a:chOff x="6899909" y="3754659"/>
            <a:chExt cx="686562" cy="259652"/>
          </a:xfrm>
        </p:grpSpPr>
        <p:pic>
          <p:nvPicPr>
            <p:cNvPr id="2056" name="Google Shape;2056;p27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6899909" y="3821906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27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7064692" y="3821906"/>
              <a:ext cx="216598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27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7317962" y="3821906"/>
              <a:ext cx="129635" cy="19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27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7473600" y="3754659"/>
              <a:ext cx="112871" cy="2031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0" name="Google Shape;2060;p27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4884515" y="4486084"/>
            <a:ext cx="119062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27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5279707" y="4421981"/>
            <a:ext cx="1424939" cy="20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oogle Shape;2066;p28"/>
          <p:cNvGrpSpPr/>
          <p:nvPr/>
        </p:nvGrpSpPr>
        <p:grpSpPr>
          <a:xfrm>
            <a:off x="228218" y="293179"/>
            <a:ext cx="1828324" cy="485965"/>
            <a:chOff x="228218" y="293179"/>
            <a:chExt cx="1828324" cy="485965"/>
          </a:xfrm>
        </p:grpSpPr>
        <p:sp>
          <p:nvSpPr>
            <p:cNvPr id="2067" name="Google Shape;2067;p28"/>
            <p:cNvSpPr/>
            <p:nvPr/>
          </p:nvSpPr>
          <p:spPr>
            <a:xfrm>
              <a:off x="228218" y="293179"/>
              <a:ext cx="297815" cy="320675"/>
            </a:xfrm>
            <a:custGeom>
              <a:rect b="b" l="l" r="r" t="t"/>
              <a:pathLst>
                <a:path extrusionOk="0" h="320675" w="297815">
                  <a:moveTo>
                    <a:pt x="86963" y="142017"/>
                  </a:moveTo>
                  <a:lnTo>
                    <a:pt x="124015" y="118491"/>
                  </a:lnTo>
                  <a:lnTo>
                    <a:pt x="166306" y="111442"/>
                  </a:lnTo>
                  <a:lnTo>
                    <a:pt x="193059" y="108059"/>
                  </a:lnTo>
                  <a:lnTo>
                    <a:pt x="210966" y="105727"/>
                  </a:lnTo>
                  <a:lnTo>
                    <a:pt x="225837" y="103683"/>
                  </a:lnTo>
                  <a:lnTo>
                    <a:pt x="234981" y="102298"/>
                  </a:lnTo>
                  <a:lnTo>
                    <a:pt x="245649" y="100774"/>
                  </a:lnTo>
                  <a:lnTo>
                    <a:pt x="253269" y="99250"/>
                  </a:lnTo>
                  <a:lnTo>
                    <a:pt x="259365" y="97726"/>
                  </a:lnTo>
                  <a:lnTo>
                    <a:pt x="262413" y="99250"/>
                  </a:lnTo>
                  <a:lnTo>
                    <a:pt x="267081" y="99250"/>
                  </a:lnTo>
                  <a:lnTo>
                    <a:pt x="271653" y="97726"/>
                  </a:lnTo>
                  <a:lnTo>
                    <a:pt x="274701" y="97726"/>
                  </a:lnTo>
                  <a:lnTo>
                    <a:pt x="279273" y="96202"/>
                  </a:lnTo>
                  <a:lnTo>
                    <a:pt x="283845" y="97726"/>
                  </a:lnTo>
                  <a:lnTo>
                    <a:pt x="292989" y="97726"/>
                  </a:lnTo>
                  <a:lnTo>
                    <a:pt x="297561" y="102298"/>
                  </a:lnTo>
                  <a:lnTo>
                    <a:pt x="297561" y="112966"/>
                  </a:lnTo>
                  <a:lnTo>
                    <a:pt x="259365" y="128206"/>
                  </a:lnTo>
                  <a:lnTo>
                    <a:pt x="256246" y="144875"/>
                  </a:lnTo>
                  <a:lnTo>
                    <a:pt x="253841" y="167401"/>
                  </a:lnTo>
                  <a:lnTo>
                    <a:pt x="252293" y="195929"/>
                  </a:lnTo>
                  <a:lnTo>
                    <a:pt x="251745" y="230600"/>
                  </a:lnTo>
                  <a:lnTo>
                    <a:pt x="251745" y="314515"/>
                  </a:lnTo>
                  <a:lnTo>
                    <a:pt x="245125" y="317396"/>
                  </a:lnTo>
                  <a:lnTo>
                    <a:pt x="238791" y="319278"/>
                  </a:lnTo>
                  <a:lnTo>
                    <a:pt x="232457" y="320301"/>
                  </a:lnTo>
                  <a:lnTo>
                    <a:pt x="225837" y="320611"/>
                  </a:lnTo>
                  <a:lnTo>
                    <a:pt x="218217" y="320611"/>
                  </a:lnTo>
                  <a:lnTo>
                    <a:pt x="215169" y="319595"/>
                  </a:lnTo>
                  <a:lnTo>
                    <a:pt x="215169" y="128206"/>
                  </a:lnTo>
                  <a:lnTo>
                    <a:pt x="206262" y="128816"/>
                  </a:lnTo>
                  <a:lnTo>
                    <a:pt x="193059" y="130730"/>
                  </a:lnTo>
                  <a:lnTo>
                    <a:pt x="175267" y="134073"/>
                  </a:lnTo>
                  <a:lnTo>
                    <a:pt x="152590" y="138969"/>
                  </a:lnTo>
                  <a:lnTo>
                    <a:pt x="131135" y="143208"/>
                  </a:lnTo>
                  <a:lnTo>
                    <a:pt x="114252" y="146672"/>
                  </a:lnTo>
                  <a:lnTo>
                    <a:pt x="103084" y="148828"/>
                  </a:lnTo>
                  <a:lnTo>
                    <a:pt x="96202" y="149637"/>
                  </a:lnTo>
                  <a:lnTo>
                    <a:pt x="94678" y="149637"/>
                  </a:lnTo>
                  <a:lnTo>
                    <a:pt x="93154" y="148113"/>
                  </a:lnTo>
                  <a:lnTo>
                    <a:pt x="91630" y="148113"/>
                  </a:lnTo>
                  <a:lnTo>
                    <a:pt x="88487" y="146589"/>
                  </a:lnTo>
                  <a:lnTo>
                    <a:pt x="88487" y="145065"/>
                  </a:lnTo>
                  <a:lnTo>
                    <a:pt x="86963" y="142017"/>
                  </a:lnTo>
                  <a:close/>
                </a:path>
                <a:path extrusionOk="0" h="320675" w="297815">
                  <a:moveTo>
                    <a:pt x="36671" y="274722"/>
                  </a:moveTo>
                  <a:lnTo>
                    <a:pt x="36671" y="198501"/>
                  </a:lnTo>
                  <a:lnTo>
                    <a:pt x="37814" y="214494"/>
                  </a:lnTo>
                  <a:lnTo>
                    <a:pt x="41243" y="228076"/>
                  </a:lnTo>
                  <a:lnTo>
                    <a:pt x="75545" y="258984"/>
                  </a:lnTo>
                  <a:lnTo>
                    <a:pt x="100774" y="262604"/>
                  </a:lnTo>
                  <a:lnTo>
                    <a:pt x="114252" y="261437"/>
                  </a:lnTo>
                  <a:lnTo>
                    <a:pt x="167830" y="242792"/>
                  </a:lnTo>
                  <a:lnTo>
                    <a:pt x="201357" y="220209"/>
                  </a:lnTo>
                  <a:lnTo>
                    <a:pt x="215169" y="200025"/>
                  </a:lnTo>
                  <a:lnTo>
                    <a:pt x="215169" y="319595"/>
                  </a:lnTo>
                  <a:lnTo>
                    <a:pt x="213645" y="319087"/>
                  </a:lnTo>
                  <a:lnTo>
                    <a:pt x="212121" y="314515"/>
                  </a:lnTo>
                  <a:lnTo>
                    <a:pt x="212121" y="232124"/>
                  </a:lnTo>
                  <a:lnTo>
                    <a:pt x="191916" y="245699"/>
                  </a:lnTo>
                  <a:lnTo>
                    <a:pt x="152590" y="270224"/>
                  </a:lnTo>
                  <a:lnTo>
                    <a:pt x="116764" y="286119"/>
                  </a:lnTo>
                  <a:lnTo>
                    <a:pt x="85439" y="291655"/>
                  </a:lnTo>
                  <a:lnTo>
                    <a:pt x="68865" y="289963"/>
                  </a:lnTo>
                  <a:lnTo>
                    <a:pt x="53435" y="284976"/>
                  </a:lnTo>
                  <a:lnTo>
                    <a:pt x="39147" y="276827"/>
                  </a:lnTo>
                  <a:lnTo>
                    <a:pt x="36671" y="274722"/>
                  </a:lnTo>
                  <a:close/>
                </a:path>
                <a:path extrusionOk="0" h="320675" w="297815">
                  <a:moveTo>
                    <a:pt x="0" y="206121"/>
                  </a:moveTo>
                  <a:lnTo>
                    <a:pt x="9309" y="151176"/>
                  </a:lnTo>
                  <a:lnTo>
                    <a:pt x="31076" y="96535"/>
                  </a:lnTo>
                  <a:lnTo>
                    <a:pt x="75168" y="39862"/>
                  </a:lnTo>
                  <a:lnTo>
                    <a:pt x="120157" y="11811"/>
                  </a:lnTo>
                  <a:lnTo>
                    <a:pt x="173402" y="1642"/>
                  </a:lnTo>
                  <a:lnTo>
                    <a:pt x="176974" y="1524"/>
                  </a:lnTo>
                  <a:lnTo>
                    <a:pt x="189261" y="0"/>
                  </a:lnTo>
                  <a:lnTo>
                    <a:pt x="198120" y="1119"/>
                  </a:lnTo>
                  <a:lnTo>
                    <a:pt x="204120" y="4381"/>
                  </a:lnTo>
                  <a:lnTo>
                    <a:pt x="207264" y="9644"/>
                  </a:lnTo>
                  <a:lnTo>
                    <a:pt x="207549" y="16764"/>
                  </a:lnTo>
                  <a:lnTo>
                    <a:pt x="190413" y="18527"/>
                  </a:lnTo>
                  <a:lnTo>
                    <a:pt x="173402" y="21728"/>
                  </a:lnTo>
                  <a:lnTo>
                    <a:pt x="125847" y="41314"/>
                  </a:lnTo>
                  <a:lnTo>
                    <a:pt x="86963" y="73247"/>
                  </a:lnTo>
                  <a:lnTo>
                    <a:pt x="57816" y="114743"/>
                  </a:lnTo>
                  <a:lnTo>
                    <a:pt x="40100" y="164318"/>
                  </a:lnTo>
                  <a:lnTo>
                    <a:pt x="36671" y="198501"/>
                  </a:lnTo>
                  <a:lnTo>
                    <a:pt x="36671" y="274722"/>
                  </a:lnTo>
                  <a:lnTo>
                    <a:pt x="26003" y="265652"/>
                  </a:lnTo>
                  <a:lnTo>
                    <a:pt x="14867" y="252492"/>
                  </a:lnTo>
                  <a:lnTo>
                    <a:pt x="6715" y="238172"/>
                  </a:lnTo>
                  <a:lnTo>
                    <a:pt x="1705" y="222709"/>
                  </a:lnTo>
                  <a:lnTo>
                    <a:pt x="0" y="20612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68" name="Google Shape;206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7115" y="369474"/>
              <a:ext cx="231933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053" y="384809"/>
              <a:ext cx="451580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0" name="Google Shape;2070;p28"/>
            <p:cNvSpPr/>
            <p:nvPr/>
          </p:nvSpPr>
          <p:spPr>
            <a:xfrm>
              <a:off x="1303870" y="299275"/>
              <a:ext cx="290195" cy="456565"/>
            </a:xfrm>
            <a:custGeom>
              <a:rect b="b" l="l" r="r" t="t"/>
              <a:pathLst>
                <a:path extrusionOk="0" h="456565" w="290194">
                  <a:moveTo>
                    <a:pt x="216598" y="145072"/>
                  </a:moveTo>
                  <a:lnTo>
                    <a:pt x="195999" y="102260"/>
                  </a:lnTo>
                  <a:lnTo>
                    <a:pt x="183070" y="94996"/>
                  </a:lnTo>
                  <a:lnTo>
                    <a:pt x="183070" y="158788"/>
                  </a:lnTo>
                  <a:lnTo>
                    <a:pt x="181635" y="170014"/>
                  </a:lnTo>
                  <a:lnTo>
                    <a:pt x="160121" y="201549"/>
                  </a:lnTo>
                  <a:lnTo>
                    <a:pt x="108483" y="234594"/>
                  </a:lnTo>
                  <a:lnTo>
                    <a:pt x="72847" y="248158"/>
                  </a:lnTo>
                  <a:lnTo>
                    <a:pt x="30480" y="259562"/>
                  </a:lnTo>
                  <a:lnTo>
                    <a:pt x="30480" y="178689"/>
                  </a:lnTo>
                  <a:lnTo>
                    <a:pt x="48387" y="138201"/>
                  </a:lnTo>
                  <a:lnTo>
                    <a:pt x="93065" y="117538"/>
                  </a:lnTo>
                  <a:lnTo>
                    <a:pt x="126593" y="114490"/>
                  </a:lnTo>
                  <a:lnTo>
                    <a:pt x="134594" y="115049"/>
                  </a:lnTo>
                  <a:lnTo>
                    <a:pt x="176580" y="138201"/>
                  </a:lnTo>
                  <a:lnTo>
                    <a:pt x="183070" y="158788"/>
                  </a:lnTo>
                  <a:lnTo>
                    <a:pt x="183070" y="94996"/>
                  </a:lnTo>
                  <a:lnTo>
                    <a:pt x="179819" y="93154"/>
                  </a:lnTo>
                  <a:lnTo>
                    <a:pt x="158762" y="87490"/>
                  </a:lnTo>
                  <a:lnTo>
                    <a:pt x="132689" y="85534"/>
                  </a:lnTo>
                  <a:lnTo>
                    <a:pt x="109829" y="86944"/>
                  </a:lnTo>
                  <a:lnTo>
                    <a:pt x="84632" y="91059"/>
                  </a:lnTo>
                  <a:lnTo>
                    <a:pt x="57162" y="97751"/>
                  </a:lnTo>
                  <a:lnTo>
                    <a:pt x="27432" y="106870"/>
                  </a:lnTo>
                  <a:lnTo>
                    <a:pt x="25908" y="100774"/>
                  </a:lnTo>
                  <a:lnTo>
                    <a:pt x="24384" y="97726"/>
                  </a:lnTo>
                  <a:lnTo>
                    <a:pt x="21336" y="96202"/>
                  </a:lnTo>
                  <a:lnTo>
                    <a:pt x="19812" y="93154"/>
                  </a:lnTo>
                  <a:lnTo>
                    <a:pt x="15240" y="91630"/>
                  </a:lnTo>
                  <a:lnTo>
                    <a:pt x="6096" y="91630"/>
                  </a:lnTo>
                  <a:lnTo>
                    <a:pt x="3048" y="93154"/>
                  </a:lnTo>
                  <a:lnTo>
                    <a:pt x="0" y="97726"/>
                  </a:lnTo>
                  <a:lnTo>
                    <a:pt x="7620" y="456539"/>
                  </a:lnTo>
                  <a:lnTo>
                    <a:pt x="19812" y="456539"/>
                  </a:lnTo>
                  <a:lnTo>
                    <a:pt x="25908" y="455015"/>
                  </a:lnTo>
                  <a:lnTo>
                    <a:pt x="30480" y="451967"/>
                  </a:lnTo>
                  <a:lnTo>
                    <a:pt x="33528" y="448919"/>
                  </a:lnTo>
                  <a:lnTo>
                    <a:pt x="35052" y="447395"/>
                  </a:lnTo>
                  <a:lnTo>
                    <a:pt x="38100" y="441299"/>
                  </a:lnTo>
                  <a:lnTo>
                    <a:pt x="38100" y="429107"/>
                  </a:lnTo>
                  <a:lnTo>
                    <a:pt x="36576" y="426059"/>
                  </a:lnTo>
                  <a:lnTo>
                    <a:pt x="36550" y="422021"/>
                  </a:lnTo>
                  <a:lnTo>
                    <a:pt x="36385" y="414388"/>
                  </a:lnTo>
                  <a:lnTo>
                    <a:pt x="35928" y="403047"/>
                  </a:lnTo>
                  <a:lnTo>
                    <a:pt x="35052" y="387858"/>
                  </a:lnTo>
                  <a:lnTo>
                    <a:pt x="35052" y="357289"/>
                  </a:lnTo>
                  <a:lnTo>
                    <a:pt x="34810" y="350431"/>
                  </a:lnTo>
                  <a:lnTo>
                    <a:pt x="33769" y="336715"/>
                  </a:lnTo>
                  <a:lnTo>
                    <a:pt x="33528" y="329857"/>
                  </a:lnTo>
                  <a:lnTo>
                    <a:pt x="33528" y="288607"/>
                  </a:lnTo>
                  <a:lnTo>
                    <a:pt x="70993" y="281736"/>
                  </a:lnTo>
                  <a:lnTo>
                    <a:pt x="105448" y="270281"/>
                  </a:lnTo>
                  <a:lnTo>
                    <a:pt x="164782" y="233654"/>
                  </a:lnTo>
                  <a:lnTo>
                    <a:pt x="194576" y="202907"/>
                  </a:lnTo>
                  <a:lnTo>
                    <a:pt x="213169" y="167982"/>
                  </a:lnTo>
                  <a:lnTo>
                    <a:pt x="215747" y="156514"/>
                  </a:lnTo>
                  <a:lnTo>
                    <a:pt x="216598" y="145072"/>
                  </a:lnTo>
                  <a:close/>
                </a:path>
                <a:path extrusionOk="0" h="456565" w="290194">
                  <a:moveTo>
                    <a:pt x="277647" y="10668"/>
                  </a:moveTo>
                  <a:lnTo>
                    <a:pt x="276123" y="7620"/>
                  </a:lnTo>
                  <a:lnTo>
                    <a:pt x="276123" y="4572"/>
                  </a:lnTo>
                  <a:lnTo>
                    <a:pt x="270027" y="1524"/>
                  </a:lnTo>
                  <a:lnTo>
                    <a:pt x="263931" y="0"/>
                  </a:lnTo>
                  <a:lnTo>
                    <a:pt x="244030" y="0"/>
                  </a:lnTo>
                  <a:lnTo>
                    <a:pt x="237934" y="4572"/>
                  </a:lnTo>
                  <a:lnTo>
                    <a:pt x="237934" y="15240"/>
                  </a:lnTo>
                  <a:lnTo>
                    <a:pt x="240982" y="19812"/>
                  </a:lnTo>
                  <a:lnTo>
                    <a:pt x="244030" y="22860"/>
                  </a:lnTo>
                  <a:lnTo>
                    <a:pt x="248602" y="24485"/>
                  </a:lnTo>
                  <a:lnTo>
                    <a:pt x="253263" y="27533"/>
                  </a:lnTo>
                  <a:lnTo>
                    <a:pt x="268503" y="27533"/>
                  </a:lnTo>
                  <a:lnTo>
                    <a:pt x="271551" y="26009"/>
                  </a:lnTo>
                  <a:lnTo>
                    <a:pt x="273075" y="22860"/>
                  </a:lnTo>
                  <a:lnTo>
                    <a:pt x="276123" y="19812"/>
                  </a:lnTo>
                  <a:lnTo>
                    <a:pt x="277647" y="16764"/>
                  </a:lnTo>
                  <a:lnTo>
                    <a:pt x="277647" y="10668"/>
                  </a:lnTo>
                  <a:close/>
                </a:path>
                <a:path extrusionOk="0" h="456565" w="290194">
                  <a:moveTo>
                    <a:pt x="289852" y="268706"/>
                  </a:moveTo>
                  <a:lnTo>
                    <a:pt x="285089" y="165696"/>
                  </a:lnTo>
                  <a:lnTo>
                    <a:pt x="282346" y="119329"/>
                  </a:lnTo>
                  <a:lnTo>
                    <a:pt x="279171" y="76390"/>
                  </a:lnTo>
                  <a:lnTo>
                    <a:pt x="251739" y="76390"/>
                  </a:lnTo>
                  <a:lnTo>
                    <a:pt x="251739" y="277939"/>
                  </a:lnTo>
                  <a:lnTo>
                    <a:pt x="263931" y="284035"/>
                  </a:lnTo>
                  <a:lnTo>
                    <a:pt x="268503" y="284035"/>
                  </a:lnTo>
                  <a:lnTo>
                    <a:pt x="276555" y="282943"/>
                  </a:lnTo>
                  <a:lnTo>
                    <a:pt x="282613" y="279844"/>
                  </a:lnTo>
                  <a:lnTo>
                    <a:pt x="286943" y="275005"/>
                  </a:lnTo>
                  <a:lnTo>
                    <a:pt x="289852" y="26870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71" name="Google Shape;207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15058" y="361854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2" name="Google Shape;2072;p28"/>
            <p:cNvSpPr/>
            <p:nvPr/>
          </p:nvSpPr>
          <p:spPr>
            <a:xfrm>
              <a:off x="1839372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551" y="81708"/>
                  </a:lnTo>
                  <a:lnTo>
                    <a:pt x="59257" y="48470"/>
                  </a:lnTo>
                  <a:lnTo>
                    <a:pt x="97988" y="16073"/>
                  </a:lnTo>
                  <a:lnTo>
                    <a:pt x="147923" y="0"/>
                  </a:lnTo>
                  <a:lnTo>
                    <a:pt x="165647" y="2549"/>
                  </a:lnTo>
                  <a:lnTo>
                    <a:pt x="208978" y="39719"/>
                  </a:lnTo>
                  <a:lnTo>
                    <a:pt x="214503" y="131302"/>
                  </a:lnTo>
                  <a:lnTo>
                    <a:pt x="216598" y="190881"/>
                  </a:lnTo>
                  <a:lnTo>
                    <a:pt x="216360" y="212612"/>
                  </a:lnTo>
                  <a:lnTo>
                    <a:pt x="215312" y="249254"/>
                  </a:lnTo>
                  <a:lnTo>
                    <a:pt x="215074" y="264128"/>
                  </a:lnTo>
                  <a:lnTo>
                    <a:pt x="211002" y="304298"/>
                  </a:lnTo>
                  <a:lnTo>
                    <a:pt x="200191" y="346779"/>
                  </a:lnTo>
                  <a:lnTo>
                    <a:pt x="181546" y="371947"/>
                  </a:lnTo>
                  <a:lnTo>
                    <a:pt x="181546" y="122110"/>
                  </a:lnTo>
                  <a:lnTo>
                    <a:pt x="176974" y="125785"/>
                  </a:lnTo>
                  <a:lnTo>
                    <a:pt x="176974" y="56483"/>
                  </a:lnTo>
                  <a:lnTo>
                    <a:pt x="175807" y="49029"/>
                  </a:lnTo>
                  <a:lnTo>
                    <a:pt x="172212" y="42576"/>
                  </a:lnTo>
                  <a:lnTo>
                    <a:pt x="166044" y="36980"/>
                  </a:lnTo>
                  <a:lnTo>
                    <a:pt x="157162" y="32099"/>
                  </a:lnTo>
                  <a:lnTo>
                    <a:pt x="154019" y="32099"/>
                  </a:lnTo>
                  <a:lnTo>
                    <a:pt x="149447" y="30480"/>
                  </a:lnTo>
                  <a:lnTo>
                    <a:pt x="143351" y="30480"/>
                  </a:lnTo>
                  <a:lnTo>
                    <a:pt x="137588" y="31066"/>
                  </a:lnTo>
                  <a:lnTo>
                    <a:pt x="102965" y="48482"/>
                  </a:lnTo>
                  <a:lnTo>
                    <a:pt x="69158" y="80788"/>
                  </a:lnTo>
                  <a:lnTo>
                    <a:pt x="40576" y="123110"/>
                  </a:lnTo>
                  <a:lnTo>
                    <a:pt x="33528" y="149637"/>
                  </a:lnTo>
                  <a:lnTo>
                    <a:pt x="33528" y="189357"/>
                  </a:lnTo>
                  <a:lnTo>
                    <a:pt x="30480" y="189357"/>
                  </a:lnTo>
                  <a:lnTo>
                    <a:pt x="17359" y="187664"/>
                  </a:lnTo>
                  <a:lnTo>
                    <a:pt x="7810" y="182677"/>
                  </a:lnTo>
                  <a:lnTo>
                    <a:pt x="1976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8956" y="366426"/>
                  </a:moveTo>
                  <a:lnTo>
                    <a:pt x="28956" y="358806"/>
                  </a:lnTo>
                  <a:lnTo>
                    <a:pt x="130968" y="354243"/>
                  </a:lnTo>
                  <a:lnTo>
                    <a:pt x="131659" y="354139"/>
                  </a:lnTo>
                  <a:lnTo>
                    <a:pt x="152097" y="350232"/>
                  </a:lnTo>
                  <a:lnTo>
                    <a:pt x="166866" y="340506"/>
                  </a:lnTo>
                  <a:lnTo>
                    <a:pt x="175615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947"/>
                  </a:lnTo>
                  <a:lnTo>
                    <a:pt x="145414" y="384213"/>
                  </a:lnTo>
                  <a:lnTo>
                    <a:pt x="131659" y="384789"/>
                  </a:lnTo>
                  <a:lnTo>
                    <a:pt x="130968" y="384762"/>
                  </a:lnTo>
                  <a:lnTo>
                    <a:pt x="125063" y="383286"/>
                  </a:lnTo>
                  <a:lnTo>
                    <a:pt x="118181" y="383547"/>
                  </a:lnTo>
                  <a:lnTo>
                    <a:pt x="111156" y="384238"/>
                  </a:lnTo>
                  <a:lnTo>
                    <a:pt x="103846" y="385214"/>
                  </a:lnTo>
                  <a:lnTo>
                    <a:pt x="96107" y="386334"/>
                  </a:lnTo>
                  <a:lnTo>
                    <a:pt x="79343" y="386334"/>
                  </a:lnTo>
                  <a:lnTo>
                    <a:pt x="36576" y="375570"/>
                  </a:lnTo>
                  <a:lnTo>
                    <a:pt x="32004" y="372522"/>
                  </a:lnTo>
                  <a:lnTo>
                    <a:pt x="28956" y="366426"/>
                  </a:lnTo>
                  <a:close/>
                </a:path>
                <a:path extrusionOk="0" h="386715" w="217169">
                  <a:moveTo>
                    <a:pt x="33528" y="189357"/>
                  </a:moveTo>
                  <a:lnTo>
                    <a:pt x="33528" y="154209"/>
                  </a:lnTo>
                  <a:lnTo>
                    <a:pt x="35052" y="157257"/>
                  </a:lnTo>
                  <a:lnTo>
                    <a:pt x="39624" y="161829"/>
                  </a:lnTo>
                  <a:lnTo>
                    <a:pt x="53340" y="161829"/>
                  </a:lnTo>
                  <a:lnTo>
                    <a:pt x="59436" y="160305"/>
                  </a:lnTo>
                  <a:lnTo>
                    <a:pt x="64332" y="159115"/>
                  </a:lnTo>
                  <a:lnTo>
                    <a:pt x="107061" y="140469"/>
                  </a:lnTo>
                  <a:lnTo>
                    <a:pt x="115919" y="135921"/>
                  </a:lnTo>
                  <a:lnTo>
                    <a:pt x="158932" y="98354"/>
                  </a:lnTo>
                  <a:lnTo>
                    <a:pt x="176974" y="56483"/>
                  </a:lnTo>
                  <a:lnTo>
                    <a:pt x="176974" y="125785"/>
                  </a:lnTo>
                  <a:lnTo>
                    <a:pt x="145223" y="151303"/>
                  </a:lnTo>
                  <a:lnTo>
                    <a:pt x="109632" y="172342"/>
                  </a:lnTo>
                  <a:lnTo>
                    <a:pt x="74899" y="185078"/>
                  </a:lnTo>
                  <a:lnTo>
                    <a:pt x="41148" y="189357"/>
                  </a:lnTo>
                  <a:lnTo>
                    <a:pt x="33528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073" name="Google Shape;207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5045" y="299275"/>
            <a:ext cx="2180082" cy="29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4" name="Google Shape;2074;p28"/>
          <p:cNvGrpSpPr/>
          <p:nvPr/>
        </p:nvGrpSpPr>
        <p:grpSpPr>
          <a:xfrm>
            <a:off x="120395" y="1176527"/>
            <a:ext cx="6147815" cy="3144011"/>
            <a:chOff x="120395" y="1176527"/>
            <a:chExt cx="6147815" cy="3144011"/>
          </a:xfrm>
        </p:grpSpPr>
        <p:pic>
          <p:nvPicPr>
            <p:cNvPr id="2075" name="Google Shape;2075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0395" y="1176527"/>
              <a:ext cx="6147815" cy="3144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23131" y="1327680"/>
              <a:ext cx="235000" cy="2350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7" name="Google Shape;207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19088" y="1176527"/>
            <a:ext cx="2520695" cy="314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28"/>
          <p:cNvGrpSpPr/>
          <p:nvPr/>
        </p:nvGrpSpPr>
        <p:grpSpPr>
          <a:xfrm>
            <a:off x="6237827" y="968025"/>
            <a:ext cx="210502" cy="126777"/>
            <a:chOff x="6237827" y="968025"/>
            <a:chExt cx="210502" cy="126777"/>
          </a:xfrm>
        </p:grpSpPr>
        <p:pic>
          <p:nvPicPr>
            <p:cNvPr id="2079" name="Google Shape;2079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37827" y="968025"/>
              <a:ext cx="105251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65938" y="971168"/>
              <a:ext cx="82391" cy="1205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5" name="Google Shape;2085;p29"/>
          <p:cNvGrpSpPr/>
          <p:nvPr/>
        </p:nvGrpSpPr>
        <p:grpSpPr>
          <a:xfrm>
            <a:off x="225170" y="299275"/>
            <a:ext cx="1282161" cy="479869"/>
            <a:chOff x="225170" y="299275"/>
            <a:chExt cx="1282161" cy="479869"/>
          </a:xfrm>
        </p:grpSpPr>
        <p:sp>
          <p:nvSpPr>
            <p:cNvPr id="2086" name="Google Shape;2086;p29"/>
            <p:cNvSpPr/>
            <p:nvPr/>
          </p:nvSpPr>
          <p:spPr>
            <a:xfrm>
              <a:off x="225170" y="312991"/>
              <a:ext cx="271780" cy="273685"/>
            </a:xfrm>
            <a:custGeom>
              <a:rect b="b" l="l" r="r" t="t"/>
              <a:pathLst>
                <a:path extrusionOk="0" h="273684" w="271780">
                  <a:moveTo>
                    <a:pt x="0" y="238220"/>
                  </a:moveTo>
                  <a:lnTo>
                    <a:pt x="0" y="233648"/>
                  </a:lnTo>
                  <a:lnTo>
                    <a:pt x="0" y="227552"/>
                  </a:lnTo>
                  <a:lnTo>
                    <a:pt x="1523" y="222980"/>
                  </a:lnTo>
                  <a:lnTo>
                    <a:pt x="6191" y="218408"/>
                  </a:lnTo>
                  <a:lnTo>
                    <a:pt x="12287" y="213836"/>
                  </a:lnTo>
                  <a:lnTo>
                    <a:pt x="15335" y="210788"/>
                  </a:lnTo>
                  <a:lnTo>
                    <a:pt x="18383" y="209169"/>
                  </a:lnTo>
                  <a:lnTo>
                    <a:pt x="21431" y="206121"/>
                  </a:lnTo>
                  <a:lnTo>
                    <a:pt x="22955" y="206121"/>
                  </a:lnTo>
                  <a:lnTo>
                    <a:pt x="27241" y="223297"/>
                  </a:lnTo>
                  <a:lnTo>
                    <a:pt x="37814" y="235731"/>
                  </a:lnTo>
                  <a:lnTo>
                    <a:pt x="54673" y="243290"/>
                  </a:lnTo>
                  <a:lnTo>
                    <a:pt x="77819" y="245840"/>
                  </a:lnTo>
                  <a:lnTo>
                    <a:pt x="99329" y="244363"/>
                  </a:lnTo>
                  <a:lnTo>
                    <a:pt x="147993" y="231695"/>
                  </a:lnTo>
                  <a:lnTo>
                    <a:pt x="193245" y="211590"/>
                  </a:lnTo>
                  <a:lnTo>
                    <a:pt x="227361" y="183261"/>
                  </a:lnTo>
                  <a:lnTo>
                    <a:pt x="230409" y="180213"/>
                  </a:lnTo>
                  <a:lnTo>
                    <a:pt x="231933" y="177165"/>
                  </a:lnTo>
                  <a:lnTo>
                    <a:pt x="231933" y="169545"/>
                  </a:lnTo>
                  <a:lnTo>
                    <a:pt x="230409" y="168021"/>
                  </a:lnTo>
                  <a:lnTo>
                    <a:pt x="45815" y="126777"/>
                  </a:lnTo>
                  <a:lnTo>
                    <a:pt x="39719" y="125253"/>
                  </a:lnTo>
                  <a:lnTo>
                    <a:pt x="35147" y="122205"/>
                  </a:lnTo>
                  <a:lnTo>
                    <a:pt x="29051" y="119157"/>
                  </a:lnTo>
                  <a:lnTo>
                    <a:pt x="19907" y="113061"/>
                  </a:lnTo>
                  <a:lnTo>
                    <a:pt x="15335" y="106870"/>
                  </a:lnTo>
                  <a:lnTo>
                    <a:pt x="15335" y="100774"/>
                  </a:lnTo>
                  <a:lnTo>
                    <a:pt x="40409" y="58086"/>
                  </a:lnTo>
                  <a:lnTo>
                    <a:pt x="85574" y="32955"/>
                  </a:lnTo>
                  <a:lnTo>
                    <a:pt x="150305" y="12342"/>
                  </a:lnTo>
                  <a:lnTo>
                    <a:pt x="189261" y="4572"/>
                  </a:lnTo>
                  <a:lnTo>
                    <a:pt x="197810" y="2571"/>
                  </a:lnTo>
                  <a:lnTo>
                    <a:pt x="205073" y="1143"/>
                  </a:lnTo>
                  <a:lnTo>
                    <a:pt x="210907" y="285"/>
                  </a:lnTo>
                  <a:lnTo>
                    <a:pt x="215169" y="0"/>
                  </a:lnTo>
                  <a:lnTo>
                    <a:pt x="218217" y="1524"/>
                  </a:lnTo>
                  <a:lnTo>
                    <a:pt x="224313" y="1524"/>
                  </a:lnTo>
                  <a:lnTo>
                    <a:pt x="227361" y="3048"/>
                  </a:lnTo>
                  <a:lnTo>
                    <a:pt x="231933" y="3048"/>
                  </a:lnTo>
                  <a:lnTo>
                    <a:pt x="234981" y="4572"/>
                  </a:lnTo>
                  <a:lnTo>
                    <a:pt x="244125" y="6096"/>
                  </a:lnTo>
                  <a:lnTo>
                    <a:pt x="248697" y="9144"/>
                  </a:lnTo>
                  <a:lnTo>
                    <a:pt x="247173" y="15335"/>
                  </a:lnTo>
                  <a:lnTo>
                    <a:pt x="214383" y="34837"/>
                  </a:lnTo>
                  <a:lnTo>
                    <a:pt x="155178" y="45148"/>
                  </a:lnTo>
                  <a:lnTo>
                    <a:pt x="128408" y="50006"/>
                  </a:lnTo>
                  <a:lnTo>
                    <a:pt x="86931" y="62396"/>
                  </a:lnTo>
                  <a:lnTo>
                    <a:pt x="68675" y="74866"/>
                  </a:lnTo>
                  <a:lnTo>
                    <a:pt x="62579" y="79438"/>
                  </a:lnTo>
                  <a:lnTo>
                    <a:pt x="59531" y="85534"/>
                  </a:lnTo>
                  <a:lnTo>
                    <a:pt x="59531" y="94678"/>
                  </a:lnTo>
                  <a:lnTo>
                    <a:pt x="62579" y="96202"/>
                  </a:lnTo>
                  <a:lnTo>
                    <a:pt x="70199" y="97726"/>
                  </a:lnTo>
                  <a:lnTo>
                    <a:pt x="75296" y="99774"/>
                  </a:lnTo>
                  <a:lnTo>
                    <a:pt x="94678" y="105346"/>
                  </a:lnTo>
                  <a:lnTo>
                    <a:pt x="102108" y="106776"/>
                  </a:lnTo>
                  <a:lnTo>
                    <a:pt x="110680" y="108787"/>
                  </a:lnTo>
                  <a:lnTo>
                    <a:pt x="120395" y="111387"/>
                  </a:lnTo>
                  <a:lnTo>
                    <a:pt x="131254" y="114585"/>
                  </a:lnTo>
                  <a:lnTo>
                    <a:pt x="228632" y="141803"/>
                  </a:lnTo>
                  <a:lnTo>
                    <a:pt x="266985" y="152685"/>
                  </a:lnTo>
                  <a:lnTo>
                    <a:pt x="270129" y="160401"/>
                  </a:lnTo>
                  <a:lnTo>
                    <a:pt x="271653" y="166497"/>
                  </a:lnTo>
                  <a:lnTo>
                    <a:pt x="271653" y="171069"/>
                  </a:lnTo>
                  <a:lnTo>
                    <a:pt x="256142" y="206256"/>
                  </a:lnTo>
                  <a:lnTo>
                    <a:pt x="207537" y="239946"/>
                  </a:lnTo>
                  <a:lnTo>
                    <a:pt x="157162" y="259651"/>
                  </a:lnTo>
                  <a:lnTo>
                    <a:pt x="116002" y="269938"/>
                  </a:lnTo>
                  <a:lnTo>
                    <a:pt x="83915" y="273367"/>
                  </a:lnTo>
                  <a:lnTo>
                    <a:pt x="72747" y="272796"/>
                  </a:lnTo>
                  <a:lnTo>
                    <a:pt x="31551" y="260541"/>
                  </a:lnTo>
                  <a:lnTo>
                    <a:pt x="10763" y="248888"/>
                  </a:lnTo>
                  <a:lnTo>
                    <a:pt x="3048" y="244316"/>
                  </a:lnTo>
                  <a:lnTo>
                    <a:pt x="0" y="23822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87" name="Google Shape;208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9683" y="381762"/>
              <a:ext cx="216598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0761" y="367950"/>
              <a:ext cx="215074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9" name="Google Shape;2089;p29"/>
            <p:cNvSpPr/>
            <p:nvPr/>
          </p:nvSpPr>
          <p:spPr>
            <a:xfrm>
              <a:off x="992600" y="299275"/>
              <a:ext cx="52069" cy="284480"/>
            </a:xfrm>
            <a:custGeom>
              <a:rect b="b" l="l" r="r" t="t"/>
              <a:pathLst>
                <a:path extrusionOk="0" h="284480" w="52069">
                  <a:moveTo>
                    <a:pt x="13716" y="277939"/>
                  </a:moveTo>
                  <a:lnTo>
                    <a:pt x="13716" y="76390"/>
                  </a:lnTo>
                  <a:lnTo>
                    <a:pt x="41243" y="76390"/>
                  </a:lnTo>
                  <a:lnTo>
                    <a:pt x="44410" y="119324"/>
                  </a:lnTo>
                  <a:lnTo>
                    <a:pt x="47148" y="165687"/>
                  </a:lnTo>
                  <a:lnTo>
                    <a:pt x="51911" y="268700"/>
                  </a:lnTo>
                  <a:lnTo>
                    <a:pt x="49004" y="274994"/>
                  </a:lnTo>
                  <a:lnTo>
                    <a:pt x="44660" y="279832"/>
                  </a:lnTo>
                  <a:lnTo>
                    <a:pt x="38583" y="282938"/>
                  </a:lnTo>
                  <a:lnTo>
                    <a:pt x="30480" y="284035"/>
                  </a:lnTo>
                  <a:lnTo>
                    <a:pt x="25908" y="284035"/>
                  </a:lnTo>
                  <a:lnTo>
                    <a:pt x="13716" y="277939"/>
                  </a:lnTo>
                  <a:close/>
                </a:path>
                <a:path extrusionOk="0" h="284480" w="52069">
                  <a:moveTo>
                    <a:pt x="0" y="15240"/>
                  </a:moveTo>
                  <a:lnTo>
                    <a:pt x="0" y="4572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33623" y="1524"/>
                  </a:lnTo>
                  <a:lnTo>
                    <a:pt x="38195" y="4572"/>
                  </a:lnTo>
                  <a:lnTo>
                    <a:pt x="38195" y="7620"/>
                  </a:lnTo>
                  <a:lnTo>
                    <a:pt x="39719" y="10668"/>
                  </a:lnTo>
                  <a:lnTo>
                    <a:pt x="39719" y="16764"/>
                  </a:lnTo>
                  <a:lnTo>
                    <a:pt x="38195" y="19812"/>
                  </a:lnTo>
                  <a:lnTo>
                    <a:pt x="35147" y="22860"/>
                  </a:lnTo>
                  <a:lnTo>
                    <a:pt x="33623" y="26003"/>
                  </a:lnTo>
                  <a:lnTo>
                    <a:pt x="30480" y="27527"/>
                  </a:lnTo>
                  <a:lnTo>
                    <a:pt x="15240" y="27527"/>
                  </a:lnTo>
                  <a:lnTo>
                    <a:pt x="10668" y="24479"/>
                  </a:lnTo>
                  <a:lnTo>
                    <a:pt x="6096" y="22860"/>
                  </a:lnTo>
                  <a:lnTo>
                    <a:pt x="3048" y="1981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90" name="Google Shape;2090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5847" y="361854"/>
              <a:ext cx="201453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1" name="Google Shape;2091;p29"/>
            <p:cNvSpPr/>
            <p:nvPr/>
          </p:nvSpPr>
          <p:spPr>
            <a:xfrm>
              <a:off x="1290161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551" y="81708"/>
                  </a:lnTo>
                  <a:lnTo>
                    <a:pt x="59257" y="48470"/>
                  </a:lnTo>
                  <a:lnTo>
                    <a:pt x="97988" y="16073"/>
                  </a:lnTo>
                  <a:lnTo>
                    <a:pt x="147923" y="0"/>
                  </a:lnTo>
                  <a:lnTo>
                    <a:pt x="165647" y="2549"/>
                  </a:lnTo>
                  <a:lnTo>
                    <a:pt x="208978" y="39719"/>
                  </a:lnTo>
                  <a:lnTo>
                    <a:pt x="214503" y="131302"/>
                  </a:lnTo>
                  <a:lnTo>
                    <a:pt x="216598" y="190881"/>
                  </a:lnTo>
                  <a:lnTo>
                    <a:pt x="216360" y="212612"/>
                  </a:lnTo>
                  <a:lnTo>
                    <a:pt x="215312" y="249254"/>
                  </a:lnTo>
                  <a:lnTo>
                    <a:pt x="215074" y="264128"/>
                  </a:lnTo>
                  <a:lnTo>
                    <a:pt x="211002" y="304298"/>
                  </a:lnTo>
                  <a:lnTo>
                    <a:pt x="200191" y="346779"/>
                  </a:lnTo>
                  <a:lnTo>
                    <a:pt x="181546" y="371947"/>
                  </a:lnTo>
                  <a:lnTo>
                    <a:pt x="181546" y="122110"/>
                  </a:lnTo>
                  <a:lnTo>
                    <a:pt x="176974" y="125785"/>
                  </a:lnTo>
                  <a:lnTo>
                    <a:pt x="176974" y="56483"/>
                  </a:lnTo>
                  <a:lnTo>
                    <a:pt x="175807" y="49029"/>
                  </a:lnTo>
                  <a:lnTo>
                    <a:pt x="172212" y="42576"/>
                  </a:lnTo>
                  <a:lnTo>
                    <a:pt x="166044" y="36980"/>
                  </a:lnTo>
                  <a:lnTo>
                    <a:pt x="157162" y="32099"/>
                  </a:lnTo>
                  <a:lnTo>
                    <a:pt x="154019" y="32099"/>
                  </a:lnTo>
                  <a:lnTo>
                    <a:pt x="149447" y="30480"/>
                  </a:lnTo>
                  <a:lnTo>
                    <a:pt x="143351" y="30480"/>
                  </a:lnTo>
                  <a:lnTo>
                    <a:pt x="137588" y="31066"/>
                  </a:lnTo>
                  <a:lnTo>
                    <a:pt x="102965" y="48482"/>
                  </a:lnTo>
                  <a:lnTo>
                    <a:pt x="69158" y="80788"/>
                  </a:lnTo>
                  <a:lnTo>
                    <a:pt x="40576" y="123110"/>
                  </a:lnTo>
                  <a:lnTo>
                    <a:pt x="33528" y="149637"/>
                  </a:lnTo>
                  <a:lnTo>
                    <a:pt x="33528" y="189357"/>
                  </a:lnTo>
                  <a:lnTo>
                    <a:pt x="30480" y="189357"/>
                  </a:lnTo>
                  <a:lnTo>
                    <a:pt x="17359" y="187664"/>
                  </a:lnTo>
                  <a:lnTo>
                    <a:pt x="7810" y="182677"/>
                  </a:lnTo>
                  <a:lnTo>
                    <a:pt x="1976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8956" y="366426"/>
                  </a:moveTo>
                  <a:lnTo>
                    <a:pt x="28956" y="358806"/>
                  </a:lnTo>
                  <a:lnTo>
                    <a:pt x="130968" y="354243"/>
                  </a:lnTo>
                  <a:lnTo>
                    <a:pt x="131659" y="354139"/>
                  </a:lnTo>
                  <a:lnTo>
                    <a:pt x="152097" y="350232"/>
                  </a:lnTo>
                  <a:lnTo>
                    <a:pt x="166866" y="340506"/>
                  </a:lnTo>
                  <a:lnTo>
                    <a:pt x="175615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947"/>
                  </a:lnTo>
                  <a:lnTo>
                    <a:pt x="145414" y="384213"/>
                  </a:lnTo>
                  <a:lnTo>
                    <a:pt x="131659" y="384789"/>
                  </a:lnTo>
                  <a:lnTo>
                    <a:pt x="130968" y="384762"/>
                  </a:lnTo>
                  <a:lnTo>
                    <a:pt x="125063" y="383286"/>
                  </a:lnTo>
                  <a:lnTo>
                    <a:pt x="118181" y="383547"/>
                  </a:lnTo>
                  <a:lnTo>
                    <a:pt x="111156" y="384238"/>
                  </a:lnTo>
                  <a:lnTo>
                    <a:pt x="103846" y="385214"/>
                  </a:lnTo>
                  <a:lnTo>
                    <a:pt x="96107" y="386334"/>
                  </a:lnTo>
                  <a:lnTo>
                    <a:pt x="79343" y="386334"/>
                  </a:lnTo>
                  <a:lnTo>
                    <a:pt x="36576" y="375570"/>
                  </a:lnTo>
                  <a:lnTo>
                    <a:pt x="32004" y="372522"/>
                  </a:lnTo>
                  <a:lnTo>
                    <a:pt x="28956" y="366426"/>
                  </a:lnTo>
                  <a:close/>
                </a:path>
                <a:path extrusionOk="0" h="386715" w="217169">
                  <a:moveTo>
                    <a:pt x="33528" y="189357"/>
                  </a:moveTo>
                  <a:lnTo>
                    <a:pt x="33528" y="154209"/>
                  </a:lnTo>
                  <a:lnTo>
                    <a:pt x="35052" y="157257"/>
                  </a:lnTo>
                  <a:lnTo>
                    <a:pt x="39624" y="161829"/>
                  </a:lnTo>
                  <a:lnTo>
                    <a:pt x="53340" y="161829"/>
                  </a:lnTo>
                  <a:lnTo>
                    <a:pt x="59436" y="160305"/>
                  </a:lnTo>
                  <a:lnTo>
                    <a:pt x="64332" y="159115"/>
                  </a:lnTo>
                  <a:lnTo>
                    <a:pt x="107061" y="140469"/>
                  </a:lnTo>
                  <a:lnTo>
                    <a:pt x="115919" y="135921"/>
                  </a:lnTo>
                  <a:lnTo>
                    <a:pt x="158932" y="98354"/>
                  </a:lnTo>
                  <a:lnTo>
                    <a:pt x="176974" y="56483"/>
                  </a:lnTo>
                  <a:lnTo>
                    <a:pt x="176974" y="125785"/>
                  </a:lnTo>
                  <a:lnTo>
                    <a:pt x="145223" y="151303"/>
                  </a:lnTo>
                  <a:lnTo>
                    <a:pt x="109632" y="172342"/>
                  </a:lnTo>
                  <a:lnTo>
                    <a:pt x="74899" y="185078"/>
                  </a:lnTo>
                  <a:lnTo>
                    <a:pt x="41148" y="189357"/>
                  </a:lnTo>
                  <a:lnTo>
                    <a:pt x="33528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92" name="Google Shape;2092;p29"/>
          <p:cNvSpPr/>
          <p:nvPr/>
        </p:nvSpPr>
        <p:spPr>
          <a:xfrm>
            <a:off x="1700498" y="232124"/>
            <a:ext cx="304165" cy="354330"/>
          </a:xfrm>
          <a:custGeom>
            <a:rect b="b" l="l" r="r" t="t"/>
            <a:pathLst>
              <a:path extrusionOk="0" h="354330" w="304164">
                <a:moveTo>
                  <a:pt x="103727" y="227311"/>
                </a:moveTo>
                <a:lnTo>
                  <a:pt x="103727" y="189261"/>
                </a:lnTo>
                <a:lnTo>
                  <a:pt x="107194" y="199343"/>
                </a:lnTo>
                <a:lnTo>
                  <a:pt x="115395" y="211264"/>
                </a:lnTo>
                <a:lnTo>
                  <a:pt x="146494" y="241268"/>
                </a:lnTo>
                <a:lnTo>
                  <a:pt x="180022" y="265652"/>
                </a:lnTo>
                <a:lnTo>
                  <a:pt x="189166" y="271748"/>
                </a:lnTo>
                <a:lnTo>
                  <a:pt x="195262" y="273272"/>
                </a:lnTo>
                <a:lnTo>
                  <a:pt x="196786" y="273272"/>
                </a:lnTo>
                <a:lnTo>
                  <a:pt x="231933" y="250412"/>
                </a:lnTo>
                <a:lnTo>
                  <a:pt x="245649" y="235077"/>
                </a:lnTo>
                <a:lnTo>
                  <a:pt x="248697" y="232029"/>
                </a:lnTo>
                <a:lnTo>
                  <a:pt x="251745" y="227457"/>
                </a:lnTo>
                <a:lnTo>
                  <a:pt x="256317" y="222885"/>
                </a:lnTo>
                <a:lnTo>
                  <a:pt x="263461" y="213977"/>
                </a:lnTo>
                <a:lnTo>
                  <a:pt x="271176" y="205347"/>
                </a:lnTo>
                <a:lnTo>
                  <a:pt x="279463" y="196698"/>
                </a:lnTo>
                <a:lnTo>
                  <a:pt x="288321" y="187737"/>
                </a:lnTo>
                <a:lnTo>
                  <a:pt x="291369" y="187737"/>
                </a:lnTo>
                <a:lnTo>
                  <a:pt x="294417" y="189261"/>
                </a:lnTo>
                <a:lnTo>
                  <a:pt x="297561" y="192405"/>
                </a:lnTo>
                <a:lnTo>
                  <a:pt x="302133" y="195453"/>
                </a:lnTo>
                <a:lnTo>
                  <a:pt x="303657" y="196977"/>
                </a:lnTo>
                <a:lnTo>
                  <a:pt x="300609" y="200025"/>
                </a:lnTo>
                <a:lnTo>
                  <a:pt x="299085" y="204597"/>
                </a:lnTo>
                <a:lnTo>
                  <a:pt x="272391" y="238084"/>
                </a:lnTo>
                <a:lnTo>
                  <a:pt x="237482" y="270127"/>
                </a:lnTo>
                <a:lnTo>
                  <a:pt x="215169" y="286988"/>
                </a:lnTo>
                <a:lnTo>
                  <a:pt x="215169" y="315277"/>
                </a:lnTo>
                <a:lnTo>
                  <a:pt x="212121" y="314515"/>
                </a:lnTo>
                <a:lnTo>
                  <a:pt x="207549" y="311467"/>
                </a:lnTo>
                <a:lnTo>
                  <a:pt x="202882" y="308419"/>
                </a:lnTo>
                <a:lnTo>
                  <a:pt x="196786" y="306895"/>
                </a:lnTo>
                <a:lnTo>
                  <a:pt x="190690" y="306895"/>
                </a:lnTo>
                <a:lnTo>
                  <a:pt x="183570" y="311229"/>
                </a:lnTo>
                <a:lnTo>
                  <a:pt x="176022" y="315277"/>
                </a:lnTo>
                <a:lnTo>
                  <a:pt x="170878" y="317935"/>
                </a:lnTo>
                <a:lnTo>
                  <a:pt x="170878" y="293179"/>
                </a:lnTo>
                <a:lnTo>
                  <a:pt x="103727" y="227311"/>
                </a:lnTo>
                <a:close/>
              </a:path>
              <a:path extrusionOk="0" h="354330" w="304164">
                <a:moveTo>
                  <a:pt x="215169" y="315277"/>
                </a:moveTo>
                <a:lnTo>
                  <a:pt x="215169" y="286988"/>
                </a:lnTo>
                <a:lnTo>
                  <a:pt x="242054" y="300187"/>
                </a:lnTo>
                <a:lnTo>
                  <a:pt x="261080" y="309931"/>
                </a:lnTo>
                <a:lnTo>
                  <a:pt x="272391" y="316228"/>
                </a:lnTo>
                <a:lnTo>
                  <a:pt x="276129" y="319087"/>
                </a:lnTo>
                <a:lnTo>
                  <a:pt x="276129" y="326707"/>
                </a:lnTo>
                <a:lnTo>
                  <a:pt x="270033" y="331279"/>
                </a:lnTo>
                <a:lnTo>
                  <a:pt x="256317" y="331279"/>
                </a:lnTo>
                <a:lnTo>
                  <a:pt x="218217" y="316039"/>
                </a:lnTo>
                <a:lnTo>
                  <a:pt x="215169" y="315277"/>
                </a:lnTo>
                <a:close/>
              </a:path>
              <a:path extrusionOk="0" h="354330" w="304164">
                <a:moveTo>
                  <a:pt x="33623" y="351186"/>
                </a:moveTo>
                <a:lnTo>
                  <a:pt x="33623" y="331279"/>
                </a:lnTo>
                <a:lnTo>
                  <a:pt x="36671" y="332803"/>
                </a:lnTo>
                <a:lnTo>
                  <a:pt x="61388" y="332702"/>
                </a:lnTo>
                <a:lnTo>
                  <a:pt x="102703" y="325921"/>
                </a:lnTo>
                <a:lnTo>
                  <a:pt x="154114" y="303483"/>
                </a:lnTo>
                <a:lnTo>
                  <a:pt x="170878" y="293179"/>
                </a:lnTo>
                <a:lnTo>
                  <a:pt x="170878" y="317935"/>
                </a:lnTo>
                <a:lnTo>
                  <a:pt x="168187" y="319325"/>
                </a:lnTo>
                <a:lnTo>
                  <a:pt x="160210" y="323659"/>
                </a:lnTo>
                <a:lnTo>
                  <a:pt x="132477" y="336835"/>
                </a:lnTo>
                <a:lnTo>
                  <a:pt x="106441" y="346412"/>
                </a:lnTo>
                <a:lnTo>
                  <a:pt x="82391" y="352191"/>
                </a:lnTo>
                <a:lnTo>
                  <a:pt x="82010" y="352266"/>
                </a:lnTo>
                <a:lnTo>
                  <a:pt x="59912" y="354201"/>
                </a:lnTo>
                <a:lnTo>
                  <a:pt x="58007" y="354082"/>
                </a:lnTo>
                <a:lnTo>
                  <a:pt x="44291" y="352710"/>
                </a:lnTo>
                <a:lnTo>
                  <a:pt x="38195" y="352710"/>
                </a:lnTo>
                <a:lnTo>
                  <a:pt x="33623" y="351186"/>
                </a:lnTo>
                <a:close/>
              </a:path>
              <a:path extrusionOk="0" h="354330" w="304164">
                <a:moveTo>
                  <a:pt x="50387" y="97726"/>
                </a:moveTo>
                <a:lnTo>
                  <a:pt x="59912" y="56292"/>
                </a:lnTo>
                <a:lnTo>
                  <a:pt x="80867" y="22860"/>
                </a:lnTo>
                <a:lnTo>
                  <a:pt x="113054" y="1428"/>
                </a:lnTo>
                <a:lnTo>
                  <a:pt x="123634" y="0"/>
                </a:lnTo>
                <a:lnTo>
                  <a:pt x="130683" y="833"/>
                </a:lnTo>
                <a:lnTo>
                  <a:pt x="153590" y="34139"/>
                </a:lnTo>
                <a:lnTo>
                  <a:pt x="154114" y="42767"/>
                </a:lnTo>
                <a:lnTo>
                  <a:pt x="150969" y="71644"/>
                </a:lnTo>
                <a:lnTo>
                  <a:pt x="141529" y="105691"/>
                </a:lnTo>
                <a:lnTo>
                  <a:pt x="131254" y="131279"/>
                </a:lnTo>
                <a:lnTo>
                  <a:pt x="131254" y="33528"/>
                </a:lnTo>
                <a:lnTo>
                  <a:pt x="129730" y="30480"/>
                </a:lnTo>
                <a:lnTo>
                  <a:pt x="128206" y="28956"/>
                </a:lnTo>
                <a:lnTo>
                  <a:pt x="125158" y="27432"/>
                </a:lnTo>
                <a:lnTo>
                  <a:pt x="120586" y="25908"/>
                </a:lnTo>
                <a:lnTo>
                  <a:pt x="108299" y="25908"/>
                </a:lnTo>
                <a:lnTo>
                  <a:pt x="102203" y="28956"/>
                </a:lnTo>
                <a:lnTo>
                  <a:pt x="96107" y="35052"/>
                </a:lnTo>
                <a:lnTo>
                  <a:pt x="90011" y="39624"/>
                </a:lnTo>
                <a:lnTo>
                  <a:pt x="74771" y="78783"/>
                </a:lnTo>
                <a:lnTo>
                  <a:pt x="71723" y="108394"/>
                </a:lnTo>
                <a:lnTo>
                  <a:pt x="71723" y="177239"/>
                </a:lnTo>
                <a:lnTo>
                  <a:pt x="66770" y="168128"/>
                </a:lnTo>
                <a:lnTo>
                  <a:pt x="52482" y="125360"/>
                </a:lnTo>
                <a:lnTo>
                  <a:pt x="50934" y="112039"/>
                </a:lnTo>
                <a:lnTo>
                  <a:pt x="50387" y="97726"/>
                </a:lnTo>
                <a:close/>
              </a:path>
              <a:path extrusionOk="0" h="354330" w="304164">
                <a:moveTo>
                  <a:pt x="71723" y="177239"/>
                </a:moveTo>
                <a:lnTo>
                  <a:pt x="71723" y="108394"/>
                </a:lnTo>
                <a:lnTo>
                  <a:pt x="72866" y="124125"/>
                </a:lnTo>
                <a:lnTo>
                  <a:pt x="76295" y="139303"/>
                </a:lnTo>
                <a:lnTo>
                  <a:pt x="82010" y="153909"/>
                </a:lnTo>
                <a:lnTo>
                  <a:pt x="90011" y="167925"/>
                </a:lnTo>
                <a:lnTo>
                  <a:pt x="99728" y="160232"/>
                </a:lnTo>
                <a:lnTo>
                  <a:pt x="122110" y="114490"/>
                </a:lnTo>
                <a:lnTo>
                  <a:pt x="130683" y="66404"/>
                </a:lnTo>
                <a:lnTo>
                  <a:pt x="131254" y="50387"/>
                </a:lnTo>
                <a:lnTo>
                  <a:pt x="131254" y="131279"/>
                </a:lnTo>
                <a:lnTo>
                  <a:pt x="125785" y="144900"/>
                </a:lnTo>
                <a:lnTo>
                  <a:pt x="103727" y="189261"/>
                </a:lnTo>
                <a:lnTo>
                  <a:pt x="103727" y="227311"/>
                </a:lnTo>
                <a:lnTo>
                  <a:pt x="96107" y="219837"/>
                </a:lnTo>
                <a:lnTo>
                  <a:pt x="91011" y="225267"/>
                </a:lnTo>
                <a:lnTo>
                  <a:pt x="85058" y="232421"/>
                </a:lnTo>
                <a:lnTo>
                  <a:pt x="82391" y="236054"/>
                </a:lnTo>
                <a:lnTo>
                  <a:pt x="82391" y="196977"/>
                </a:lnTo>
                <a:lnTo>
                  <a:pt x="71723" y="177239"/>
                </a:lnTo>
                <a:close/>
              </a:path>
              <a:path extrusionOk="0" h="354330" w="304164">
                <a:moveTo>
                  <a:pt x="0" y="332803"/>
                </a:moveTo>
                <a:lnTo>
                  <a:pt x="0" y="328231"/>
                </a:lnTo>
                <a:lnTo>
                  <a:pt x="1524" y="326707"/>
                </a:lnTo>
                <a:lnTo>
                  <a:pt x="82391" y="196977"/>
                </a:lnTo>
                <a:lnTo>
                  <a:pt x="82391" y="236054"/>
                </a:lnTo>
                <a:lnTo>
                  <a:pt x="78533" y="241308"/>
                </a:lnTo>
                <a:lnTo>
                  <a:pt x="71651" y="252046"/>
                </a:lnTo>
                <a:lnTo>
                  <a:pt x="55483" y="277097"/>
                </a:lnTo>
                <a:lnTo>
                  <a:pt x="43529" y="297703"/>
                </a:lnTo>
                <a:lnTo>
                  <a:pt x="36147" y="313738"/>
                </a:lnTo>
                <a:lnTo>
                  <a:pt x="33623" y="325183"/>
                </a:lnTo>
                <a:lnTo>
                  <a:pt x="33623" y="351186"/>
                </a:lnTo>
                <a:lnTo>
                  <a:pt x="24090" y="348613"/>
                </a:lnTo>
                <a:lnTo>
                  <a:pt x="16013" y="345459"/>
                </a:lnTo>
                <a:lnTo>
                  <a:pt x="9097" y="341716"/>
                </a:lnTo>
                <a:lnTo>
                  <a:pt x="3048" y="337375"/>
                </a:lnTo>
                <a:lnTo>
                  <a:pt x="1524" y="335851"/>
                </a:lnTo>
                <a:lnTo>
                  <a:pt x="0" y="332803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093" name="Google Shape;2093;p29"/>
          <p:cNvGrpSpPr/>
          <p:nvPr/>
        </p:nvGrpSpPr>
        <p:grpSpPr>
          <a:xfrm>
            <a:off x="2196369" y="280987"/>
            <a:ext cx="1927003" cy="498157"/>
            <a:chOff x="2196369" y="280987"/>
            <a:chExt cx="1927003" cy="498157"/>
          </a:xfrm>
        </p:grpSpPr>
        <p:pic>
          <p:nvPicPr>
            <p:cNvPr id="2094" name="Google Shape;2094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96369" y="377189"/>
              <a:ext cx="224218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3543" y="370998"/>
              <a:ext cx="205930" cy="215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6" name="Google Shape;2096;p29"/>
            <p:cNvSpPr/>
            <p:nvPr/>
          </p:nvSpPr>
          <p:spPr>
            <a:xfrm>
              <a:off x="2678430" y="384810"/>
              <a:ext cx="215265" cy="371475"/>
            </a:xfrm>
            <a:custGeom>
              <a:rect b="b" l="l" r="r" t="t"/>
              <a:pathLst>
                <a:path extrusionOk="0" h="371475" w="215264">
                  <a:moveTo>
                    <a:pt x="0" y="12192"/>
                  </a:moveTo>
                  <a:lnTo>
                    <a:pt x="3048" y="7620"/>
                  </a:lnTo>
                  <a:lnTo>
                    <a:pt x="6096" y="6096"/>
                  </a:lnTo>
                  <a:lnTo>
                    <a:pt x="15240" y="6096"/>
                  </a:lnTo>
                  <a:lnTo>
                    <a:pt x="18288" y="7620"/>
                  </a:lnTo>
                  <a:lnTo>
                    <a:pt x="21336" y="10668"/>
                  </a:lnTo>
                  <a:lnTo>
                    <a:pt x="24479" y="12192"/>
                  </a:lnTo>
                  <a:lnTo>
                    <a:pt x="26003" y="15240"/>
                  </a:lnTo>
                  <a:lnTo>
                    <a:pt x="27527" y="21336"/>
                  </a:lnTo>
                  <a:lnTo>
                    <a:pt x="56389" y="12215"/>
                  </a:lnTo>
                  <a:lnTo>
                    <a:pt x="83546" y="5524"/>
                  </a:lnTo>
                  <a:lnTo>
                    <a:pt x="109006" y="1404"/>
                  </a:lnTo>
                  <a:lnTo>
                    <a:pt x="132778" y="0"/>
                  </a:lnTo>
                  <a:lnTo>
                    <a:pt x="158164" y="1952"/>
                  </a:lnTo>
                  <a:lnTo>
                    <a:pt x="195826" y="16716"/>
                  </a:lnTo>
                  <a:lnTo>
                    <a:pt x="214622" y="51539"/>
                  </a:lnTo>
                  <a:lnTo>
                    <a:pt x="215169" y="59531"/>
                  </a:lnTo>
                  <a:lnTo>
                    <a:pt x="214312" y="70976"/>
                  </a:lnTo>
                  <a:lnTo>
                    <a:pt x="193969" y="117373"/>
                  </a:lnTo>
                  <a:lnTo>
                    <a:pt x="181546" y="132415"/>
                  </a:lnTo>
                  <a:lnTo>
                    <a:pt x="181546" y="73247"/>
                  </a:lnTo>
                  <a:lnTo>
                    <a:pt x="180093" y="62387"/>
                  </a:lnTo>
                  <a:lnTo>
                    <a:pt x="150042" y="33456"/>
                  </a:lnTo>
                  <a:lnTo>
                    <a:pt x="126682" y="28956"/>
                  </a:lnTo>
                  <a:lnTo>
                    <a:pt x="117785" y="29217"/>
                  </a:lnTo>
                  <a:lnTo>
                    <a:pt x="75033" y="36590"/>
                  </a:lnTo>
                  <a:lnTo>
                    <a:pt x="36671" y="64103"/>
                  </a:lnTo>
                  <a:lnTo>
                    <a:pt x="29051" y="93154"/>
                  </a:lnTo>
                  <a:lnTo>
                    <a:pt x="29051" y="367442"/>
                  </a:lnTo>
                  <a:lnTo>
                    <a:pt x="26003" y="369474"/>
                  </a:lnTo>
                  <a:lnTo>
                    <a:pt x="19812" y="370998"/>
                  </a:lnTo>
                  <a:lnTo>
                    <a:pt x="7620" y="370998"/>
                  </a:lnTo>
                  <a:lnTo>
                    <a:pt x="0" y="12192"/>
                  </a:lnTo>
                  <a:close/>
                </a:path>
                <a:path extrusionOk="0" h="371475" w="215264">
                  <a:moveTo>
                    <a:pt x="29051" y="367442"/>
                  </a:moveTo>
                  <a:lnTo>
                    <a:pt x="29051" y="174021"/>
                  </a:lnTo>
                  <a:lnTo>
                    <a:pt x="71619" y="162614"/>
                  </a:lnTo>
                  <a:lnTo>
                    <a:pt x="107775" y="149054"/>
                  </a:lnTo>
                  <a:lnTo>
                    <a:pt x="160210" y="116014"/>
                  </a:lnTo>
                  <a:lnTo>
                    <a:pt x="181546" y="73247"/>
                  </a:lnTo>
                  <a:lnTo>
                    <a:pt x="181546" y="132415"/>
                  </a:lnTo>
                  <a:lnTo>
                    <a:pt x="135930" y="168702"/>
                  </a:lnTo>
                  <a:lnTo>
                    <a:pt x="70190" y="196200"/>
                  </a:lnTo>
                  <a:lnTo>
                    <a:pt x="33623" y="203073"/>
                  </a:lnTo>
                  <a:lnTo>
                    <a:pt x="33623" y="363378"/>
                  </a:lnTo>
                  <a:lnTo>
                    <a:pt x="30575" y="366426"/>
                  </a:lnTo>
                  <a:lnTo>
                    <a:pt x="29051" y="367442"/>
                  </a:lnTo>
                  <a:close/>
                </a:path>
                <a:path extrusionOk="0" h="371475" w="215264">
                  <a:moveTo>
                    <a:pt x="33623" y="363378"/>
                  </a:moveTo>
                  <a:lnTo>
                    <a:pt x="33623" y="271748"/>
                  </a:lnTo>
                  <a:lnTo>
                    <a:pt x="33647" y="279526"/>
                  </a:lnTo>
                  <a:lnTo>
                    <a:pt x="33813" y="287035"/>
                  </a:lnTo>
                  <a:lnTo>
                    <a:pt x="34266" y="294545"/>
                  </a:lnTo>
                  <a:lnTo>
                    <a:pt x="35147" y="302323"/>
                  </a:lnTo>
                  <a:lnTo>
                    <a:pt x="35385" y="317506"/>
                  </a:lnTo>
                  <a:lnTo>
                    <a:pt x="35909" y="328850"/>
                  </a:lnTo>
                  <a:lnTo>
                    <a:pt x="36671" y="340518"/>
                  </a:lnTo>
                  <a:lnTo>
                    <a:pt x="36671" y="355758"/>
                  </a:lnTo>
                  <a:lnTo>
                    <a:pt x="35147" y="361854"/>
                  </a:lnTo>
                  <a:lnTo>
                    <a:pt x="33623" y="36337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97" name="Google Shape;2097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651" y="369474"/>
              <a:ext cx="477488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8" name="Google Shape;2098;p29"/>
            <p:cNvSpPr/>
            <p:nvPr/>
          </p:nvSpPr>
          <p:spPr>
            <a:xfrm>
              <a:off x="3421469" y="280987"/>
              <a:ext cx="240029" cy="311785"/>
            </a:xfrm>
            <a:custGeom>
              <a:rect b="b" l="l" r="r" t="t"/>
              <a:pathLst>
                <a:path extrusionOk="0" h="311784" w="240029">
                  <a:moveTo>
                    <a:pt x="172402" y="122110"/>
                  </a:moveTo>
                  <a:lnTo>
                    <a:pt x="167830" y="123634"/>
                  </a:lnTo>
                  <a:lnTo>
                    <a:pt x="119735" y="123825"/>
                  </a:lnTo>
                  <a:lnTo>
                    <a:pt x="112344" y="124282"/>
                  </a:lnTo>
                  <a:lnTo>
                    <a:pt x="105257" y="125158"/>
                  </a:lnTo>
                  <a:lnTo>
                    <a:pt x="105016" y="118287"/>
                  </a:lnTo>
                  <a:lnTo>
                    <a:pt x="103962" y="103949"/>
                  </a:lnTo>
                  <a:lnTo>
                    <a:pt x="103733" y="96202"/>
                  </a:lnTo>
                  <a:lnTo>
                    <a:pt x="103416" y="68402"/>
                  </a:lnTo>
                  <a:lnTo>
                    <a:pt x="102400" y="44450"/>
                  </a:lnTo>
                  <a:lnTo>
                    <a:pt x="100507" y="24244"/>
                  </a:lnTo>
                  <a:lnTo>
                    <a:pt x="97637" y="7620"/>
                  </a:lnTo>
                  <a:lnTo>
                    <a:pt x="94589" y="3048"/>
                  </a:lnTo>
                  <a:lnTo>
                    <a:pt x="93065" y="1524"/>
                  </a:lnTo>
                  <a:lnTo>
                    <a:pt x="90017" y="1524"/>
                  </a:lnTo>
                  <a:lnTo>
                    <a:pt x="88493" y="0"/>
                  </a:lnTo>
                  <a:lnTo>
                    <a:pt x="79349" y="0"/>
                  </a:lnTo>
                  <a:lnTo>
                    <a:pt x="70104" y="9144"/>
                  </a:lnTo>
                  <a:lnTo>
                    <a:pt x="67056" y="15240"/>
                  </a:lnTo>
                  <a:lnTo>
                    <a:pt x="67056" y="129730"/>
                  </a:lnTo>
                  <a:lnTo>
                    <a:pt x="0" y="129730"/>
                  </a:lnTo>
                  <a:lnTo>
                    <a:pt x="1524" y="160312"/>
                  </a:lnTo>
                  <a:lnTo>
                    <a:pt x="70104" y="160312"/>
                  </a:lnTo>
                  <a:lnTo>
                    <a:pt x="72199" y="174218"/>
                  </a:lnTo>
                  <a:lnTo>
                    <a:pt x="72885" y="181533"/>
                  </a:lnTo>
                  <a:lnTo>
                    <a:pt x="73152" y="189268"/>
                  </a:lnTo>
                  <a:lnTo>
                    <a:pt x="73152" y="261086"/>
                  </a:lnTo>
                  <a:lnTo>
                    <a:pt x="74358" y="283146"/>
                  </a:lnTo>
                  <a:lnTo>
                    <a:pt x="78155" y="298894"/>
                  </a:lnTo>
                  <a:lnTo>
                    <a:pt x="84810" y="308330"/>
                  </a:lnTo>
                  <a:lnTo>
                    <a:pt x="94589" y="311467"/>
                  </a:lnTo>
                  <a:lnTo>
                    <a:pt x="99161" y="311467"/>
                  </a:lnTo>
                  <a:lnTo>
                    <a:pt x="103733" y="309943"/>
                  </a:lnTo>
                  <a:lnTo>
                    <a:pt x="108305" y="306895"/>
                  </a:lnTo>
                  <a:lnTo>
                    <a:pt x="106781" y="152692"/>
                  </a:lnTo>
                  <a:lnTo>
                    <a:pt x="172402" y="154216"/>
                  </a:lnTo>
                  <a:lnTo>
                    <a:pt x="172402" y="122110"/>
                  </a:lnTo>
                  <a:close/>
                </a:path>
                <a:path extrusionOk="0" h="311784" w="240029">
                  <a:moveTo>
                    <a:pt x="227266" y="25908"/>
                  </a:moveTo>
                  <a:lnTo>
                    <a:pt x="225742" y="22860"/>
                  </a:lnTo>
                  <a:lnTo>
                    <a:pt x="221170" y="19812"/>
                  </a:lnTo>
                  <a:lnTo>
                    <a:pt x="215074" y="18288"/>
                  </a:lnTo>
                  <a:lnTo>
                    <a:pt x="195262" y="18288"/>
                  </a:lnTo>
                  <a:lnTo>
                    <a:pt x="189166" y="22860"/>
                  </a:lnTo>
                  <a:lnTo>
                    <a:pt x="189166" y="33528"/>
                  </a:lnTo>
                  <a:lnTo>
                    <a:pt x="190690" y="38100"/>
                  </a:lnTo>
                  <a:lnTo>
                    <a:pt x="195262" y="41148"/>
                  </a:lnTo>
                  <a:lnTo>
                    <a:pt x="199834" y="42773"/>
                  </a:lnTo>
                  <a:lnTo>
                    <a:pt x="204406" y="45821"/>
                  </a:lnTo>
                  <a:lnTo>
                    <a:pt x="218122" y="45821"/>
                  </a:lnTo>
                  <a:lnTo>
                    <a:pt x="221170" y="44297"/>
                  </a:lnTo>
                  <a:lnTo>
                    <a:pt x="224218" y="41148"/>
                  </a:lnTo>
                  <a:lnTo>
                    <a:pt x="227266" y="38100"/>
                  </a:lnTo>
                  <a:lnTo>
                    <a:pt x="227266" y="25908"/>
                  </a:lnTo>
                  <a:close/>
                </a:path>
                <a:path extrusionOk="0" h="311784" w="240029">
                  <a:moveTo>
                    <a:pt x="239458" y="286994"/>
                  </a:moveTo>
                  <a:lnTo>
                    <a:pt x="237820" y="233768"/>
                  </a:lnTo>
                  <a:lnTo>
                    <a:pt x="230314" y="94678"/>
                  </a:lnTo>
                  <a:lnTo>
                    <a:pt x="201358" y="94678"/>
                  </a:lnTo>
                  <a:lnTo>
                    <a:pt x="201358" y="294703"/>
                  </a:lnTo>
                  <a:lnTo>
                    <a:pt x="204406" y="297751"/>
                  </a:lnTo>
                  <a:lnTo>
                    <a:pt x="208978" y="299275"/>
                  </a:lnTo>
                  <a:lnTo>
                    <a:pt x="215074" y="302323"/>
                  </a:lnTo>
                  <a:lnTo>
                    <a:pt x="218122" y="302323"/>
                  </a:lnTo>
                  <a:lnTo>
                    <a:pt x="226390" y="301231"/>
                  </a:lnTo>
                  <a:lnTo>
                    <a:pt x="232791" y="298132"/>
                  </a:lnTo>
                  <a:lnTo>
                    <a:pt x="237197" y="293293"/>
                  </a:lnTo>
                  <a:lnTo>
                    <a:pt x="239458" y="28699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099" name="Google Shape;209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83889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0" name="Google Shape;2100;p29"/>
            <p:cNvSpPr/>
            <p:nvPr/>
          </p:nvSpPr>
          <p:spPr>
            <a:xfrm>
              <a:off x="3908107" y="392429"/>
              <a:ext cx="215265" cy="386715"/>
            </a:xfrm>
            <a:custGeom>
              <a:rect b="b" l="l" r="r" t="t"/>
              <a:pathLst>
                <a:path extrusionOk="0" h="386715" w="215264">
                  <a:moveTo>
                    <a:pt x="0" y="163353"/>
                  </a:moveTo>
                  <a:lnTo>
                    <a:pt x="10668" y="117538"/>
                  </a:lnTo>
                  <a:lnTo>
                    <a:pt x="31710" y="81708"/>
                  </a:lnTo>
                  <a:lnTo>
                    <a:pt x="59150" y="48470"/>
                  </a:lnTo>
                  <a:lnTo>
                    <a:pt x="97765" y="16073"/>
                  </a:lnTo>
                  <a:lnTo>
                    <a:pt x="146494" y="0"/>
                  </a:lnTo>
                  <a:lnTo>
                    <a:pt x="164831" y="2549"/>
                  </a:lnTo>
                  <a:lnTo>
                    <a:pt x="209073" y="39719"/>
                  </a:lnTo>
                  <a:lnTo>
                    <a:pt x="211955" y="89511"/>
                  </a:lnTo>
                  <a:lnTo>
                    <a:pt x="213836" y="131302"/>
                  </a:lnTo>
                  <a:lnTo>
                    <a:pt x="215169" y="190881"/>
                  </a:lnTo>
                  <a:lnTo>
                    <a:pt x="214979" y="232076"/>
                  </a:lnTo>
                  <a:lnTo>
                    <a:pt x="214526" y="249254"/>
                  </a:lnTo>
                  <a:lnTo>
                    <a:pt x="213645" y="264128"/>
                  </a:lnTo>
                  <a:lnTo>
                    <a:pt x="213360" y="278494"/>
                  </a:lnTo>
                  <a:lnTo>
                    <a:pt x="205804" y="327834"/>
                  </a:lnTo>
                  <a:lnTo>
                    <a:pt x="187452" y="365855"/>
                  </a:lnTo>
                  <a:lnTo>
                    <a:pt x="181546" y="371541"/>
                  </a:lnTo>
                  <a:lnTo>
                    <a:pt x="181546" y="129730"/>
                  </a:lnTo>
                  <a:lnTo>
                    <a:pt x="180022" y="125158"/>
                  </a:lnTo>
                  <a:lnTo>
                    <a:pt x="180022" y="122110"/>
                  </a:lnTo>
                  <a:lnTo>
                    <a:pt x="175450" y="125880"/>
                  </a:lnTo>
                  <a:lnTo>
                    <a:pt x="175450" y="56483"/>
                  </a:lnTo>
                  <a:lnTo>
                    <a:pt x="174307" y="49029"/>
                  </a:lnTo>
                  <a:lnTo>
                    <a:pt x="170878" y="42576"/>
                  </a:lnTo>
                  <a:lnTo>
                    <a:pt x="165163" y="36980"/>
                  </a:lnTo>
                  <a:lnTo>
                    <a:pt x="157162" y="32099"/>
                  </a:lnTo>
                  <a:lnTo>
                    <a:pt x="154114" y="32099"/>
                  </a:lnTo>
                  <a:lnTo>
                    <a:pt x="148018" y="30480"/>
                  </a:lnTo>
                  <a:lnTo>
                    <a:pt x="141922" y="30480"/>
                  </a:lnTo>
                  <a:lnTo>
                    <a:pt x="137039" y="31066"/>
                  </a:lnTo>
                  <a:lnTo>
                    <a:pt x="131433" y="32813"/>
                  </a:lnTo>
                  <a:lnTo>
                    <a:pt x="124951" y="35703"/>
                  </a:lnTo>
                  <a:lnTo>
                    <a:pt x="117443" y="39719"/>
                  </a:lnTo>
                  <a:lnTo>
                    <a:pt x="109704" y="43672"/>
                  </a:lnTo>
                  <a:lnTo>
                    <a:pt x="74929" y="73487"/>
                  </a:lnTo>
                  <a:lnTo>
                    <a:pt x="49696" y="106909"/>
                  </a:lnTo>
                  <a:lnTo>
                    <a:pt x="33623" y="149637"/>
                  </a:lnTo>
                  <a:lnTo>
                    <a:pt x="33623" y="189357"/>
                  </a:lnTo>
                  <a:lnTo>
                    <a:pt x="28956" y="189357"/>
                  </a:lnTo>
                  <a:lnTo>
                    <a:pt x="16073" y="187664"/>
                  </a:lnTo>
                  <a:lnTo>
                    <a:pt x="7048" y="182677"/>
                  </a:lnTo>
                  <a:lnTo>
                    <a:pt x="1738" y="174529"/>
                  </a:lnTo>
                  <a:lnTo>
                    <a:pt x="0" y="163353"/>
                  </a:lnTo>
                  <a:close/>
                </a:path>
                <a:path extrusionOk="0" h="386715" w="215264">
                  <a:moveTo>
                    <a:pt x="28956" y="366426"/>
                  </a:moveTo>
                  <a:lnTo>
                    <a:pt x="28956" y="358806"/>
                  </a:lnTo>
                  <a:lnTo>
                    <a:pt x="129730" y="354302"/>
                  </a:lnTo>
                  <a:lnTo>
                    <a:pt x="131433" y="354200"/>
                  </a:lnTo>
                  <a:lnTo>
                    <a:pt x="152138" y="350232"/>
                  </a:lnTo>
                  <a:lnTo>
                    <a:pt x="166878" y="340506"/>
                  </a:lnTo>
                  <a:lnTo>
                    <a:pt x="175617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541"/>
                  </a:lnTo>
                  <a:lnTo>
                    <a:pt x="178498" y="374046"/>
                  </a:lnTo>
                  <a:lnTo>
                    <a:pt x="168735" y="378983"/>
                  </a:lnTo>
                  <a:lnTo>
                    <a:pt x="157543" y="382321"/>
                  </a:lnTo>
                  <a:lnTo>
                    <a:pt x="144622" y="384213"/>
                  </a:lnTo>
                  <a:lnTo>
                    <a:pt x="129730" y="384810"/>
                  </a:lnTo>
                  <a:lnTo>
                    <a:pt x="123634" y="383286"/>
                  </a:lnTo>
                  <a:lnTo>
                    <a:pt x="116721" y="383547"/>
                  </a:lnTo>
                  <a:lnTo>
                    <a:pt x="109835" y="384238"/>
                  </a:lnTo>
                  <a:lnTo>
                    <a:pt x="102393" y="385308"/>
                  </a:lnTo>
                  <a:lnTo>
                    <a:pt x="96107" y="386334"/>
                  </a:lnTo>
                  <a:lnTo>
                    <a:pt x="77819" y="386334"/>
                  </a:lnTo>
                  <a:lnTo>
                    <a:pt x="65817" y="385522"/>
                  </a:lnTo>
                  <a:lnTo>
                    <a:pt x="54959" y="383274"/>
                  </a:lnTo>
                  <a:lnTo>
                    <a:pt x="45243" y="379864"/>
                  </a:lnTo>
                  <a:lnTo>
                    <a:pt x="30575" y="372522"/>
                  </a:lnTo>
                  <a:lnTo>
                    <a:pt x="28956" y="366426"/>
                  </a:lnTo>
                  <a:close/>
                </a:path>
                <a:path extrusionOk="0" h="386715" w="215264">
                  <a:moveTo>
                    <a:pt x="33623" y="189357"/>
                  </a:moveTo>
                  <a:lnTo>
                    <a:pt x="33623" y="157257"/>
                  </a:lnTo>
                  <a:lnTo>
                    <a:pt x="36671" y="160305"/>
                  </a:lnTo>
                  <a:lnTo>
                    <a:pt x="39719" y="161829"/>
                  </a:lnTo>
                  <a:lnTo>
                    <a:pt x="51911" y="161829"/>
                  </a:lnTo>
                  <a:lnTo>
                    <a:pt x="58007" y="160305"/>
                  </a:lnTo>
                  <a:lnTo>
                    <a:pt x="62888" y="159115"/>
                  </a:lnTo>
                  <a:lnTo>
                    <a:pt x="98393" y="144875"/>
                  </a:lnTo>
                  <a:lnTo>
                    <a:pt x="130453" y="124284"/>
                  </a:lnTo>
                  <a:lnTo>
                    <a:pt x="167640" y="84153"/>
                  </a:lnTo>
                  <a:lnTo>
                    <a:pt x="175450" y="56483"/>
                  </a:lnTo>
                  <a:lnTo>
                    <a:pt x="175450" y="125880"/>
                  </a:lnTo>
                  <a:lnTo>
                    <a:pt x="144622" y="151303"/>
                  </a:lnTo>
                  <a:lnTo>
                    <a:pt x="109489" y="172342"/>
                  </a:lnTo>
                  <a:lnTo>
                    <a:pt x="74929" y="185078"/>
                  </a:lnTo>
                  <a:lnTo>
                    <a:pt x="41243" y="189357"/>
                  </a:lnTo>
                  <a:lnTo>
                    <a:pt x="33623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101" name="Google Shape;2101;p29"/>
          <p:cNvGrpSpPr/>
          <p:nvPr/>
        </p:nvGrpSpPr>
        <p:grpSpPr>
          <a:xfrm>
            <a:off x="4326159" y="369474"/>
            <a:ext cx="973359" cy="406622"/>
            <a:chOff x="4326159" y="369474"/>
            <a:chExt cx="973359" cy="406622"/>
          </a:xfrm>
        </p:grpSpPr>
        <p:sp>
          <p:nvSpPr>
            <p:cNvPr id="2102" name="Google Shape;2102;p29"/>
            <p:cNvSpPr/>
            <p:nvPr/>
          </p:nvSpPr>
          <p:spPr>
            <a:xfrm>
              <a:off x="4326159" y="374141"/>
              <a:ext cx="233679" cy="401955"/>
            </a:xfrm>
            <a:custGeom>
              <a:rect b="b" l="l" r="r" t="t"/>
              <a:pathLst>
                <a:path extrusionOk="0" h="401955" w="233679">
                  <a:moveTo>
                    <a:pt x="0" y="47244"/>
                  </a:moveTo>
                  <a:lnTo>
                    <a:pt x="0" y="45720"/>
                  </a:lnTo>
                  <a:lnTo>
                    <a:pt x="16764" y="28956"/>
                  </a:lnTo>
                  <a:lnTo>
                    <a:pt x="58150" y="73247"/>
                  </a:lnTo>
                  <a:lnTo>
                    <a:pt x="82638" y="104099"/>
                  </a:lnTo>
                  <a:lnTo>
                    <a:pt x="109823" y="140398"/>
                  </a:lnTo>
                  <a:lnTo>
                    <a:pt x="131159" y="172497"/>
                  </a:lnTo>
                  <a:lnTo>
                    <a:pt x="136341" y="163638"/>
                  </a:lnTo>
                  <a:lnTo>
                    <a:pt x="140541" y="155340"/>
                  </a:lnTo>
                  <a:lnTo>
                    <a:pt x="143884" y="147597"/>
                  </a:lnTo>
                  <a:lnTo>
                    <a:pt x="146494" y="140398"/>
                  </a:lnTo>
                  <a:lnTo>
                    <a:pt x="151066" y="131254"/>
                  </a:lnTo>
                  <a:lnTo>
                    <a:pt x="152590" y="123634"/>
                  </a:lnTo>
                  <a:lnTo>
                    <a:pt x="155638" y="119062"/>
                  </a:lnTo>
                  <a:lnTo>
                    <a:pt x="157162" y="112966"/>
                  </a:lnTo>
                  <a:lnTo>
                    <a:pt x="160210" y="105346"/>
                  </a:lnTo>
                  <a:lnTo>
                    <a:pt x="164782" y="96107"/>
                  </a:lnTo>
                  <a:lnTo>
                    <a:pt x="172712" y="76637"/>
                  </a:lnTo>
                  <a:lnTo>
                    <a:pt x="205930" y="3048"/>
                  </a:lnTo>
                  <a:lnTo>
                    <a:pt x="212026" y="0"/>
                  </a:lnTo>
                  <a:lnTo>
                    <a:pt x="222694" y="0"/>
                  </a:lnTo>
                  <a:lnTo>
                    <a:pt x="227266" y="3048"/>
                  </a:lnTo>
                  <a:lnTo>
                    <a:pt x="231933" y="6096"/>
                  </a:lnTo>
                  <a:lnTo>
                    <a:pt x="231933" y="7620"/>
                  </a:lnTo>
                  <a:lnTo>
                    <a:pt x="233457" y="9144"/>
                  </a:lnTo>
                  <a:lnTo>
                    <a:pt x="233457" y="15240"/>
                  </a:lnTo>
                  <a:lnTo>
                    <a:pt x="231933" y="16764"/>
                  </a:lnTo>
                  <a:lnTo>
                    <a:pt x="117443" y="323062"/>
                  </a:lnTo>
                  <a:lnTo>
                    <a:pt x="117443" y="215265"/>
                  </a:lnTo>
                  <a:lnTo>
                    <a:pt x="84439" y="174465"/>
                  </a:lnTo>
                  <a:lnTo>
                    <a:pt x="38616" y="109997"/>
                  </a:lnTo>
                  <a:lnTo>
                    <a:pt x="17156" y="78212"/>
                  </a:lnTo>
                  <a:lnTo>
                    <a:pt x="4287" y="57303"/>
                  </a:lnTo>
                  <a:lnTo>
                    <a:pt x="0" y="47244"/>
                  </a:lnTo>
                  <a:close/>
                </a:path>
                <a:path extrusionOk="0" h="401955" w="233679">
                  <a:moveTo>
                    <a:pt x="62579" y="390810"/>
                  </a:moveTo>
                  <a:lnTo>
                    <a:pt x="62579" y="387762"/>
                  </a:lnTo>
                  <a:lnTo>
                    <a:pt x="64103" y="381666"/>
                  </a:lnTo>
                  <a:lnTo>
                    <a:pt x="76866" y="337220"/>
                  </a:lnTo>
                  <a:lnTo>
                    <a:pt x="113418" y="226686"/>
                  </a:lnTo>
                  <a:lnTo>
                    <a:pt x="117443" y="215265"/>
                  </a:lnTo>
                  <a:lnTo>
                    <a:pt x="117443" y="323062"/>
                  </a:lnTo>
                  <a:lnTo>
                    <a:pt x="96107" y="380142"/>
                  </a:lnTo>
                  <a:lnTo>
                    <a:pt x="73247" y="401574"/>
                  </a:lnTo>
                  <a:lnTo>
                    <a:pt x="70127" y="401502"/>
                  </a:lnTo>
                  <a:lnTo>
                    <a:pt x="67151" y="398526"/>
                  </a:lnTo>
                  <a:lnTo>
                    <a:pt x="64103" y="395382"/>
                  </a:lnTo>
                  <a:lnTo>
                    <a:pt x="62579" y="39081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03" name="Google Shape;2103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90097" y="384810"/>
              <a:ext cx="453104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067585" y="369474"/>
              <a:ext cx="231933" cy="221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5" name="Google Shape;210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11546" y="253460"/>
            <a:ext cx="2184749" cy="34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7972" y="1339119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7" name="Google Shape;2107;p29"/>
          <p:cNvGrpSpPr/>
          <p:nvPr/>
        </p:nvGrpSpPr>
        <p:grpSpPr>
          <a:xfrm>
            <a:off x="937736" y="1278064"/>
            <a:ext cx="871061" cy="274796"/>
            <a:chOff x="937736" y="1278064"/>
            <a:chExt cx="871061" cy="274796"/>
          </a:xfrm>
        </p:grpSpPr>
        <p:pic>
          <p:nvPicPr>
            <p:cNvPr id="2108" name="Google Shape;2108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7736" y="1278064"/>
              <a:ext cx="150971" cy="21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11567" y="1343691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79493" y="1348263"/>
              <a:ext cx="126587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1" name="Google Shape;2111;p29"/>
            <p:cNvSpPr/>
            <p:nvPr/>
          </p:nvSpPr>
          <p:spPr>
            <a:xfrm>
              <a:off x="1436560" y="1287208"/>
              <a:ext cx="32384" cy="205104"/>
            </a:xfrm>
            <a:custGeom>
              <a:rect b="b" l="l" r="r" t="t"/>
              <a:pathLst>
                <a:path extrusionOk="0" h="205105" w="32384">
                  <a:moveTo>
                    <a:pt x="6096" y="204597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4597"/>
                  </a:lnTo>
                  <a:lnTo>
                    <a:pt x="6096" y="204597"/>
                  </a:lnTo>
                  <a:close/>
                </a:path>
                <a:path extrusionOk="0" h="205105" w="32384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6096"/>
                  </a:lnTo>
                  <a:lnTo>
                    <a:pt x="30575" y="9144"/>
                  </a:lnTo>
                  <a:lnTo>
                    <a:pt x="32099" y="12192"/>
                  </a:lnTo>
                  <a:lnTo>
                    <a:pt x="32099" y="21336"/>
                  </a:lnTo>
                  <a:lnTo>
                    <a:pt x="30575" y="25908"/>
                  </a:lnTo>
                  <a:lnTo>
                    <a:pt x="27432" y="28956"/>
                  </a:lnTo>
                  <a:lnTo>
                    <a:pt x="24384" y="32099"/>
                  </a:lnTo>
                  <a:lnTo>
                    <a:pt x="19812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8956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12" name="Google Shape;2112;p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12855" y="1343691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8494" y="1343691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4" name="Google Shape;2114;p29"/>
          <p:cNvGrpSpPr/>
          <p:nvPr/>
        </p:nvGrpSpPr>
        <p:grpSpPr>
          <a:xfrm>
            <a:off x="1900332" y="1343691"/>
            <a:ext cx="563023" cy="209169"/>
            <a:chOff x="1900332" y="1343691"/>
            <a:chExt cx="563023" cy="209169"/>
          </a:xfrm>
        </p:grpSpPr>
        <p:pic>
          <p:nvPicPr>
            <p:cNvPr id="2115" name="Google Shape;2115;p2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900332" y="1343691"/>
              <a:ext cx="285369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2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217705" y="1348263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Google Shape;2117;p2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77916" y="1343691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8" name="Google Shape;2118;p29"/>
          <p:cNvGrpSpPr/>
          <p:nvPr/>
        </p:nvGrpSpPr>
        <p:grpSpPr>
          <a:xfrm>
            <a:off x="2536602" y="1270444"/>
            <a:ext cx="1237297" cy="225933"/>
            <a:chOff x="2536602" y="1270444"/>
            <a:chExt cx="1237297" cy="225933"/>
          </a:xfrm>
        </p:grpSpPr>
        <p:pic>
          <p:nvPicPr>
            <p:cNvPr id="2119" name="Google Shape;2119;p2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536602" y="1343691"/>
              <a:ext cx="36614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2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931699" y="1343691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2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035426" y="1270444"/>
              <a:ext cx="111442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2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168205" y="1270444"/>
              <a:ext cx="141827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2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329939" y="1343691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2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491579" y="1343691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5" name="Google Shape;2125;p2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662457" y="1270444"/>
              <a:ext cx="111442" cy="221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6" name="Google Shape;2126;p2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57815" y="1268825"/>
            <a:ext cx="1333404" cy="2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2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285803" y="1343691"/>
            <a:ext cx="260889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2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648896" y="1268825"/>
            <a:ext cx="1659921" cy="28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2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95648" y="1702498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2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406080" y="1632299"/>
            <a:ext cx="1243393" cy="282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1" name="Google Shape;2131;p29"/>
          <p:cNvGrpSpPr/>
          <p:nvPr/>
        </p:nvGrpSpPr>
        <p:grpSpPr>
          <a:xfrm>
            <a:off x="2748623" y="1632299"/>
            <a:ext cx="794867" cy="235591"/>
            <a:chOff x="2748623" y="1632299"/>
            <a:chExt cx="794867" cy="235591"/>
          </a:xfrm>
        </p:grpSpPr>
        <p:sp>
          <p:nvSpPr>
            <p:cNvPr id="2132" name="Google Shape;2132;p29"/>
            <p:cNvSpPr/>
            <p:nvPr/>
          </p:nvSpPr>
          <p:spPr>
            <a:xfrm>
              <a:off x="2748623" y="1632305"/>
              <a:ext cx="107314" cy="235585"/>
            </a:xfrm>
            <a:custGeom>
              <a:rect b="b" l="l" r="r" t="t"/>
              <a:pathLst>
                <a:path extrusionOk="0" h="235585" w="107314">
                  <a:moveTo>
                    <a:pt x="47332" y="0"/>
                  </a:moveTo>
                  <a:lnTo>
                    <a:pt x="13423" y="30200"/>
                  </a:lnTo>
                  <a:lnTo>
                    <a:pt x="3860" y="67818"/>
                  </a:lnTo>
                  <a:lnTo>
                    <a:pt x="0" y="117627"/>
                  </a:lnTo>
                  <a:lnTo>
                    <a:pt x="520" y="136245"/>
                  </a:lnTo>
                  <a:lnTo>
                    <a:pt x="6096" y="183261"/>
                  </a:lnTo>
                  <a:lnTo>
                    <a:pt x="22948" y="222973"/>
                  </a:lnTo>
                  <a:lnTo>
                    <a:pt x="47332" y="235165"/>
                  </a:lnTo>
                  <a:lnTo>
                    <a:pt x="47332" y="216877"/>
                  </a:lnTo>
                  <a:lnTo>
                    <a:pt x="41236" y="216877"/>
                  </a:lnTo>
                  <a:lnTo>
                    <a:pt x="38188" y="212305"/>
                  </a:lnTo>
                  <a:lnTo>
                    <a:pt x="24472" y="168021"/>
                  </a:lnTo>
                  <a:lnTo>
                    <a:pt x="22720" y="157149"/>
                  </a:lnTo>
                  <a:lnTo>
                    <a:pt x="21805" y="145110"/>
                  </a:lnTo>
                  <a:lnTo>
                    <a:pt x="21475" y="131940"/>
                  </a:lnTo>
                  <a:lnTo>
                    <a:pt x="21475" y="104152"/>
                  </a:lnTo>
                  <a:lnTo>
                    <a:pt x="21805" y="91262"/>
                  </a:lnTo>
                  <a:lnTo>
                    <a:pt x="22720" y="78968"/>
                  </a:lnTo>
                  <a:lnTo>
                    <a:pt x="24472" y="67246"/>
                  </a:lnTo>
                  <a:lnTo>
                    <a:pt x="25908" y="56400"/>
                  </a:lnTo>
                  <a:lnTo>
                    <a:pt x="27901" y="46812"/>
                  </a:lnTo>
                  <a:lnTo>
                    <a:pt x="30480" y="38658"/>
                  </a:lnTo>
                  <a:lnTo>
                    <a:pt x="33616" y="32092"/>
                  </a:lnTo>
                  <a:lnTo>
                    <a:pt x="36664" y="22948"/>
                  </a:lnTo>
                  <a:lnTo>
                    <a:pt x="41236" y="18376"/>
                  </a:lnTo>
                  <a:lnTo>
                    <a:pt x="47332" y="18376"/>
                  </a:lnTo>
                  <a:lnTo>
                    <a:pt x="47332" y="0"/>
                  </a:lnTo>
                  <a:close/>
                </a:path>
                <a:path extrusionOk="0" h="235585" w="107314">
                  <a:moveTo>
                    <a:pt x="106781" y="203073"/>
                  </a:moveTo>
                  <a:lnTo>
                    <a:pt x="105257" y="198501"/>
                  </a:lnTo>
                  <a:lnTo>
                    <a:pt x="99161" y="192405"/>
                  </a:lnTo>
                  <a:lnTo>
                    <a:pt x="94589" y="190881"/>
                  </a:lnTo>
                  <a:lnTo>
                    <a:pt x="85445" y="190881"/>
                  </a:lnTo>
                  <a:lnTo>
                    <a:pt x="80873" y="192405"/>
                  </a:lnTo>
                  <a:lnTo>
                    <a:pt x="74777" y="198501"/>
                  </a:lnTo>
                  <a:lnTo>
                    <a:pt x="73253" y="203073"/>
                  </a:lnTo>
                  <a:lnTo>
                    <a:pt x="73253" y="212217"/>
                  </a:lnTo>
                  <a:lnTo>
                    <a:pt x="74777" y="216789"/>
                  </a:lnTo>
                  <a:lnTo>
                    <a:pt x="80873" y="222885"/>
                  </a:lnTo>
                  <a:lnTo>
                    <a:pt x="85445" y="224409"/>
                  </a:lnTo>
                  <a:lnTo>
                    <a:pt x="90017" y="224409"/>
                  </a:lnTo>
                  <a:lnTo>
                    <a:pt x="94589" y="224409"/>
                  </a:lnTo>
                  <a:lnTo>
                    <a:pt x="99161" y="222885"/>
                  </a:lnTo>
                  <a:lnTo>
                    <a:pt x="105257" y="216789"/>
                  </a:lnTo>
                  <a:lnTo>
                    <a:pt x="106781" y="212217"/>
                  </a:lnTo>
                  <a:lnTo>
                    <a:pt x="106781" y="20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33" name="Google Shape;2133;p2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872517" y="1664303"/>
              <a:ext cx="294163" cy="189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Google Shape;2134;p2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192589" y="1632299"/>
              <a:ext cx="141922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2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354324" y="1711642"/>
              <a:ext cx="120491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29"/>
            <p:cNvSpPr/>
            <p:nvPr/>
          </p:nvSpPr>
          <p:spPr>
            <a:xfrm>
              <a:off x="3497770" y="1632299"/>
              <a:ext cx="45720" cy="235585"/>
            </a:xfrm>
            <a:custGeom>
              <a:rect b="b" l="l" r="r" t="t"/>
              <a:pathLst>
                <a:path extrusionOk="0" h="235585" w="45720">
                  <a:moveTo>
                    <a:pt x="0" y="235172"/>
                  </a:moveTo>
                  <a:lnTo>
                    <a:pt x="0" y="216788"/>
                  </a:lnTo>
                  <a:lnTo>
                    <a:pt x="4572" y="216788"/>
                  </a:lnTo>
                  <a:lnTo>
                    <a:pt x="9144" y="212216"/>
                  </a:lnTo>
                  <a:lnTo>
                    <a:pt x="22859" y="167925"/>
                  </a:lnTo>
                  <a:lnTo>
                    <a:pt x="24622" y="157065"/>
                  </a:lnTo>
                  <a:lnTo>
                    <a:pt x="25526" y="145053"/>
                  </a:lnTo>
                  <a:lnTo>
                    <a:pt x="25860" y="131881"/>
                  </a:lnTo>
                  <a:lnTo>
                    <a:pt x="25860" y="104093"/>
                  </a:lnTo>
                  <a:lnTo>
                    <a:pt x="25526" y="91201"/>
                  </a:lnTo>
                  <a:lnTo>
                    <a:pt x="24622" y="78881"/>
                  </a:lnTo>
                  <a:lnTo>
                    <a:pt x="22859" y="67151"/>
                  </a:lnTo>
                  <a:lnTo>
                    <a:pt x="21431" y="56315"/>
                  </a:lnTo>
                  <a:lnTo>
                    <a:pt x="19430" y="46755"/>
                  </a:lnTo>
                  <a:lnTo>
                    <a:pt x="16859" y="38607"/>
                  </a:lnTo>
                  <a:lnTo>
                    <a:pt x="13715" y="32003"/>
                  </a:lnTo>
                  <a:lnTo>
                    <a:pt x="10667" y="22859"/>
                  </a:lnTo>
                  <a:lnTo>
                    <a:pt x="6095" y="18287"/>
                  </a:lnTo>
                  <a:lnTo>
                    <a:pt x="0" y="18287"/>
                  </a:lnTo>
                  <a:lnTo>
                    <a:pt x="0" y="0"/>
                  </a:lnTo>
                  <a:lnTo>
                    <a:pt x="33908" y="30110"/>
                  </a:lnTo>
                  <a:lnTo>
                    <a:pt x="43148" y="67737"/>
                  </a:lnTo>
                  <a:lnTo>
                    <a:pt x="45719" y="117538"/>
                  </a:lnTo>
                  <a:lnTo>
                    <a:pt x="45434" y="136191"/>
                  </a:lnTo>
                  <a:lnTo>
                    <a:pt x="41148" y="183165"/>
                  </a:lnTo>
                  <a:lnTo>
                    <a:pt x="24384" y="222884"/>
                  </a:lnTo>
                  <a:lnTo>
                    <a:pt x="6810" y="234538"/>
                  </a:lnTo>
                  <a:lnTo>
                    <a:pt x="0" y="235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37" name="Google Shape;2137;p29"/>
          <p:cNvSpPr/>
          <p:nvPr/>
        </p:nvSpPr>
        <p:spPr>
          <a:xfrm>
            <a:off x="3640835" y="1769364"/>
            <a:ext cx="70485" cy="18415"/>
          </a:xfrm>
          <a:custGeom>
            <a:rect b="b" l="l" r="r" t="t"/>
            <a:pathLst>
              <a:path extrusionOk="0" h="18414" w="70485">
                <a:moveTo>
                  <a:pt x="0" y="18287"/>
                </a:moveTo>
                <a:lnTo>
                  <a:pt x="0" y="0"/>
                </a:lnTo>
                <a:lnTo>
                  <a:pt x="70103" y="0"/>
                </a:lnTo>
                <a:lnTo>
                  <a:pt x="70103" y="18287"/>
                </a:lnTo>
                <a:lnTo>
                  <a:pt x="0" y="182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138" name="Google Shape;2138;p29"/>
          <p:cNvGrpSpPr/>
          <p:nvPr/>
        </p:nvGrpSpPr>
        <p:grpSpPr>
          <a:xfrm>
            <a:off x="3821144" y="1632204"/>
            <a:ext cx="1052702" cy="227552"/>
            <a:chOff x="3821144" y="1632204"/>
            <a:chExt cx="1052702" cy="227552"/>
          </a:xfrm>
        </p:grpSpPr>
        <p:sp>
          <p:nvSpPr>
            <p:cNvPr id="2139" name="Google Shape;2139;p29"/>
            <p:cNvSpPr/>
            <p:nvPr/>
          </p:nvSpPr>
          <p:spPr>
            <a:xfrm>
              <a:off x="3821144" y="1650587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21431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0575" y="7620"/>
                  </a:lnTo>
                  <a:lnTo>
                    <a:pt x="32099" y="12192"/>
                  </a:lnTo>
                  <a:lnTo>
                    <a:pt x="32099" y="21431"/>
                  </a:lnTo>
                  <a:lnTo>
                    <a:pt x="30575" y="24479"/>
                  </a:lnTo>
                  <a:lnTo>
                    <a:pt x="27432" y="27527"/>
                  </a:lnTo>
                  <a:lnTo>
                    <a:pt x="24384" y="30575"/>
                  </a:lnTo>
                  <a:lnTo>
                    <a:pt x="19812" y="32099"/>
                  </a:lnTo>
                  <a:lnTo>
                    <a:pt x="10668" y="32099"/>
                  </a:lnTo>
                  <a:lnTo>
                    <a:pt x="7620" y="30575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40" name="Google Shape;2140;p2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897534" y="1707070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Google Shape;2141;p2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051554" y="1707070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2" name="Google Shape;2142;p29"/>
            <p:cNvSpPr/>
            <p:nvPr/>
          </p:nvSpPr>
          <p:spPr>
            <a:xfrm>
              <a:off x="4207764" y="1632204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43" name="Google Shape;2143;p2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271200" y="1711642"/>
              <a:ext cx="1221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Google Shape;2144;p2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423791" y="1632299"/>
              <a:ext cx="141922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2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594669" y="1707070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2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753355" y="1707070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7" name="Google Shape;2147;p29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4963858" y="1707070"/>
            <a:ext cx="141922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29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5201888" y="1632204"/>
            <a:ext cx="1095375" cy="282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29"/>
          <p:cNvSpPr/>
          <p:nvPr/>
        </p:nvSpPr>
        <p:spPr>
          <a:xfrm>
            <a:off x="6309791" y="1664398"/>
            <a:ext cx="78740" cy="189865"/>
          </a:xfrm>
          <a:custGeom>
            <a:rect b="b" l="l" r="r" t="t"/>
            <a:pathLst>
              <a:path extrusionOk="0" h="189864" w="78739">
                <a:moveTo>
                  <a:pt x="7874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268"/>
                </a:lnTo>
                <a:lnTo>
                  <a:pt x="45720" y="189268"/>
                </a:lnTo>
                <a:lnTo>
                  <a:pt x="45720" y="65633"/>
                </a:lnTo>
                <a:lnTo>
                  <a:pt x="78740" y="65633"/>
                </a:lnTo>
                <a:lnTo>
                  <a:pt x="7874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0" name="Google Shape;2150;p29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6469665" y="1627727"/>
            <a:ext cx="231933" cy="2320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p29"/>
          <p:cNvGrpSpPr/>
          <p:nvPr/>
        </p:nvGrpSpPr>
        <p:grpSpPr>
          <a:xfrm>
            <a:off x="6776619" y="1632204"/>
            <a:ext cx="393324" cy="227551"/>
            <a:chOff x="6776619" y="1632204"/>
            <a:chExt cx="393324" cy="227551"/>
          </a:xfrm>
        </p:grpSpPr>
        <p:sp>
          <p:nvSpPr>
            <p:cNvPr id="2152" name="Google Shape;2152;p29"/>
            <p:cNvSpPr/>
            <p:nvPr/>
          </p:nvSpPr>
          <p:spPr>
            <a:xfrm>
              <a:off x="6776619" y="1664309"/>
              <a:ext cx="77470" cy="189865"/>
            </a:xfrm>
            <a:custGeom>
              <a:rect b="b" l="l" r="r" t="t"/>
              <a:pathLst>
                <a:path extrusionOk="0" h="189864" w="77470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5620"/>
                  </a:lnTo>
                  <a:lnTo>
                    <a:pt x="24130" y="65620"/>
                  </a:lnTo>
                  <a:lnTo>
                    <a:pt x="24130" y="189357"/>
                  </a:lnTo>
                  <a:lnTo>
                    <a:pt x="44450" y="189357"/>
                  </a:lnTo>
                  <a:lnTo>
                    <a:pt x="44450" y="65620"/>
                  </a:lnTo>
                  <a:lnTo>
                    <a:pt x="77470" y="65620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53" name="Google Shape;2153;p2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6877050" y="1632204"/>
              <a:ext cx="122110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29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7031164" y="1707070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5" name="Google Shape;2155;p29"/>
          <p:cNvGrpSpPr/>
          <p:nvPr/>
        </p:nvGrpSpPr>
        <p:grpSpPr>
          <a:xfrm>
            <a:off x="7258431" y="1632299"/>
            <a:ext cx="569118" cy="227457"/>
            <a:chOff x="7258431" y="1632299"/>
            <a:chExt cx="569118" cy="227457"/>
          </a:xfrm>
        </p:grpSpPr>
        <p:pic>
          <p:nvPicPr>
            <p:cNvPr id="2156" name="Google Shape;2156;p29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258431" y="1632299"/>
              <a:ext cx="141922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7" name="Google Shape;2157;p29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430833" y="1707070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8" name="Google Shape;2158;p29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594346" y="1664303"/>
              <a:ext cx="233203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9" name="Google Shape;2159;p29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995648" y="2064353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29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406080" y="1995677"/>
            <a:ext cx="1615630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1" name="Google Shape;2161;p29"/>
          <p:cNvGrpSpPr/>
          <p:nvPr/>
        </p:nvGrpSpPr>
        <p:grpSpPr>
          <a:xfrm>
            <a:off x="3122384" y="1994153"/>
            <a:ext cx="654849" cy="236855"/>
            <a:chOff x="3122384" y="1994153"/>
            <a:chExt cx="654849" cy="236855"/>
          </a:xfrm>
        </p:grpSpPr>
        <p:sp>
          <p:nvSpPr>
            <p:cNvPr id="2162" name="Google Shape;2162;p29"/>
            <p:cNvSpPr/>
            <p:nvPr/>
          </p:nvSpPr>
          <p:spPr>
            <a:xfrm>
              <a:off x="3122384" y="1994153"/>
              <a:ext cx="105410" cy="236854"/>
            </a:xfrm>
            <a:custGeom>
              <a:rect b="b" l="l" r="r" t="t"/>
              <a:pathLst>
                <a:path extrusionOk="0" h="236855" w="105410">
                  <a:moveTo>
                    <a:pt x="45808" y="0"/>
                  </a:moveTo>
                  <a:lnTo>
                    <a:pt x="12585" y="30759"/>
                  </a:lnTo>
                  <a:lnTo>
                    <a:pt x="3213" y="67805"/>
                  </a:lnTo>
                  <a:lnTo>
                    <a:pt x="0" y="119062"/>
                  </a:lnTo>
                  <a:lnTo>
                    <a:pt x="304" y="137693"/>
                  </a:lnTo>
                  <a:lnTo>
                    <a:pt x="8902" y="196100"/>
                  </a:lnTo>
                  <a:lnTo>
                    <a:pt x="33045" y="233273"/>
                  </a:lnTo>
                  <a:lnTo>
                    <a:pt x="45808" y="236702"/>
                  </a:lnTo>
                  <a:lnTo>
                    <a:pt x="45808" y="218313"/>
                  </a:lnTo>
                  <a:lnTo>
                    <a:pt x="41236" y="218313"/>
                  </a:lnTo>
                  <a:lnTo>
                    <a:pt x="36664" y="213741"/>
                  </a:lnTo>
                  <a:lnTo>
                    <a:pt x="33616" y="204597"/>
                  </a:lnTo>
                  <a:lnTo>
                    <a:pt x="30454" y="198056"/>
                  </a:lnTo>
                  <a:lnTo>
                    <a:pt x="27711" y="189928"/>
                  </a:lnTo>
                  <a:lnTo>
                    <a:pt x="20815" y="145440"/>
                  </a:lnTo>
                  <a:lnTo>
                    <a:pt x="19812" y="119062"/>
                  </a:lnTo>
                  <a:lnTo>
                    <a:pt x="20091" y="105638"/>
                  </a:lnTo>
                  <a:lnTo>
                    <a:pt x="25234" y="57823"/>
                  </a:lnTo>
                  <a:lnTo>
                    <a:pt x="41236" y="19812"/>
                  </a:lnTo>
                  <a:lnTo>
                    <a:pt x="45808" y="19812"/>
                  </a:lnTo>
                  <a:lnTo>
                    <a:pt x="45808" y="0"/>
                  </a:lnTo>
                  <a:close/>
                </a:path>
                <a:path extrusionOk="0" h="236855" w="105410">
                  <a:moveTo>
                    <a:pt x="105244" y="203073"/>
                  </a:moveTo>
                  <a:lnTo>
                    <a:pt x="103720" y="200025"/>
                  </a:lnTo>
                  <a:lnTo>
                    <a:pt x="97624" y="193929"/>
                  </a:lnTo>
                  <a:lnTo>
                    <a:pt x="94576" y="192405"/>
                  </a:lnTo>
                  <a:lnTo>
                    <a:pt x="85432" y="192405"/>
                  </a:lnTo>
                  <a:lnTo>
                    <a:pt x="80860" y="193929"/>
                  </a:lnTo>
                  <a:lnTo>
                    <a:pt x="74764" y="200025"/>
                  </a:lnTo>
                  <a:lnTo>
                    <a:pt x="73240" y="203073"/>
                  </a:lnTo>
                  <a:lnTo>
                    <a:pt x="73240" y="212217"/>
                  </a:lnTo>
                  <a:lnTo>
                    <a:pt x="74764" y="216789"/>
                  </a:lnTo>
                  <a:lnTo>
                    <a:pt x="77812" y="219837"/>
                  </a:lnTo>
                  <a:lnTo>
                    <a:pt x="80860" y="222986"/>
                  </a:lnTo>
                  <a:lnTo>
                    <a:pt x="85432" y="224510"/>
                  </a:lnTo>
                  <a:lnTo>
                    <a:pt x="88480" y="224510"/>
                  </a:lnTo>
                  <a:lnTo>
                    <a:pt x="94576" y="224510"/>
                  </a:lnTo>
                  <a:lnTo>
                    <a:pt x="97624" y="222986"/>
                  </a:lnTo>
                  <a:lnTo>
                    <a:pt x="100672" y="219837"/>
                  </a:lnTo>
                  <a:lnTo>
                    <a:pt x="103720" y="216789"/>
                  </a:lnTo>
                  <a:lnTo>
                    <a:pt x="105244" y="213741"/>
                  </a:lnTo>
                  <a:lnTo>
                    <a:pt x="105244" y="20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63" name="Google Shape;2163;p29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244754" y="2026253"/>
              <a:ext cx="294163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29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564826" y="1995678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5" name="Google Shape;2165;p29"/>
            <p:cNvSpPr/>
            <p:nvPr/>
          </p:nvSpPr>
          <p:spPr>
            <a:xfrm>
              <a:off x="3729608" y="1994154"/>
              <a:ext cx="47625" cy="236854"/>
            </a:xfrm>
            <a:custGeom>
              <a:rect b="b" l="l" r="r" t="t"/>
              <a:pathLst>
                <a:path extrusionOk="0" h="236855" w="47625">
                  <a:moveTo>
                    <a:pt x="0" y="236696"/>
                  </a:moveTo>
                  <a:lnTo>
                    <a:pt x="0" y="218312"/>
                  </a:lnTo>
                  <a:lnTo>
                    <a:pt x="6096" y="218312"/>
                  </a:lnTo>
                  <a:lnTo>
                    <a:pt x="10668" y="213740"/>
                  </a:lnTo>
                  <a:lnTo>
                    <a:pt x="13716" y="204597"/>
                  </a:lnTo>
                  <a:lnTo>
                    <a:pt x="16859" y="198047"/>
                  </a:lnTo>
                  <a:lnTo>
                    <a:pt x="19430" y="189916"/>
                  </a:lnTo>
                  <a:lnTo>
                    <a:pt x="21431" y="180339"/>
                  </a:lnTo>
                  <a:lnTo>
                    <a:pt x="22859" y="169449"/>
                  </a:lnTo>
                  <a:lnTo>
                    <a:pt x="24622" y="157732"/>
                  </a:lnTo>
                  <a:lnTo>
                    <a:pt x="25526" y="145434"/>
                  </a:lnTo>
                  <a:lnTo>
                    <a:pt x="25860" y="132547"/>
                  </a:lnTo>
                  <a:lnTo>
                    <a:pt x="25860" y="105630"/>
                  </a:lnTo>
                  <a:lnTo>
                    <a:pt x="25526" y="92761"/>
                  </a:lnTo>
                  <a:lnTo>
                    <a:pt x="24622" y="80446"/>
                  </a:lnTo>
                  <a:lnTo>
                    <a:pt x="22859" y="68675"/>
                  </a:lnTo>
                  <a:lnTo>
                    <a:pt x="21431" y="57816"/>
                  </a:lnTo>
                  <a:lnTo>
                    <a:pt x="19430" y="48101"/>
                  </a:lnTo>
                  <a:lnTo>
                    <a:pt x="16859" y="39528"/>
                  </a:lnTo>
                  <a:lnTo>
                    <a:pt x="10667" y="24479"/>
                  </a:lnTo>
                  <a:lnTo>
                    <a:pt x="6095" y="19811"/>
                  </a:lnTo>
                  <a:lnTo>
                    <a:pt x="0" y="19811"/>
                  </a:lnTo>
                  <a:lnTo>
                    <a:pt x="0" y="0"/>
                  </a:lnTo>
                  <a:lnTo>
                    <a:pt x="33956" y="30753"/>
                  </a:lnTo>
                  <a:lnTo>
                    <a:pt x="43481" y="67801"/>
                  </a:lnTo>
                  <a:lnTo>
                    <a:pt x="47339" y="119062"/>
                  </a:lnTo>
                  <a:lnTo>
                    <a:pt x="46815" y="137692"/>
                  </a:lnTo>
                  <a:lnTo>
                    <a:pt x="41243" y="183260"/>
                  </a:lnTo>
                  <a:lnTo>
                    <a:pt x="24384" y="222980"/>
                  </a:lnTo>
                  <a:lnTo>
                    <a:pt x="6810" y="235838"/>
                  </a:lnTo>
                  <a:lnTo>
                    <a:pt x="0" y="236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66" name="Google Shape;2166;p29"/>
          <p:cNvSpPr/>
          <p:nvPr/>
        </p:nvSpPr>
        <p:spPr>
          <a:xfrm>
            <a:off x="3872484" y="2133600"/>
            <a:ext cx="70485" cy="18415"/>
          </a:xfrm>
          <a:custGeom>
            <a:rect b="b" l="l" r="r" t="t"/>
            <a:pathLst>
              <a:path extrusionOk="0" h="18414" w="70485">
                <a:moveTo>
                  <a:pt x="0" y="18288"/>
                </a:moveTo>
                <a:lnTo>
                  <a:pt x="0" y="0"/>
                </a:lnTo>
                <a:lnTo>
                  <a:pt x="70103" y="0"/>
                </a:lnTo>
                <a:lnTo>
                  <a:pt x="70103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167" name="Google Shape;2167;p29"/>
          <p:cNvGrpSpPr/>
          <p:nvPr/>
        </p:nvGrpSpPr>
        <p:grpSpPr>
          <a:xfrm>
            <a:off x="4047077" y="1995677"/>
            <a:ext cx="617791" cy="226028"/>
            <a:chOff x="4047077" y="1995677"/>
            <a:chExt cx="617791" cy="226028"/>
          </a:xfrm>
        </p:grpSpPr>
        <p:pic>
          <p:nvPicPr>
            <p:cNvPr id="2168" name="Google Shape;2168;p29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4047077" y="206902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29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202525" y="2069020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29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362735" y="2069020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29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522946" y="1995677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2" name="Google Shape;2172;p29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4762500" y="2069020"/>
            <a:ext cx="141827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3" name="Google Shape;2173;p29"/>
          <p:cNvGrpSpPr/>
          <p:nvPr/>
        </p:nvGrpSpPr>
        <p:grpSpPr>
          <a:xfrm>
            <a:off x="4997481" y="2012442"/>
            <a:ext cx="924497" cy="209263"/>
            <a:chOff x="4997481" y="2012442"/>
            <a:chExt cx="924497" cy="209263"/>
          </a:xfrm>
        </p:grpSpPr>
        <p:pic>
          <p:nvPicPr>
            <p:cNvPr id="2174" name="Google Shape;2174;p29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997481" y="2069020"/>
              <a:ext cx="28070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5" name="Google Shape;2175;p29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308663" y="2069020"/>
              <a:ext cx="213550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6" name="Google Shape;2176;p29"/>
            <p:cNvSpPr/>
            <p:nvPr/>
          </p:nvSpPr>
          <p:spPr>
            <a:xfrm>
              <a:off x="5558885" y="2012442"/>
              <a:ext cx="33655" cy="205104"/>
            </a:xfrm>
            <a:custGeom>
              <a:rect b="b" l="l" r="r" t="t"/>
              <a:pathLst>
                <a:path extrusionOk="0" h="205105" w="33654">
                  <a:moveTo>
                    <a:pt x="6096" y="204692"/>
                  </a:moveTo>
                  <a:lnTo>
                    <a:pt x="6096" y="61150"/>
                  </a:lnTo>
                  <a:lnTo>
                    <a:pt x="27432" y="61150"/>
                  </a:lnTo>
                  <a:lnTo>
                    <a:pt x="27432" y="204692"/>
                  </a:lnTo>
                  <a:lnTo>
                    <a:pt x="6096" y="204692"/>
                  </a:lnTo>
                  <a:close/>
                </a:path>
                <a:path extrusionOk="0" h="205105" w="33654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6191"/>
                  </a:lnTo>
                  <a:lnTo>
                    <a:pt x="32004" y="9239"/>
                  </a:lnTo>
                  <a:lnTo>
                    <a:pt x="33528" y="12287"/>
                  </a:lnTo>
                  <a:lnTo>
                    <a:pt x="33528" y="21431"/>
                  </a:lnTo>
                  <a:lnTo>
                    <a:pt x="32004" y="26003"/>
                  </a:lnTo>
                  <a:lnTo>
                    <a:pt x="25908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9144" y="32099"/>
                  </a:lnTo>
                  <a:lnTo>
                    <a:pt x="4572" y="29051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77" name="Google Shape;2177;p29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5627560" y="2069020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8" name="Google Shape;2178;p29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798439" y="206902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9" name="Google Shape;2179;p29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021133" y="1989582"/>
            <a:ext cx="231933" cy="232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29"/>
          <p:cNvGrpSpPr/>
          <p:nvPr/>
        </p:nvGrpSpPr>
        <p:grpSpPr>
          <a:xfrm>
            <a:off x="6328080" y="1995677"/>
            <a:ext cx="391807" cy="226028"/>
            <a:chOff x="6328080" y="1995677"/>
            <a:chExt cx="391807" cy="226028"/>
          </a:xfrm>
        </p:grpSpPr>
        <p:sp>
          <p:nvSpPr>
            <p:cNvPr id="2181" name="Google Shape;2181;p29"/>
            <p:cNvSpPr/>
            <p:nvPr/>
          </p:nvSpPr>
          <p:spPr>
            <a:xfrm>
              <a:off x="6328080" y="2026259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7144"/>
                  </a:lnTo>
                  <a:lnTo>
                    <a:pt x="24130" y="67144"/>
                  </a:lnTo>
                  <a:lnTo>
                    <a:pt x="24130" y="190881"/>
                  </a:lnTo>
                  <a:lnTo>
                    <a:pt x="44450" y="190881"/>
                  </a:lnTo>
                  <a:lnTo>
                    <a:pt x="44450" y="67144"/>
                  </a:lnTo>
                  <a:lnTo>
                    <a:pt x="77470" y="67144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82" name="Google Shape;2182;p2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6428517" y="1995677"/>
              <a:ext cx="122015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3" name="Google Shape;2183;p29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582632" y="2069020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4" name="Google Shape;2184;p29"/>
          <p:cNvGrpSpPr/>
          <p:nvPr/>
        </p:nvGrpSpPr>
        <p:grpSpPr>
          <a:xfrm>
            <a:off x="6809899" y="1995677"/>
            <a:ext cx="567499" cy="226029"/>
            <a:chOff x="6809899" y="1995677"/>
            <a:chExt cx="567499" cy="226029"/>
          </a:xfrm>
        </p:grpSpPr>
        <p:pic>
          <p:nvPicPr>
            <p:cNvPr id="2185" name="Google Shape;2185;p29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809899" y="1995677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29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980777" y="2069020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29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7144290" y="2026253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8" name="Google Shape;2188;p29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537972" y="2427827"/>
            <a:ext cx="13115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9" name="Google Shape;2189;p29"/>
          <p:cNvGrpSpPr/>
          <p:nvPr/>
        </p:nvGrpSpPr>
        <p:grpSpPr>
          <a:xfrm>
            <a:off x="948404" y="2371344"/>
            <a:ext cx="466820" cy="207772"/>
            <a:chOff x="948404" y="2371344"/>
            <a:chExt cx="466820" cy="207772"/>
          </a:xfrm>
        </p:grpSpPr>
        <p:pic>
          <p:nvPicPr>
            <p:cNvPr id="2190" name="Google Shape;2190;p29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948404" y="2371344"/>
              <a:ext cx="131159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29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106995" y="243087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2" name="Google Shape;2192;p29"/>
            <p:cNvSpPr/>
            <p:nvPr/>
          </p:nvSpPr>
          <p:spPr>
            <a:xfrm>
              <a:off x="1215389" y="2375916"/>
              <a:ext cx="32384" cy="203200"/>
            </a:xfrm>
            <a:custGeom>
              <a:rect b="b" l="l" r="r" t="t"/>
              <a:pathLst>
                <a:path extrusionOk="0" h="203200" w="32384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19812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193" name="Google Shape;2193;p29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291685" y="2430875"/>
              <a:ext cx="123539" cy="1480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4" name="Google Shape;2194;p29"/>
          <p:cNvSpPr/>
          <p:nvPr/>
        </p:nvSpPr>
        <p:spPr>
          <a:xfrm>
            <a:off x="1438325" y="2389733"/>
            <a:ext cx="78740" cy="189865"/>
          </a:xfrm>
          <a:custGeom>
            <a:rect b="b" l="l" r="r" t="t"/>
            <a:pathLst>
              <a:path extrusionOk="0" h="189864" w="78740">
                <a:moveTo>
                  <a:pt x="7874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5620"/>
                </a:lnTo>
                <a:lnTo>
                  <a:pt x="24130" y="65620"/>
                </a:lnTo>
                <a:lnTo>
                  <a:pt x="24130" y="189255"/>
                </a:lnTo>
                <a:lnTo>
                  <a:pt x="45720" y="189255"/>
                </a:lnTo>
                <a:lnTo>
                  <a:pt x="45720" y="65620"/>
                </a:lnTo>
                <a:lnTo>
                  <a:pt x="78740" y="65620"/>
                </a:lnTo>
                <a:lnTo>
                  <a:pt x="7874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95" name="Google Shape;2195;p29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1590928" y="2389727"/>
            <a:ext cx="233203" cy="19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29"/>
          <p:cNvGrpSpPr/>
          <p:nvPr/>
        </p:nvGrpSpPr>
        <p:grpSpPr>
          <a:xfrm>
            <a:off x="1926335" y="2371344"/>
            <a:ext cx="317278" cy="207645"/>
            <a:chOff x="1926335" y="2371344"/>
            <a:chExt cx="317278" cy="207645"/>
          </a:xfrm>
        </p:grpSpPr>
        <p:pic>
          <p:nvPicPr>
            <p:cNvPr id="2197" name="Google Shape;2197;p29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926335" y="2371344"/>
              <a:ext cx="131159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29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2089594" y="2371344"/>
              <a:ext cx="154019" cy="207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9" name="Google Shape;2199;p29"/>
          <p:cNvSpPr/>
          <p:nvPr/>
        </p:nvSpPr>
        <p:spPr>
          <a:xfrm>
            <a:off x="2307704" y="2371343"/>
            <a:ext cx="90170" cy="18415"/>
          </a:xfrm>
          <a:custGeom>
            <a:rect b="b" l="l" r="r" t="t"/>
            <a:pathLst>
              <a:path extrusionOk="0" h="18414" w="90169">
                <a:moveTo>
                  <a:pt x="90170" y="0"/>
                </a:moveTo>
                <a:lnTo>
                  <a:pt x="67310" y="0"/>
                </a:lnTo>
                <a:lnTo>
                  <a:pt x="0" y="0"/>
                </a:lnTo>
                <a:lnTo>
                  <a:pt x="0" y="18288"/>
                </a:lnTo>
                <a:lnTo>
                  <a:pt x="67310" y="18288"/>
                </a:lnTo>
                <a:lnTo>
                  <a:pt x="90170" y="18288"/>
                </a:lnTo>
                <a:lnTo>
                  <a:pt x="901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0" name="Google Shape;2200;p29"/>
          <p:cNvSpPr/>
          <p:nvPr/>
        </p:nvSpPr>
        <p:spPr>
          <a:xfrm>
            <a:off x="2284844" y="2371343"/>
            <a:ext cx="90170" cy="207645"/>
          </a:xfrm>
          <a:custGeom>
            <a:rect b="b" l="l" r="r" t="t"/>
            <a:pathLst>
              <a:path extrusionOk="0" h="207644" w="90169">
                <a:moveTo>
                  <a:pt x="90170" y="91541"/>
                </a:moveTo>
                <a:lnTo>
                  <a:pt x="22860" y="91541"/>
                </a:lnTo>
                <a:lnTo>
                  <a:pt x="22860" y="0"/>
                </a:lnTo>
                <a:lnTo>
                  <a:pt x="0" y="0"/>
                </a:lnTo>
                <a:lnTo>
                  <a:pt x="0" y="207645"/>
                </a:lnTo>
                <a:lnTo>
                  <a:pt x="22860" y="207645"/>
                </a:lnTo>
                <a:lnTo>
                  <a:pt x="22860" y="109918"/>
                </a:lnTo>
                <a:lnTo>
                  <a:pt x="90170" y="109918"/>
                </a:lnTo>
                <a:lnTo>
                  <a:pt x="90170" y="915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01" name="Google Shape;2201;p29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995648" y="2789682"/>
            <a:ext cx="131254" cy="1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29"/>
          <p:cNvSpPr/>
          <p:nvPr/>
        </p:nvSpPr>
        <p:spPr>
          <a:xfrm>
            <a:off x="1428927" y="2733204"/>
            <a:ext cx="90170" cy="20320"/>
          </a:xfrm>
          <a:custGeom>
            <a:rect b="b" l="l" r="r" t="t"/>
            <a:pathLst>
              <a:path extrusionOk="0" h="20319" w="90169">
                <a:moveTo>
                  <a:pt x="90170" y="0"/>
                </a:moveTo>
                <a:lnTo>
                  <a:pt x="67310" y="0"/>
                </a:lnTo>
                <a:lnTo>
                  <a:pt x="0" y="0"/>
                </a:lnTo>
                <a:lnTo>
                  <a:pt x="0" y="19812"/>
                </a:lnTo>
                <a:lnTo>
                  <a:pt x="67310" y="19812"/>
                </a:lnTo>
                <a:lnTo>
                  <a:pt x="90170" y="19812"/>
                </a:lnTo>
                <a:lnTo>
                  <a:pt x="901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3" name="Google Shape;2203;p29"/>
          <p:cNvSpPr/>
          <p:nvPr/>
        </p:nvSpPr>
        <p:spPr>
          <a:xfrm>
            <a:off x="1406067" y="2733204"/>
            <a:ext cx="90170" cy="209550"/>
          </a:xfrm>
          <a:custGeom>
            <a:rect b="b" l="l" r="r" t="t"/>
            <a:pathLst>
              <a:path extrusionOk="0" h="209550" w="90169">
                <a:moveTo>
                  <a:pt x="90170" y="93154"/>
                </a:moveTo>
                <a:lnTo>
                  <a:pt x="22860" y="93154"/>
                </a:lnTo>
                <a:lnTo>
                  <a:pt x="22860" y="0"/>
                </a:lnTo>
                <a:lnTo>
                  <a:pt x="0" y="0"/>
                </a:lnTo>
                <a:lnTo>
                  <a:pt x="0" y="209169"/>
                </a:lnTo>
                <a:lnTo>
                  <a:pt x="22860" y="209169"/>
                </a:lnTo>
                <a:lnTo>
                  <a:pt x="22860" y="111442"/>
                </a:lnTo>
                <a:lnTo>
                  <a:pt x="90170" y="111442"/>
                </a:lnTo>
                <a:lnTo>
                  <a:pt x="90170" y="93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4" name="Google Shape;2204;p29"/>
          <p:cNvSpPr/>
          <p:nvPr/>
        </p:nvSpPr>
        <p:spPr>
          <a:xfrm>
            <a:off x="1543335" y="2737770"/>
            <a:ext cx="33655" cy="205104"/>
          </a:xfrm>
          <a:custGeom>
            <a:rect b="b" l="l" r="r" t="t"/>
            <a:pathLst>
              <a:path extrusionOk="0" h="205105" w="33655">
                <a:moveTo>
                  <a:pt x="6096" y="204597"/>
                </a:moveTo>
                <a:lnTo>
                  <a:pt x="6096" y="61055"/>
                </a:lnTo>
                <a:lnTo>
                  <a:pt x="27527" y="61055"/>
                </a:lnTo>
                <a:lnTo>
                  <a:pt x="27527" y="204597"/>
                </a:lnTo>
                <a:lnTo>
                  <a:pt x="6096" y="204597"/>
                </a:lnTo>
                <a:close/>
              </a:path>
              <a:path extrusionOk="0" h="205105" w="33655">
                <a:moveTo>
                  <a:pt x="0" y="21431"/>
                </a:moveTo>
                <a:lnTo>
                  <a:pt x="12192" y="0"/>
                </a:lnTo>
                <a:lnTo>
                  <a:pt x="21336" y="0"/>
                </a:lnTo>
                <a:lnTo>
                  <a:pt x="24479" y="1524"/>
                </a:lnTo>
                <a:lnTo>
                  <a:pt x="32099" y="9144"/>
                </a:lnTo>
                <a:lnTo>
                  <a:pt x="33623" y="12192"/>
                </a:lnTo>
                <a:lnTo>
                  <a:pt x="33623" y="21431"/>
                </a:lnTo>
                <a:lnTo>
                  <a:pt x="32099" y="26003"/>
                </a:lnTo>
                <a:lnTo>
                  <a:pt x="27527" y="29051"/>
                </a:lnTo>
                <a:lnTo>
                  <a:pt x="24479" y="32099"/>
                </a:lnTo>
                <a:lnTo>
                  <a:pt x="21336" y="33623"/>
                </a:lnTo>
                <a:lnTo>
                  <a:pt x="12192" y="33623"/>
                </a:lnTo>
                <a:lnTo>
                  <a:pt x="7620" y="32099"/>
                </a:lnTo>
                <a:lnTo>
                  <a:pt x="1524" y="26003"/>
                </a:lnTo>
                <a:lnTo>
                  <a:pt x="0" y="214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05" name="Google Shape;2205;p29"/>
          <p:cNvGrpSpPr/>
          <p:nvPr/>
        </p:nvGrpSpPr>
        <p:grpSpPr>
          <a:xfrm>
            <a:off x="1621536" y="2718816"/>
            <a:ext cx="190309" cy="228123"/>
            <a:chOff x="1621536" y="2718816"/>
            <a:chExt cx="190309" cy="228123"/>
          </a:xfrm>
        </p:grpSpPr>
        <p:sp>
          <p:nvSpPr>
            <p:cNvPr id="2206" name="Google Shape;2206;p29"/>
            <p:cNvSpPr/>
            <p:nvPr/>
          </p:nvSpPr>
          <p:spPr>
            <a:xfrm>
              <a:off x="1621536" y="2718816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07" name="Google Shape;2207;p29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1673066" y="2794254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8" name="Google Shape;2208;p29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918716" y="2794254"/>
            <a:ext cx="117443" cy="122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9" name="Google Shape;2209;p29"/>
          <p:cNvGrpSpPr/>
          <p:nvPr/>
        </p:nvGrpSpPr>
        <p:grpSpPr>
          <a:xfrm>
            <a:off x="2136838" y="2733198"/>
            <a:ext cx="465391" cy="209676"/>
            <a:chOff x="2136838" y="2733198"/>
            <a:chExt cx="465391" cy="209676"/>
          </a:xfrm>
        </p:grpSpPr>
        <p:pic>
          <p:nvPicPr>
            <p:cNvPr id="2210" name="Google Shape;2210;p29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2136838" y="2733198"/>
              <a:ext cx="131254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29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294001" y="2794253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29"/>
            <p:cNvSpPr/>
            <p:nvPr/>
          </p:nvSpPr>
          <p:spPr>
            <a:xfrm>
              <a:off x="2402300" y="2737770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2004" y="9144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6003"/>
                  </a:lnTo>
                  <a:lnTo>
                    <a:pt x="25908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13" name="Google Shape;2213;p29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2478690" y="2794253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4" name="Google Shape;2214;p29"/>
          <p:cNvSpPr/>
          <p:nvPr/>
        </p:nvSpPr>
        <p:spPr>
          <a:xfrm>
            <a:off x="2626855" y="2751492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4450" y="47332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4450" y="190881"/>
                </a:lnTo>
                <a:lnTo>
                  <a:pt x="4445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15" name="Google Shape;2215;p29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2803588" y="2794254"/>
            <a:ext cx="117443" cy="122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6" name="Google Shape;2216;p29"/>
          <p:cNvGrpSpPr/>
          <p:nvPr/>
        </p:nvGrpSpPr>
        <p:grpSpPr>
          <a:xfrm>
            <a:off x="3020186" y="2733198"/>
            <a:ext cx="318897" cy="209169"/>
            <a:chOff x="3020186" y="2733198"/>
            <a:chExt cx="318897" cy="209169"/>
          </a:xfrm>
        </p:grpSpPr>
        <p:pic>
          <p:nvPicPr>
            <p:cNvPr id="2217" name="Google Shape;2217;p29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3020186" y="2733198"/>
              <a:ext cx="131254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29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3183445" y="2733198"/>
              <a:ext cx="155638" cy="209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9" name="Google Shape;2219;p29"/>
          <p:cNvSpPr/>
          <p:nvPr/>
        </p:nvSpPr>
        <p:spPr>
          <a:xfrm>
            <a:off x="3401555" y="2733204"/>
            <a:ext cx="91440" cy="20320"/>
          </a:xfrm>
          <a:custGeom>
            <a:rect b="b" l="l" r="r" t="t"/>
            <a:pathLst>
              <a:path extrusionOk="0" h="20319" w="91439">
                <a:moveTo>
                  <a:pt x="91440" y="0"/>
                </a:moveTo>
                <a:lnTo>
                  <a:pt x="67310" y="0"/>
                </a:lnTo>
                <a:lnTo>
                  <a:pt x="0" y="0"/>
                </a:lnTo>
                <a:lnTo>
                  <a:pt x="0" y="19812"/>
                </a:lnTo>
                <a:lnTo>
                  <a:pt x="67310" y="19812"/>
                </a:lnTo>
                <a:lnTo>
                  <a:pt x="91440" y="19812"/>
                </a:lnTo>
                <a:lnTo>
                  <a:pt x="914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0" name="Google Shape;2220;p29"/>
          <p:cNvSpPr/>
          <p:nvPr/>
        </p:nvSpPr>
        <p:spPr>
          <a:xfrm>
            <a:off x="3378695" y="2733204"/>
            <a:ext cx="90170" cy="209550"/>
          </a:xfrm>
          <a:custGeom>
            <a:rect b="b" l="l" r="r" t="t"/>
            <a:pathLst>
              <a:path extrusionOk="0" h="209550" w="90170">
                <a:moveTo>
                  <a:pt x="90170" y="93154"/>
                </a:moveTo>
                <a:lnTo>
                  <a:pt x="22860" y="93154"/>
                </a:lnTo>
                <a:lnTo>
                  <a:pt x="22860" y="0"/>
                </a:lnTo>
                <a:lnTo>
                  <a:pt x="0" y="0"/>
                </a:lnTo>
                <a:lnTo>
                  <a:pt x="0" y="209169"/>
                </a:lnTo>
                <a:lnTo>
                  <a:pt x="22860" y="209169"/>
                </a:lnTo>
                <a:lnTo>
                  <a:pt x="22860" y="111442"/>
                </a:lnTo>
                <a:lnTo>
                  <a:pt x="90170" y="111442"/>
                </a:lnTo>
                <a:lnTo>
                  <a:pt x="90170" y="93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21" name="Google Shape;2221;p29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537972" y="3153060"/>
            <a:ext cx="131159" cy="131254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29"/>
          <p:cNvSpPr/>
          <p:nvPr/>
        </p:nvSpPr>
        <p:spPr>
          <a:xfrm>
            <a:off x="1044924" y="3096577"/>
            <a:ext cx="19050" cy="18415"/>
          </a:xfrm>
          <a:custGeom>
            <a:rect b="b" l="l" r="r" t="t"/>
            <a:pathLst>
              <a:path extrusionOk="0" h="18414" w="19050">
                <a:moveTo>
                  <a:pt x="19050" y="0"/>
                </a:moveTo>
                <a:lnTo>
                  <a:pt x="19050" y="18383"/>
                </a:lnTo>
                <a:lnTo>
                  <a:pt x="0" y="18383"/>
                </a:lnTo>
                <a:lnTo>
                  <a:pt x="0" y="0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3" name="Google Shape;2223;p29"/>
          <p:cNvSpPr/>
          <p:nvPr/>
        </p:nvSpPr>
        <p:spPr>
          <a:xfrm>
            <a:off x="1044924" y="3285934"/>
            <a:ext cx="19050" cy="18415"/>
          </a:xfrm>
          <a:custGeom>
            <a:rect b="b" l="l" r="r" t="t"/>
            <a:pathLst>
              <a:path extrusionOk="0" h="18414" w="19050">
                <a:moveTo>
                  <a:pt x="19050" y="0"/>
                </a:moveTo>
                <a:lnTo>
                  <a:pt x="19050" y="18287"/>
                </a:lnTo>
                <a:lnTo>
                  <a:pt x="0" y="18287"/>
                </a:lnTo>
                <a:lnTo>
                  <a:pt x="0" y="0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4" name="Google Shape;2224;p29"/>
          <p:cNvSpPr/>
          <p:nvPr/>
        </p:nvSpPr>
        <p:spPr>
          <a:xfrm>
            <a:off x="971264" y="3096577"/>
            <a:ext cx="73660" cy="18415"/>
          </a:xfrm>
          <a:custGeom>
            <a:rect b="b" l="l" r="r" t="t"/>
            <a:pathLst>
              <a:path extrusionOk="0" h="18414" w="73659">
                <a:moveTo>
                  <a:pt x="73660" y="0"/>
                </a:moveTo>
                <a:lnTo>
                  <a:pt x="73660" y="18383"/>
                </a:lnTo>
                <a:lnTo>
                  <a:pt x="0" y="18383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5" name="Google Shape;2225;p29"/>
          <p:cNvSpPr/>
          <p:nvPr/>
        </p:nvSpPr>
        <p:spPr>
          <a:xfrm>
            <a:off x="971264" y="3188207"/>
            <a:ext cx="73660" cy="18415"/>
          </a:xfrm>
          <a:custGeom>
            <a:rect b="b" l="l" r="r" t="t"/>
            <a:pathLst>
              <a:path extrusionOk="0" h="18414" w="73659">
                <a:moveTo>
                  <a:pt x="73660" y="0"/>
                </a:moveTo>
                <a:lnTo>
                  <a:pt x="73660" y="18287"/>
                </a:lnTo>
                <a:lnTo>
                  <a:pt x="0" y="1828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26" name="Google Shape;2226;p29"/>
          <p:cNvGrpSpPr/>
          <p:nvPr/>
        </p:nvGrpSpPr>
        <p:grpSpPr>
          <a:xfrm>
            <a:off x="948397" y="3096577"/>
            <a:ext cx="787152" cy="268795"/>
            <a:chOff x="948397" y="3096577"/>
            <a:chExt cx="787152" cy="268795"/>
          </a:xfrm>
        </p:grpSpPr>
        <p:sp>
          <p:nvSpPr>
            <p:cNvPr id="2227" name="Google Shape;2227;p29"/>
            <p:cNvSpPr/>
            <p:nvPr/>
          </p:nvSpPr>
          <p:spPr>
            <a:xfrm>
              <a:off x="948397" y="3096577"/>
              <a:ext cx="96520" cy="207645"/>
            </a:xfrm>
            <a:custGeom>
              <a:rect b="b" l="l" r="r" t="t"/>
              <a:pathLst>
                <a:path extrusionOk="0" h="207645" w="96519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96520" y="207645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28" name="Google Shape;2228;p29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087183" y="3162299"/>
              <a:ext cx="122110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9" name="Google Shape;2229;p29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238249" y="3156108"/>
              <a:ext cx="141922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0" name="Google Shape;2230;p29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399984" y="3156108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1" name="Google Shape;2231;p29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1570767" y="3114865"/>
              <a:ext cx="164782" cy="1893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2" name="Google Shape;2232;p29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1809146" y="3114960"/>
            <a:ext cx="233108" cy="193833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9"/>
          <p:cNvSpPr/>
          <p:nvPr/>
        </p:nvSpPr>
        <p:spPr>
          <a:xfrm>
            <a:off x="2240978" y="3096577"/>
            <a:ext cx="21590" cy="18415"/>
          </a:xfrm>
          <a:custGeom>
            <a:rect b="b" l="l" r="r" t="t"/>
            <a:pathLst>
              <a:path extrusionOk="0" h="18414" w="21589">
                <a:moveTo>
                  <a:pt x="21590" y="0"/>
                </a:moveTo>
                <a:lnTo>
                  <a:pt x="21590" y="18383"/>
                </a:lnTo>
                <a:lnTo>
                  <a:pt x="0" y="18383"/>
                </a:lnTo>
                <a:lnTo>
                  <a:pt x="0" y="0"/>
                </a:lnTo>
                <a:lnTo>
                  <a:pt x="215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4" name="Google Shape;2234;p29"/>
          <p:cNvSpPr/>
          <p:nvPr/>
        </p:nvSpPr>
        <p:spPr>
          <a:xfrm>
            <a:off x="2240978" y="3285934"/>
            <a:ext cx="21590" cy="18415"/>
          </a:xfrm>
          <a:custGeom>
            <a:rect b="b" l="l" r="r" t="t"/>
            <a:pathLst>
              <a:path extrusionOk="0" h="18414" w="21589">
                <a:moveTo>
                  <a:pt x="21590" y="0"/>
                </a:moveTo>
                <a:lnTo>
                  <a:pt x="21590" y="18287"/>
                </a:lnTo>
                <a:lnTo>
                  <a:pt x="0" y="18287"/>
                </a:lnTo>
                <a:lnTo>
                  <a:pt x="0" y="0"/>
                </a:lnTo>
                <a:lnTo>
                  <a:pt x="215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5" name="Google Shape;2235;p29"/>
          <p:cNvSpPr/>
          <p:nvPr/>
        </p:nvSpPr>
        <p:spPr>
          <a:xfrm>
            <a:off x="2167318" y="3096577"/>
            <a:ext cx="73660" cy="18415"/>
          </a:xfrm>
          <a:custGeom>
            <a:rect b="b" l="l" r="r" t="t"/>
            <a:pathLst>
              <a:path extrusionOk="0" h="18414" w="73660">
                <a:moveTo>
                  <a:pt x="73659" y="0"/>
                </a:moveTo>
                <a:lnTo>
                  <a:pt x="73659" y="18383"/>
                </a:lnTo>
                <a:lnTo>
                  <a:pt x="0" y="18383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6" name="Google Shape;2236;p29"/>
          <p:cNvSpPr/>
          <p:nvPr/>
        </p:nvSpPr>
        <p:spPr>
          <a:xfrm>
            <a:off x="2167318" y="3188207"/>
            <a:ext cx="73660" cy="18415"/>
          </a:xfrm>
          <a:custGeom>
            <a:rect b="b" l="l" r="r" t="t"/>
            <a:pathLst>
              <a:path extrusionOk="0" h="18414" w="73660">
                <a:moveTo>
                  <a:pt x="73659" y="0"/>
                </a:moveTo>
                <a:lnTo>
                  <a:pt x="73659" y="18287"/>
                </a:lnTo>
                <a:lnTo>
                  <a:pt x="0" y="1828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37" name="Google Shape;2237;p29"/>
          <p:cNvGrpSpPr/>
          <p:nvPr/>
        </p:nvGrpSpPr>
        <p:grpSpPr>
          <a:xfrm>
            <a:off x="2144458" y="3083051"/>
            <a:ext cx="618807" cy="225742"/>
            <a:chOff x="2144458" y="3083051"/>
            <a:chExt cx="618807" cy="225742"/>
          </a:xfrm>
        </p:grpSpPr>
        <p:sp>
          <p:nvSpPr>
            <p:cNvPr id="2238" name="Google Shape;2238;p29"/>
            <p:cNvSpPr/>
            <p:nvPr/>
          </p:nvSpPr>
          <p:spPr>
            <a:xfrm>
              <a:off x="2144458" y="3096577"/>
              <a:ext cx="96520" cy="207645"/>
            </a:xfrm>
            <a:custGeom>
              <a:rect b="b" l="l" r="r" t="t"/>
              <a:pathLst>
                <a:path extrusionOk="0" h="207645" w="96519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96520" y="207645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39" name="Google Shape;2239;p29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2283332" y="3162299"/>
              <a:ext cx="122015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29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2425160" y="3156108"/>
              <a:ext cx="283845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1" name="Google Shape;2241;p29"/>
            <p:cNvSpPr/>
            <p:nvPr/>
          </p:nvSpPr>
          <p:spPr>
            <a:xfrm>
              <a:off x="2741675" y="3083051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242" name="Google Shape;2242;p29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995648" y="3515010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29"/>
          <p:cNvGrpSpPr/>
          <p:nvPr/>
        </p:nvGrpSpPr>
        <p:grpSpPr>
          <a:xfrm>
            <a:off x="1387792" y="3446240"/>
            <a:ext cx="1357439" cy="226028"/>
            <a:chOff x="1387792" y="3446240"/>
            <a:chExt cx="1357439" cy="226028"/>
          </a:xfrm>
        </p:grpSpPr>
        <p:pic>
          <p:nvPicPr>
            <p:cNvPr id="2244" name="Google Shape;2244;p29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387792" y="3458432"/>
              <a:ext cx="405765" cy="21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29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822608" y="3519582"/>
              <a:ext cx="8382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29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926336" y="3446335"/>
              <a:ext cx="242506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7" name="Google Shape;2247;p29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200941" y="3446240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8" name="Google Shape;2248;p29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355056" y="3519582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9" name="Google Shape;2249;p29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515171" y="3476815"/>
              <a:ext cx="230060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0" name="Google Shape;2250;p29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2844736" y="3519582"/>
            <a:ext cx="115919" cy="12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29"/>
          <p:cNvSpPr/>
          <p:nvPr/>
        </p:nvSpPr>
        <p:spPr>
          <a:xfrm>
            <a:off x="3177000" y="3647789"/>
            <a:ext cx="1270" cy="20320"/>
          </a:xfrm>
          <a:custGeom>
            <a:rect b="b" l="l" r="r" t="t"/>
            <a:pathLst>
              <a:path extrusionOk="0" h="20320" w="1269">
                <a:moveTo>
                  <a:pt x="1270" y="0"/>
                </a:moveTo>
                <a:lnTo>
                  <a:pt x="1270" y="19907"/>
                </a:lnTo>
                <a:lnTo>
                  <a:pt x="0" y="19907"/>
                </a:lnTo>
                <a:lnTo>
                  <a:pt x="0" y="0"/>
                </a:lnTo>
                <a:lnTo>
                  <a:pt x="127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2" name="Google Shape;2252;p29"/>
          <p:cNvSpPr/>
          <p:nvPr/>
        </p:nvSpPr>
        <p:spPr>
          <a:xfrm>
            <a:off x="3157950" y="3458432"/>
            <a:ext cx="19050" cy="20320"/>
          </a:xfrm>
          <a:custGeom>
            <a:rect b="b" l="l" r="r" t="t"/>
            <a:pathLst>
              <a:path extrusionOk="0" h="20320" w="19050">
                <a:moveTo>
                  <a:pt x="19050" y="0"/>
                </a:moveTo>
                <a:lnTo>
                  <a:pt x="19050" y="19907"/>
                </a:lnTo>
                <a:lnTo>
                  <a:pt x="0" y="19907"/>
                </a:lnTo>
                <a:lnTo>
                  <a:pt x="0" y="0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3" name="Google Shape;2253;p29"/>
          <p:cNvSpPr/>
          <p:nvPr/>
        </p:nvSpPr>
        <p:spPr>
          <a:xfrm>
            <a:off x="3157950" y="3647789"/>
            <a:ext cx="19050" cy="20320"/>
          </a:xfrm>
          <a:custGeom>
            <a:rect b="b" l="l" r="r" t="t"/>
            <a:pathLst>
              <a:path extrusionOk="0" h="20320" w="19050">
                <a:moveTo>
                  <a:pt x="19050" y="0"/>
                </a:moveTo>
                <a:lnTo>
                  <a:pt x="19050" y="19907"/>
                </a:lnTo>
                <a:lnTo>
                  <a:pt x="0" y="19907"/>
                </a:lnTo>
                <a:lnTo>
                  <a:pt x="0" y="0"/>
                </a:lnTo>
                <a:lnTo>
                  <a:pt x="19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4" name="Google Shape;2254;p29"/>
          <p:cNvSpPr/>
          <p:nvPr/>
        </p:nvSpPr>
        <p:spPr>
          <a:xfrm>
            <a:off x="3084290" y="3458432"/>
            <a:ext cx="73660" cy="20320"/>
          </a:xfrm>
          <a:custGeom>
            <a:rect b="b" l="l" r="r" t="t"/>
            <a:pathLst>
              <a:path extrusionOk="0" h="20320" w="73660">
                <a:moveTo>
                  <a:pt x="73659" y="0"/>
                </a:moveTo>
                <a:lnTo>
                  <a:pt x="73659" y="19907"/>
                </a:lnTo>
                <a:lnTo>
                  <a:pt x="0" y="1990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5" name="Google Shape;2255;p29"/>
          <p:cNvSpPr/>
          <p:nvPr/>
        </p:nvSpPr>
        <p:spPr>
          <a:xfrm>
            <a:off x="3084290" y="3550062"/>
            <a:ext cx="73660" cy="20320"/>
          </a:xfrm>
          <a:custGeom>
            <a:rect b="b" l="l" r="r" t="t"/>
            <a:pathLst>
              <a:path extrusionOk="0" h="20320" w="73660">
                <a:moveTo>
                  <a:pt x="73659" y="0"/>
                </a:moveTo>
                <a:lnTo>
                  <a:pt x="73659" y="19907"/>
                </a:lnTo>
                <a:lnTo>
                  <a:pt x="0" y="1990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56" name="Google Shape;2256;p29"/>
          <p:cNvGrpSpPr/>
          <p:nvPr/>
        </p:nvGrpSpPr>
        <p:grpSpPr>
          <a:xfrm>
            <a:off x="3061423" y="3458438"/>
            <a:ext cx="787152" cy="270313"/>
            <a:chOff x="3061423" y="3458438"/>
            <a:chExt cx="787152" cy="270313"/>
          </a:xfrm>
        </p:grpSpPr>
        <p:sp>
          <p:nvSpPr>
            <p:cNvPr id="2257" name="Google Shape;2257;p29"/>
            <p:cNvSpPr/>
            <p:nvPr/>
          </p:nvSpPr>
          <p:spPr>
            <a:xfrm>
              <a:off x="3061423" y="3458438"/>
              <a:ext cx="96520" cy="209550"/>
            </a:xfrm>
            <a:custGeom>
              <a:rect b="b" l="l" r="r" t="t"/>
              <a:pathLst>
                <a:path extrusionOk="0" h="209550" w="96519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9257"/>
                  </a:lnTo>
                  <a:lnTo>
                    <a:pt x="22860" y="209257"/>
                  </a:lnTo>
                  <a:lnTo>
                    <a:pt x="96520" y="209257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58" name="Google Shape;2258;p29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3200209" y="3524154"/>
              <a:ext cx="122110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9" name="Google Shape;2259;p29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3351275" y="3519582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29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513010" y="351958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29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683888" y="3476815"/>
              <a:ext cx="164687" cy="190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2" name="Google Shape;2262;p29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3947826" y="3519582"/>
            <a:ext cx="117443" cy="122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3" name="Google Shape;2263;p29"/>
          <p:cNvGrpSpPr/>
          <p:nvPr/>
        </p:nvGrpSpPr>
        <p:grpSpPr>
          <a:xfrm>
            <a:off x="4164425" y="3458432"/>
            <a:ext cx="578262" cy="213836"/>
            <a:chOff x="4164425" y="3458432"/>
            <a:chExt cx="578262" cy="213836"/>
          </a:xfrm>
        </p:grpSpPr>
        <p:pic>
          <p:nvPicPr>
            <p:cNvPr id="2264" name="Google Shape;2264;p29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4164425" y="3458432"/>
              <a:ext cx="155638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5" name="Google Shape;2265;p29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4345971" y="351958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6" name="Google Shape;2266;p29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4509484" y="3476815"/>
              <a:ext cx="233203" cy="195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7" name="Google Shape;2267;p29"/>
          <p:cNvGrpSpPr/>
          <p:nvPr/>
        </p:nvGrpSpPr>
        <p:grpSpPr>
          <a:xfrm>
            <a:off x="4840319" y="3519582"/>
            <a:ext cx="256317" cy="152685"/>
            <a:chOff x="4840319" y="3519582"/>
            <a:chExt cx="256317" cy="152685"/>
          </a:xfrm>
        </p:grpSpPr>
        <p:pic>
          <p:nvPicPr>
            <p:cNvPr id="2268" name="Google Shape;2268;p29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4840319" y="3519582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29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5011197" y="3519582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0" name="Google Shape;2270;p29"/>
          <p:cNvGrpSpPr/>
          <p:nvPr/>
        </p:nvGrpSpPr>
        <p:grpSpPr>
          <a:xfrm>
            <a:off x="5180552" y="3446240"/>
            <a:ext cx="1133475" cy="226028"/>
            <a:chOff x="5180552" y="3446240"/>
            <a:chExt cx="1133475" cy="226028"/>
          </a:xfrm>
        </p:grpSpPr>
        <p:pic>
          <p:nvPicPr>
            <p:cNvPr id="2271" name="Google Shape;2271;p29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5180552" y="3453860"/>
              <a:ext cx="157067" cy="218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2" name="Google Shape;2272;p29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5368194" y="3519582"/>
              <a:ext cx="37528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29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5764815" y="3476815"/>
              <a:ext cx="367664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4" name="Google Shape;2274;p29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6172200" y="3446240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5" name="Google Shape;2275;p29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6393719" y="3476815"/>
            <a:ext cx="233108" cy="195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29"/>
          <p:cNvSpPr/>
          <p:nvPr/>
        </p:nvSpPr>
        <p:spPr>
          <a:xfrm>
            <a:off x="6825551" y="3458432"/>
            <a:ext cx="20320" cy="20320"/>
          </a:xfrm>
          <a:custGeom>
            <a:rect b="b" l="l" r="r" t="t"/>
            <a:pathLst>
              <a:path extrusionOk="0" h="20320" w="20320">
                <a:moveTo>
                  <a:pt x="20319" y="0"/>
                </a:moveTo>
                <a:lnTo>
                  <a:pt x="20319" y="19907"/>
                </a:lnTo>
                <a:lnTo>
                  <a:pt x="0" y="19907"/>
                </a:lnTo>
                <a:lnTo>
                  <a:pt x="0" y="0"/>
                </a:lnTo>
                <a:lnTo>
                  <a:pt x="203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7" name="Google Shape;2277;p29"/>
          <p:cNvSpPr/>
          <p:nvPr/>
        </p:nvSpPr>
        <p:spPr>
          <a:xfrm>
            <a:off x="6825551" y="3647789"/>
            <a:ext cx="20320" cy="20320"/>
          </a:xfrm>
          <a:custGeom>
            <a:rect b="b" l="l" r="r" t="t"/>
            <a:pathLst>
              <a:path extrusionOk="0" h="20320" w="20320">
                <a:moveTo>
                  <a:pt x="20319" y="0"/>
                </a:moveTo>
                <a:lnTo>
                  <a:pt x="20319" y="19907"/>
                </a:lnTo>
                <a:lnTo>
                  <a:pt x="0" y="19907"/>
                </a:lnTo>
                <a:lnTo>
                  <a:pt x="0" y="0"/>
                </a:lnTo>
                <a:lnTo>
                  <a:pt x="203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8" name="Google Shape;2278;p29"/>
          <p:cNvSpPr/>
          <p:nvPr/>
        </p:nvSpPr>
        <p:spPr>
          <a:xfrm>
            <a:off x="6751891" y="3458432"/>
            <a:ext cx="73660" cy="20320"/>
          </a:xfrm>
          <a:custGeom>
            <a:rect b="b" l="l" r="r" t="t"/>
            <a:pathLst>
              <a:path extrusionOk="0" h="20320" w="73659">
                <a:moveTo>
                  <a:pt x="73660" y="0"/>
                </a:moveTo>
                <a:lnTo>
                  <a:pt x="73660" y="19907"/>
                </a:lnTo>
                <a:lnTo>
                  <a:pt x="0" y="1990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9" name="Google Shape;2279;p29"/>
          <p:cNvSpPr/>
          <p:nvPr/>
        </p:nvSpPr>
        <p:spPr>
          <a:xfrm>
            <a:off x="6751891" y="3550062"/>
            <a:ext cx="73660" cy="20320"/>
          </a:xfrm>
          <a:custGeom>
            <a:rect b="b" l="l" r="r" t="t"/>
            <a:pathLst>
              <a:path extrusionOk="0" h="20320" w="73659">
                <a:moveTo>
                  <a:pt x="73660" y="0"/>
                </a:moveTo>
                <a:lnTo>
                  <a:pt x="73660" y="19907"/>
                </a:lnTo>
                <a:lnTo>
                  <a:pt x="0" y="19907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80" name="Google Shape;2280;p29"/>
          <p:cNvGrpSpPr/>
          <p:nvPr/>
        </p:nvGrpSpPr>
        <p:grpSpPr>
          <a:xfrm>
            <a:off x="6729018" y="3444240"/>
            <a:ext cx="618439" cy="228027"/>
            <a:chOff x="6729018" y="3444240"/>
            <a:chExt cx="618439" cy="228027"/>
          </a:xfrm>
        </p:grpSpPr>
        <p:sp>
          <p:nvSpPr>
            <p:cNvPr id="2281" name="Google Shape;2281;p29"/>
            <p:cNvSpPr/>
            <p:nvPr/>
          </p:nvSpPr>
          <p:spPr>
            <a:xfrm>
              <a:off x="6729018" y="3458438"/>
              <a:ext cx="96520" cy="209550"/>
            </a:xfrm>
            <a:custGeom>
              <a:rect b="b" l="l" r="r" t="t"/>
              <a:pathLst>
                <a:path extrusionOk="0" h="209550" w="96520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9257"/>
                  </a:lnTo>
                  <a:lnTo>
                    <a:pt x="22860" y="209257"/>
                  </a:lnTo>
                  <a:lnTo>
                    <a:pt x="96520" y="209257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82" name="Google Shape;2282;p29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6869429" y="3524154"/>
              <a:ext cx="12049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29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7009732" y="3519582"/>
              <a:ext cx="285369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29"/>
            <p:cNvSpPr/>
            <p:nvPr/>
          </p:nvSpPr>
          <p:spPr>
            <a:xfrm>
              <a:off x="7325867" y="3444240"/>
              <a:ext cx="21590" cy="224154"/>
            </a:xfrm>
            <a:custGeom>
              <a:rect b="b" l="l" r="r" t="t"/>
              <a:pathLst>
                <a:path extrusionOk="0" h="224154" w="21590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285" name="Google Shape;2285;p29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537972" y="3878389"/>
            <a:ext cx="13115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29"/>
          <p:cNvGrpSpPr/>
          <p:nvPr/>
        </p:nvGrpSpPr>
        <p:grpSpPr>
          <a:xfrm>
            <a:off x="940784" y="3817334"/>
            <a:ext cx="637698" cy="273272"/>
            <a:chOff x="940784" y="3817334"/>
            <a:chExt cx="637698" cy="273272"/>
          </a:xfrm>
        </p:grpSpPr>
        <p:pic>
          <p:nvPicPr>
            <p:cNvPr id="2287" name="Google Shape;2287;p29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940784" y="3817334"/>
              <a:ext cx="157067" cy="21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29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1119282" y="3881437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9" name="Google Shape;2289;p29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1290161" y="3881437"/>
              <a:ext cx="288321" cy="209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0" name="Google Shape;2290;p29"/>
          <p:cNvPicPr preferRelativeResize="0"/>
          <p:nvPr/>
        </p:nvPicPr>
        <p:blipFill rotWithShape="1">
          <a:blip r:embed="rId121">
            <a:alphaModFix/>
          </a:blip>
          <a:srcRect b="0" l="0" r="0" t="0"/>
          <a:stretch/>
        </p:blipFill>
        <p:spPr>
          <a:xfrm>
            <a:off x="1660874" y="3820480"/>
            <a:ext cx="150971" cy="215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1" name="Google Shape;2291;p29"/>
          <p:cNvGrpSpPr/>
          <p:nvPr/>
        </p:nvGrpSpPr>
        <p:grpSpPr>
          <a:xfrm>
            <a:off x="1888140" y="3840194"/>
            <a:ext cx="807053" cy="250412"/>
            <a:chOff x="1888140" y="3840194"/>
            <a:chExt cx="807053" cy="250412"/>
          </a:xfrm>
        </p:grpSpPr>
        <p:pic>
          <p:nvPicPr>
            <p:cNvPr id="2292" name="Google Shape;2292;p29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1888140" y="3881437"/>
              <a:ext cx="137350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29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2046732" y="3887628"/>
              <a:ext cx="122110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29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2197893" y="3881437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29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359533" y="3881342"/>
              <a:ext cx="141827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p29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2530411" y="3840194"/>
              <a:ext cx="164782" cy="1893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7" name="Google Shape;2297;p29"/>
          <p:cNvGrpSpPr/>
          <p:nvPr/>
        </p:nvGrpSpPr>
        <p:grpSpPr>
          <a:xfrm>
            <a:off x="2791396" y="3826478"/>
            <a:ext cx="924496" cy="264128"/>
            <a:chOff x="2791396" y="3826478"/>
            <a:chExt cx="924496" cy="264128"/>
          </a:xfrm>
        </p:grpSpPr>
        <p:sp>
          <p:nvSpPr>
            <p:cNvPr id="2298" name="Google Shape;2298;p29"/>
            <p:cNvSpPr/>
            <p:nvPr/>
          </p:nvSpPr>
          <p:spPr>
            <a:xfrm>
              <a:off x="2791396" y="3826478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30480" y="7620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4384"/>
                  </a:lnTo>
                  <a:lnTo>
                    <a:pt x="24384" y="30480"/>
                  </a:lnTo>
                  <a:lnTo>
                    <a:pt x="21336" y="32099"/>
                  </a:lnTo>
                  <a:lnTo>
                    <a:pt x="12192" y="32099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299" name="Google Shape;2299;p29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2867596" y="3881437"/>
              <a:ext cx="19840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0" name="Google Shape;2300;p29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3093434" y="3881437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29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3264312" y="3881437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2" name="Google Shape;2302;p29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3436715" y="3881437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Google Shape;2303;p29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3595401" y="3881437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4" name="Google Shape;2304;p29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995648" y="4240244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p29"/>
          <p:cNvGrpSpPr/>
          <p:nvPr/>
        </p:nvGrpSpPr>
        <p:grpSpPr>
          <a:xfrm>
            <a:off x="1387792" y="4170045"/>
            <a:ext cx="1357439" cy="227457"/>
            <a:chOff x="1387792" y="4170045"/>
            <a:chExt cx="1357439" cy="227457"/>
          </a:xfrm>
        </p:grpSpPr>
        <p:pic>
          <p:nvPicPr>
            <p:cNvPr id="2306" name="Google Shape;2306;p29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1387792" y="4183761"/>
              <a:ext cx="405765" cy="213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29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1822608" y="4244816"/>
              <a:ext cx="8382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29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1926336" y="4170045"/>
              <a:ext cx="242506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29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200941" y="4171473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29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2355056" y="4244816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29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2515171" y="4202049"/>
              <a:ext cx="230060" cy="195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2" name="Google Shape;2312;p29"/>
          <p:cNvGrpSpPr/>
          <p:nvPr/>
        </p:nvGrpSpPr>
        <p:grpSpPr>
          <a:xfrm>
            <a:off x="2826448" y="4244816"/>
            <a:ext cx="254793" cy="152685"/>
            <a:chOff x="2826448" y="4244816"/>
            <a:chExt cx="254793" cy="152685"/>
          </a:xfrm>
        </p:grpSpPr>
        <p:pic>
          <p:nvPicPr>
            <p:cNvPr id="2313" name="Google Shape;2313;p29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2826448" y="424481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29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2997326" y="4244816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5" name="Google Shape;2315;p29"/>
          <p:cNvPicPr preferRelativeResize="0"/>
          <p:nvPr/>
        </p:nvPicPr>
        <p:blipFill rotWithShape="1">
          <a:blip r:embed="rId139">
            <a:alphaModFix/>
          </a:blip>
          <a:srcRect b="0" l="0" r="0" t="0"/>
          <a:stretch/>
        </p:blipFill>
        <p:spPr>
          <a:xfrm>
            <a:off x="3174301" y="4170045"/>
            <a:ext cx="1406651" cy="22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29"/>
          <p:cNvPicPr preferRelativeResize="0"/>
          <p:nvPr/>
        </p:nvPicPr>
        <p:blipFill rotWithShape="1">
          <a:blip r:embed="rId140">
            <a:alphaModFix/>
          </a:blip>
          <a:srcRect b="0" l="0" r="0" t="0"/>
          <a:stretch/>
        </p:blipFill>
        <p:spPr>
          <a:xfrm>
            <a:off x="4695348" y="4243292"/>
            <a:ext cx="117443" cy="12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29"/>
          <p:cNvSpPr/>
          <p:nvPr/>
        </p:nvSpPr>
        <p:spPr>
          <a:xfrm>
            <a:off x="5029136" y="4373022"/>
            <a:ext cx="1270" cy="20320"/>
          </a:xfrm>
          <a:custGeom>
            <a:rect b="b" l="l" r="r" t="t"/>
            <a:pathLst>
              <a:path extrusionOk="0" h="20320" w="1270">
                <a:moveTo>
                  <a:pt x="1269" y="0"/>
                </a:moveTo>
                <a:lnTo>
                  <a:pt x="1269" y="19907"/>
                </a:lnTo>
                <a:lnTo>
                  <a:pt x="0" y="19907"/>
                </a:lnTo>
                <a:lnTo>
                  <a:pt x="0" y="0"/>
                </a:lnTo>
                <a:lnTo>
                  <a:pt x="1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8" name="Google Shape;2318;p29"/>
          <p:cNvSpPr/>
          <p:nvPr/>
        </p:nvSpPr>
        <p:spPr>
          <a:xfrm>
            <a:off x="5010086" y="4183665"/>
            <a:ext cx="19050" cy="20320"/>
          </a:xfrm>
          <a:custGeom>
            <a:rect b="b" l="l" r="r" t="t"/>
            <a:pathLst>
              <a:path extrusionOk="0" h="20320" w="19050">
                <a:moveTo>
                  <a:pt x="19049" y="0"/>
                </a:moveTo>
                <a:lnTo>
                  <a:pt x="19049" y="19907"/>
                </a:lnTo>
                <a:lnTo>
                  <a:pt x="0" y="19907"/>
                </a:lnTo>
                <a:lnTo>
                  <a:pt x="0" y="0"/>
                </a:lnTo>
                <a:lnTo>
                  <a:pt x="190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9" name="Google Shape;2319;p29"/>
          <p:cNvSpPr/>
          <p:nvPr/>
        </p:nvSpPr>
        <p:spPr>
          <a:xfrm>
            <a:off x="5010086" y="4373022"/>
            <a:ext cx="19050" cy="20320"/>
          </a:xfrm>
          <a:custGeom>
            <a:rect b="b" l="l" r="r" t="t"/>
            <a:pathLst>
              <a:path extrusionOk="0" h="20320" w="19050">
                <a:moveTo>
                  <a:pt x="19049" y="0"/>
                </a:moveTo>
                <a:lnTo>
                  <a:pt x="19049" y="19907"/>
                </a:lnTo>
                <a:lnTo>
                  <a:pt x="0" y="19907"/>
                </a:lnTo>
                <a:lnTo>
                  <a:pt x="0" y="0"/>
                </a:lnTo>
                <a:lnTo>
                  <a:pt x="190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0" name="Google Shape;2320;p29"/>
          <p:cNvSpPr/>
          <p:nvPr/>
        </p:nvSpPr>
        <p:spPr>
          <a:xfrm>
            <a:off x="4936426" y="4183665"/>
            <a:ext cx="73660" cy="20320"/>
          </a:xfrm>
          <a:custGeom>
            <a:rect b="b" l="l" r="r" t="t"/>
            <a:pathLst>
              <a:path extrusionOk="0" h="20320" w="73660">
                <a:moveTo>
                  <a:pt x="73659" y="0"/>
                </a:moveTo>
                <a:lnTo>
                  <a:pt x="73659" y="19907"/>
                </a:lnTo>
                <a:lnTo>
                  <a:pt x="0" y="1990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1" name="Google Shape;2321;p29"/>
          <p:cNvSpPr/>
          <p:nvPr/>
        </p:nvSpPr>
        <p:spPr>
          <a:xfrm>
            <a:off x="4936426" y="4275296"/>
            <a:ext cx="73660" cy="20320"/>
          </a:xfrm>
          <a:custGeom>
            <a:rect b="b" l="l" r="r" t="t"/>
            <a:pathLst>
              <a:path extrusionOk="0" h="20320" w="73660">
                <a:moveTo>
                  <a:pt x="73659" y="0"/>
                </a:moveTo>
                <a:lnTo>
                  <a:pt x="73659" y="19907"/>
                </a:lnTo>
                <a:lnTo>
                  <a:pt x="0" y="19907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22" name="Google Shape;2322;p29"/>
          <p:cNvGrpSpPr/>
          <p:nvPr/>
        </p:nvGrpSpPr>
        <p:grpSpPr>
          <a:xfrm>
            <a:off x="4913553" y="4183671"/>
            <a:ext cx="787159" cy="270314"/>
            <a:chOff x="4913553" y="4183671"/>
            <a:chExt cx="787159" cy="270314"/>
          </a:xfrm>
        </p:grpSpPr>
        <p:sp>
          <p:nvSpPr>
            <p:cNvPr id="2323" name="Google Shape;2323;p29"/>
            <p:cNvSpPr/>
            <p:nvPr/>
          </p:nvSpPr>
          <p:spPr>
            <a:xfrm>
              <a:off x="4913553" y="4183671"/>
              <a:ext cx="96520" cy="209550"/>
            </a:xfrm>
            <a:custGeom>
              <a:rect b="b" l="l" r="r" t="t"/>
              <a:pathLst>
                <a:path extrusionOk="0" h="209550" w="96520">
                  <a:moveTo>
                    <a:pt x="96520" y="189357"/>
                  </a:moveTo>
                  <a:lnTo>
                    <a:pt x="22860" y="189357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9257"/>
                  </a:lnTo>
                  <a:lnTo>
                    <a:pt x="22860" y="209257"/>
                  </a:lnTo>
                  <a:lnTo>
                    <a:pt x="96520" y="209257"/>
                  </a:lnTo>
                  <a:lnTo>
                    <a:pt x="96520" y="189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24" name="Google Shape;2324;p29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5052345" y="4249388"/>
              <a:ext cx="12049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5" name="Google Shape;2325;p29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5203412" y="4244816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6" name="Google Shape;2326;p29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5365146" y="4244816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29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5536025" y="4202048"/>
              <a:ext cx="164687" cy="190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8" name="Google Shape;2328;p29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5799963" y="4243292"/>
            <a:ext cx="117443" cy="12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29"/>
          <p:cNvSpPr/>
          <p:nvPr/>
        </p:nvSpPr>
        <p:spPr>
          <a:xfrm>
            <a:off x="6052121" y="4183760"/>
            <a:ext cx="20320" cy="20320"/>
          </a:xfrm>
          <a:custGeom>
            <a:rect b="b" l="l" r="r" t="t"/>
            <a:pathLst>
              <a:path extrusionOk="0" h="20320" w="20320">
                <a:moveTo>
                  <a:pt x="20320" y="0"/>
                </a:moveTo>
                <a:lnTo>
                  <a:pt x="20320" y="19812"/>
                </a:lnTo>
                <a:lnTo>
                  <a:pt x="0" y="19812"/>
                </a:lnTo>
                <a:lnTo>
                  <a:pt x="0" y="0"/>
                </a:lnTo>
                <a:lnTo>
                  <a:pt x="203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30" name="Google Shape;2330;p29"/>
          <p:cNvGrpSpPr/>
          <p:nvPr/>
        </p:nvGrpSpPr>
        <p:grpSpPr>
          <a:xfrm>
            <a:off x="6008941" y="4183760"/>
            <a:ext cx="466820" cy="213741"/>
            <a:chOff x="6008941" y="4183760"/>
            <a:chExt cx="466820" cy="213741"/>
          </a:xfrm>
        </p:grpSpPr>
        <p:sp>
          <p:nvSpPr>
            <p:cNvPr id="2331" name="Google Shape;2331;p29"/>
            <p:cNvSpPr/>
            <p:nvPr/>
          </p:nvSpPr>
          <p:spPr>
            <a:xfrm>
              <a:off x="6008941" y="4183760"/>
              <a:ext cx="63500" cy="209550"/>
            </a:xfrm>
            <a:custGeom>
              <a:rect b="b" l="l" r="r" t="t"/>
              <a:pathLst>
                <a:path extrusionOk="0" h="209550" w="63500">
                  <a:moveTo>
                    <a:pt x="63500" y="187833"/>
                  </a:moveTo>
                  <a:lnTo>
                    <a:pt x="43180" y="187833"/>
                  </a:lnTo>
                  <a:lnTo>
                    <a:pt x="43180" y="0"/>
                  </a:lnTo>
                  <a:lnTo>
                    <a:pt x="20320" y="0"/>
                  </a:lnTo>
                  <a:lnTo>
                    <a:pt x="0" y="0"/>
                  </a:lnTo>
                  <a:lnTo>
                    <a:pt x="0" y="19812"/>
                  </a:lnTo>
                  <a:lnTo>
                    <a:pt x="20320" y="19812"/>
                  </a:lnTo>
                  <a:lnTo>
                    <a:pt x="20320" y="187833"/>
                  </a:lnTo>
                  <a:lnTo>
                    <a:pt x="0" y="187833"/>
                  </a:lnTo>
                  <a:lnTo>
                    <a:pt x="0" y="209169"/>
                  </a:lnTo>
                  <a:lnTo>
                    <a:pt x="20320" y="209169"/>
                  </a:lnTo>
                  <a:lnTo>
                    <a:pt x="43180" y="209169"/>
                  </a:lnTo>
                  <a:lnTo>
                    <a:pt x="63500" y="209169"/>
                  </a:lnTo>
                  <a:lnTo>
                    <a:pt x="63500" y="1878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32" name="Google Shape;2332;p29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6108096" y="4244816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3" name="Google Shape;2333;p29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6333934" y="4244816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4" name="Google Shape;2334;p29"/>
          <p:cNvGrpSpPr/>
          <p:nvPr/>
        </p:nvGrpSpPr>
        <p:grpSpPr>
          <a:xfrm>
            <a:off x="6506336" y="4244816"/>
            <a:ext cx="309658" cy="209169"/>
            <a:chOff x="6506336" y="4244816"/>
            <a:chExt cx="309658" cy="209169"/>
          </a:xfrm>
        </p:grpSpPr>
        <p:pic>
          <p:nvPicPr>
            <p:cNvPr id="2335" name="Google Shape;2335;p29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6677215" y="4244816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29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6506336" y="4244816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1" name="Google Shape;2341;p30"/>
          <p:cNvGrpSpPr/>
          <p:nvPr/>
        </p:nvGrpSpPr>
        <p:grpSpPr>
          <a:xfrm>
            <a:off x="225170" y="245840"/>
            <a:ext cx="1737932" cy="533304"/>
            <a:chOff x="225170" y="245840"/>
            <a:chExt cx="1737932" cy="533304"/>
          </a:xfrm>
        </p:grpSpPr>
        <p:sp>
          <p:nvSpPr>
            <p:cNvPr id="2342" name="Google Shape;2342;p30"/>
            <p:cNvSpPr/>
            <p:nvPr/>
          </p:nvSpPr>
          <p:spPr>
            <a:xfrm>
              <a:off x="225170" y="245840"/>
              <a:ext cx="416559" cy="340360"/>
            </a:xfrm>
            <a:custGeom>
              <a:rect b="b" l="l" r="r" t="t"/>
              <a:pathLst>
                <a:path extrusionOk="0" h="340359" w="416559">
                  <a:moveTo>
                    <a:pt x="0" y="79438"/>
                  </a:moveTo>
                  <a:lnTo>
                    <a:pt x="0" y="71723"/>
                  </a:lnTo>
                  <a:lnTo>
                    <a:pt x="1523" y="70199"/>
                  </a:lnTo>
                  <a:lnTo>
                    <a:pt x="1523" y="68675"/>
                  </a:lnTo>
                  <a:lnTo>
                    <a:pt x="4667" y="67151"/>
                  </a:lnTo>
                  <a:lnTo>
                    <a:pt x="6191" y="67151"/>
                  </a:lnTo>
                  <a:lnTo>
                    <a:pt x="12287" y="64103"/>
                  </a:lnTo>
                  <a:lnTo>
                    <a:pt x="30575" y="64103"/>
                  </a:lnTo>
                  <a:lnTo>
                    <a:pt x="32099" y="67151"/>
                  </a:lnTo>
                  <a:lnTo>
                    <a:pt x="35147" y="68675"/>
                  </a:lnTo>
                  <a:lnTo>
                    <a:pt x="41243" y="80962"/>
                  </a:lnTo>
                  <a:lnTo>
                    <a:pt x="41243" y="84010"/>
                  </a:lnTo>
                  <a:lnTo>
                    <a:pt x="42767" y="87058"/>
                  </a:lnTo>
                  <a:lnTo>
                    <a:pt x="44291" y="91630"/>
                  </a:lnTo>
                  <a:lnTo>
                    <a:pt x="47339" y="97726"/>
                  </a:lnTo>
                  <a:lnTo>
                    <a:pt x="49006" y="102631"/>
                  </a:lnTo>
                  <a:lnTo>
                    <a:pt x="54625" y="115300"/>
                  </a:lnTo>
                  <a:lnTo>
                    <a:pt x="58007" y="123634"/>
                  </a:lnTo>
                  <a:lnTo>
                    <a:pt x="61674" y="131714"/>
                  </a:lnTo>
                  <a:lnTo>
                    <a:pt x="69580" y="148374"/>
                  </a:lnTo>
                  <a:lnTo>
                    <a:pt x="73247" y="157257"/>
                  </a:lnTo>
                  <a:lnTo>
                    <a:pt x="82200" y="175593"/>
                  </a:lnTo>
                  <a:lnTo>
                    <a:pt x="86320" y="184770"/>
                  </a:lnTo>
                  <a:lnTo>
                    <a:pt x="90011" y="193929"/>
                  </a:lnTo>
                  <a:lnTo>
                    <a:pt x="103178" y="219472"/>
                  </a:lnTo>
                  <a:lnTo>
                    <a:pt x="114038" y="242720"/>
                  </a:lnTo>
                  <a:lnTo>
                    <a:pt x="119633" y="254031"/>
                  </a:lnTo>
                  <a:lnTo>
                    <a:pt x="123801" y="261627"/>
                  </a:lnTo>
                  <a:lnTo>
                    <a:pt x="126682" y="265652"/>
                  </a:lnTo>
                  <a:lnTo>
                    <a:pt x="150414" y="208121"/>
                  </a:lnTo>
                  <a:lnTo>
                    <a:pt x="169021" y="163591"/>
                  </a:lnTo>
                  <a:lnTo>
                    <a:pt x="190785" y="112966"/>
                  </a:lnTo>
                  <a:lnTo>
                    <a:pt x="209073" y="79438"/>
                  </a:lnTo>
                  <a:lnTo>
                    <a:pt x="212121" y="76295"/>
                  </a:lnTo>
                  <a:lnTo>
                    <a:pt x="213645" y="76295"/>
                  </a:lnTo>
                  <a:lnTo>
                    <a:pt x="224720" y="81717"/>
                  </a:lnTo>
                  <a:lnTo>
                    <a:pt x="239375" y="97881"/>
                  </a:lnTo>
                  <a:lnTo>
                    <a:pt x="257191" y="124636"/>
                  </a:lnTo>
                  <a:lnTo>
                    <a:pt x="277748" y="161829"/>
                  </a:lnTo>
                  <a:lnTo>
                    <a:pt x="284345" y="173250"/>
                  </a:lnTo>
                  <a:lnTo>
                    <a:pt x="302133" y="206121"/>
                  </a:lnTo>
                  <a:lnTo>
                    <a:pt x="313563" y="228750"/>
                  </a:lnTo>
                  <a:lnTo>
                    <a:pt x="322707" y="246209"/>
                  </a:lnTo>
                  <a:lnTo>
                    <a:pt x="329565" y="258507"/>
                  </a:lnTo>
                  <a:lnTo>
                    <a:pt x="334137" y="265652"/>
                  </a:lnTo>
                  <a:lnTo>
                    <a:pt x="343485" y="231577"/>
                  </a:lnTo>
                  <a:lnTo>
                    <a:pt x="353287" y="187984"/>
                  </a:lnTo>
                  <a:lnTo>
                    <a:pt x="363605" y="134863"/>
                  </a:lnTo>
                  <a:lnTo>
                    <a:pt x="374504" y="72204"/>
                  </a:lnTo>
                  <a:lnTo>
                    <a:pt x="386048" y="0"/>
                  </a:lnTo>
                  <a:lnTo>
                    <a:pt x="398287" y="1143"/>
                  </a:lnTo>
                  <a:lnTo>
                    <a:pt x="407384" y="4572"/>
                  </a:lnTo>
                  <a:lnTo>
                    <a:pt x="413051" y="10287"/>
                  </a:lnTo>
                  <a:lnTo>
                    <a:pt x="415004" y="18288"/>
                  </a:lnTo>
                  <a:lnTo>
                    <a:pt x="416528" y="21336"/>
                  </a:lnTo>
                  <a:lnTo>
                    <a:pt x="416528" y="32099"/>
                  </a:lnTo>
                  <a:lnTo>
                    <a:pt x="410932" y="67000"/>
                  </a:lnTo>
                  <a:lnTo>
                    <a:pt x="408908" y="77914"/>
                  </a:lnTo>
                  <a:lnTo>
                    <a:pt x="407503" y="89917"/>
                  </a:lnTo>
                  <a:lnTo>
                    <a:pt x="401288" y="132873"/>
                  </a:lnTo>
                  <a:lnTo>
                    <a:pt x="398764" y="148901"/>
                  </a:lnTo>
                  <a:lnTo>
                    <a:pt x="393144" y="181562"/>
                  </a:lnTo>
                  <a:lnTo>
                    <a:pt x="390620" y="198501"/>
                  </a:lnTo>
                  <a:lnTo>
                    <a:pt x="382619" y="236886"/>
                  </a:lnTo>
                  <a:lnTo>
                    <a:pt x="366617" y="303942"/>
                  </a:lnTo>
                  <a:lnTo>
                    <a:pt x="344626" y="339756"/>
                  </a:lnTo>
                  <a:lnTo>
                    <a:pt x="339020" y="339756"/>
                  </a:lnTo>
                  <a:lnTo>
                    <a:pt x="334137" y="337470"/>
                  </a:lnTo>
                  <a:lnTo>
                    <a:pt x="331089" y="334422"/>
                  </a:lnTo>
                  <a:lnTo>
                    <a:pt x="328041" y="329850"/>
                  </a:lnTo>
                  <a:lnTo>
                    <a:pt x="324993" y="320611"/>
                  </a:lnTo>
                  <a:lnTo>
                    <a:pt x="321945" y="316039"/>
                  </a:lnTo>
                  <a:lnTo>
                    <a:pt x="318897" y="309943"/>
                  </a:lnTo>
                  <a:lnTo>
                    <a:pt x="315777" y="304822"/>
                  </a:lnTo>
                  <a:lnTo>
                    <a:pt x="311086" y="296406"/>
                  </a:lnTo>
                  <a:lnTo>
                    <a:pt x="304966" y="284828"/>
                  </a:lnTo>
                  <a:lnTo>
                    <a:pt x="297561" y="270224"/>
                  </a:lnTo>
                  <a:lnTo>
                    <a:pt x="290750" y="254196"/>
                  </a:lnTo>
                  <a:lnTo>
                    <a:pt x="284226" y="240303"/>
                  </a:lnTo>
                  <a:lnTo>
                    <a:pt x="273177" y="218313"/>
                  </a:lnTo>
                  <a:lnTo>
                    <a:pt x="268549" y="208311"/>
                  </a:lnTo>
                  <a:lnTo>
                    <a:pt x="263949" y="198882"/>
                  </a:lnTo>
                  <a:lnTo>
                    <a:pt x="244816" y="165370"/>
                  </a:lnTo>
                  <a:lnTo>
                    <a:pt x="219741" y="138969"/>
                  </a:lnTo>
                  <a:lnTo>
                    <a:pt x="210286" y="156988"/>
                  </a:lnTo>
                  <a:lnTo>
                    <a:pt x="197822" y="185892"/>
                  </a:lnTo>
                  <a:lnTo>
                    <a:pt x="182196" y="225672"/>
                  </a:lnTo>
                  <a:lnTo>
                    <a:pt x="149542" y="312991"/>
                  </a:lnTo>
                  <a:lnTo>
                    <a:pt x="147042" y="320697"/>
                  </a:lnTo>
                  <a:lnTo>
                    <a:pt x="142041" y="333860"/>
                  </a:lnTo>
                  <a:lnTo>
                    <a:pt x="140398" y="338994"/>
                  </a:lnTo>
                  <a:lnTo>
                    <a:pt x="111442" y="337470"/>
                  </a:lnTo>
                  <a:lnTo>
                    <a:pt x="0" y="7943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43" name="Google Shape;234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274" y="369474"/>
              <a:ext cx="477488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4" name="Google Shape;2344;p30"/>
            <p:cNvSpPr/>
            <p:nvPr/>
          </p:nvSpPr>
          <p:spPr>
            <a:xfrm>
              <a:off x="1171092" y="258038"/>
              <a:ext cx="329565" cy="330200"/>
            </a:xfrm>
            <a:custGeom>
              <a:rect b="b" l="l" r="r" t="t"/>
              <a:pathLst>
                <a:path extrusionOk="0" h="330200" w="329565">
                  <a:moveTo>
                    <a:pt x="260896" y="267271"/>
                  </a:moveTo>
                  <a:lnTo>
                    <a:pt x="215315" y="261505"/>
                  </a:lnTo>
                  <a:lnTo>
                    <a:pt x="161734" y="248881"/>
                  </a:lnTo>
                  <a:lnTo>
                    <a:pt x="122694" y="236677"/>
                  </a:lnTo>
                  <a:lnTo>
                    <a:pt x="109829" y="232117"/>
                  </a:lnTo>
                  <a:lnTo>
                    <a:pt x="96062" y="228434"/>
                  </a:lnTo>
                  <a:lnTo>
                    <a:pt x="82016" y="224307"/>
                  </a:lnTo>
                  <a:lnTo>
                    <a:pt x="67386" y="219913"/>
                  </a:lnTo>
                  <a:lnTo>
                    <a:pt x="51917" y="215353"/>
                  </a:lnTo>
                  <a:lnTo>
                    <a:pt x="88493" y="187833"/>
                  </a:lnTo>
                  <a:lnTo>
                    <a:pt x="129730" y="160299"/>
                  </a:lnTo>
                  <a:lnTo>
                    <a:pt x="152285" y="143471"/>
                  </a:lnTo>
                  <a:lnTo>
                    <a:pt x="171831" y="127342"/>
                  </a:lnTo>
                  <a:lnTo>
                    <a:pt x="188239" y="112039"/>
                  </a:lnTo>
                  <a:lnTo>
                    <a:pt x="201358" y="97726"/>
                  </a:lnTo>
                  <a:lnTo>
                    <a:pt x="198310" y="91630"/>
                  </a:lnTo>
                  <a:lnTo>
                    <a:pt x="195262" y="88582"/>
                  </a:lnTo>
                  <a:lnTo>
                    <a:pt x="189166" y="88582"/>
                  </a:lnTo>
                  <a:lnTo>
                    <a:pt x="148018" y="111442"/>
                  </a:lnTo>
                  <a:lnTo>
                    <a:pt x="140893" y="116090"/>
                  </a:lnTo>
                  <a:lnTo>
                    <a:pt x="133337" y="120865"/>
                  </a:lnTo>
                  <a:lnTo>
                    <a:pt x="125476" y="125895"/>
                  </a:lnTo>
                  <a:lnTo>
                    <a:pt x="117449" y="131343"/>
                  </a:lnTo>
                  <a:lnTo>
                    <a:pt x="108851" y="137617"/>
                  </a:lnTo>
                  <a:lnTo>
                    <a:pt x="98971" y="144868"/>
                  </a:lnTo>
                  <a:lnTo>
                    <a:pt x="87655" y="152996"/>
                  </a:lnTo>
                  <a:lnTo>
                    <a:pt x="74777" y="161823"/>
                  </a:lnTo>
                  <a:lnTo>
                    <a:pt x="63106" y="170167"/>
                  </a:lnTo>
                  <a:lnTo>
                    <a:pt x="53441" y="176771"/>
                  </a:lnTo>
                  <a:lnTo>
                    <a:pt x="46050" y="181635"/>
                  </a:lnTo>
                  <a:lnTo>
                    <a:pt x="41236" y="184785"/>
                  </a:lnTo>
                  <a:lnTo>
                    <a:pt x="38950" y="166395"/>
                  </a:lnTo>
                  <a:lnTo>
                    <a:pt x="36664" y="140868"/>
                  </a:lnTo>
                  <a:lnTo>
                    <a:pt x="34378" y="107924"/>
                  </a:lnTo>
                  <a:lnTo>
                    <a:pt x="32092" y="67246"/>
                  </a:lnTo>
                  <a:lnTo>
                    <a:pt x="30657" y="48564"/>
                  </a:lnTo>
                  <a:lnTo>
                    <a:pt x="28625" y="31330"/>
                  </a:lnTo>
                  <a:lnTo>
                    <a:pt x="26022" y="15252"/>
                  </a:lnTo>
                  <a:lnTo>
                    <a:pt x="22860" y="0"/>
                  </a:lnTo>
                  <a:lnTo>
                    <a:pt x="6096" y="0"/>
                  </a:lnTo>
                  <a:lnTo>
                    <a:pt x="0" y="4572"/>
                  </a:lnTo>
                  <a:lnTo>
                    <a:pt x="0" y="15240"/>
                  </a:lnTo>
                  <a:lnTo>
                    <a:pt x="279" y="32702"/>
                  </a:lnTo>
                  <a:lnTo>
                    <a:pt x="1143" y="50571"/>
                  </a:lnTo>
                  <a:lnTo>
                    <a:pt x="2565" y="68732"/>
                  </a:lnTo>
                  <a:lnTo>
                    <a:pt x="6565" y="105359"/>
                  </a:lnTo>
                  <a:lnTo>
                    <a:pt x="8001" y="123685"/>
                  </a:lnTo>
                  <a:lnTo>
                    <a:pt x="8851" y="141998"/>
                  </a:lnTo>
                  <a:lnTo>
                    <a:pt x="9144" y="160299"/>
                  </a:lnTo>
                  <a:lnTo>
                    <a:pt x="7620" y="326796"/>
                  </a:lnTo>
                  <a:lnTo>
                    <a:pt x="9144" y="327304"/>
                  </a:lnTo>
                  <a:lnTo>
                    <a:pt x="16764" y="329844"/>
                  </a:lnTo>
                  <a:lnTo>
                    <a:pt x="26022" y="329793"/>
                  </a:lnTo>
                  <a:lnTo>
                    <a:pt x="28956" y="328320"/>
                  </a:lnTo>
                  <a:lnTo>
                    <a:pt x="36131" y="322935"/>
                  </a:lnTo>
                  <a:lnTo>
                    <a:pt x="41427" y="313804"/>
                  </a:lnTo>
                  <a:lnTo>
                    <a:pt x="42760" y="308635"/>
                  </a:lnTo>
                  <a:lnTo>
                    <a:pt x="44691" y="301244"/>
                  </a:lnTo>
                  <a:lnTo>
                    <a:pt x="45821" y="285559"/>
                  </a:lnTo>
                  <a:lnTo>
                    <a:pt x="42760" y="245833"/>
                  </a:lnTo>
                  <a:lnTo>
                    <a:pt x="51917" y="248132"/>
                  </a:lnTo>
                  <a:lnTo>
                    <a:pt x="63106" y="250926"/>
                  </a:lnTo>
                  <a:lnTo>
                    <a:pt x="90779" y="257276"/>
                  </a:lnTo>
                  <a:lnTo>
                    <a:pt x="125107" y="264744"/>
                  </a:lnTo>
                  <a:lnTo>
                    <a:pt x="166306" y="273367"/>
                  </a:lnTo>
                  <a:lnTo>
                    <a:pt x="187159" y="277914"/>
                  </a:lnTo>
                  <a:lnTo>
                    <a:pt x="206171" y="282321"/>
                  </a:lnTo>
                  <a:lnTo>
                    <a:pt x="223177" y="286435"/>
                  </a:lnTo>
                  <a:lnTo>
                    <a:pt x="238036" y="290131"/>
                  </a:lnTo>
                  <a:lnTo>
                    <a:pt x="250228" y="290131"/>
                  </a:lnTo>
                  <a:lnTo>
                    <a:pt x="256324" y="287083"/>
                  </a:lnTo>
                  <a:lnTo>
                    <a:pt x="259372" y="280987"/>
                  </a:lnTo>
                  <a:lnTo>
                    <a:pt x="260896" y="276415"/>
                  </a:lnTo>
                  <a:lnTo>
                    <a:pt x="260896" y="267271"/>
                  </a:lnTo>
                  <a:close/>
                </a:path>
                <a:path extrusionOk="0" h="330200" w="329565">
                  <a:moveTo>
                    <a:pt x="317373" y="45808"/>
                  </a:moveTo>
                  <a:lnTo>
                    <a:pt x="311277" y="42760"/>
                  </a:lnTo>
                  <a:lnTo>
                    <a:pt x="305181" y="41236"/>
                  </a:lnTo>
                  <a:lnTo>
                    <a:pt x="285267" y="41236"/>
                  </a:lnTo>
                  <a:lnTo>
                    <a:pt x="279171" y="45808"/>
                  </a:lnTo>
                  <a:lnTo>
                    <a:pt x="279171" y="56476"/>
                  </a:lnTo>
                  <a:lnTo>
                    <a:pt x="280695" y="61048"/>
                  </a:lnTo>
                  <a:lnTo>
                    <a:pt x="285267" y="64096"/>
                  </a:lnTo>
                  <a:lnTo>
                    <a:pt x="289839" y="65722"/>
                  </a:lnTo>
                  <a:lnTo>
                    <a:pt x="294513" y="68770"/>
                  </a:lnTo>
                  <a:lnTo>
                    <a:pt x="308229" y="68770"/>
                  </a:lnTo>
                  <a:lnTo>
                    <a:pt x="312801" y="67246"/>
                  </a:lnTo>
                  <a:lnTo>
                    <a:pt x="314325" y="64096"/>
                  </a:lnTo>
                  <a:lnTo>
                    <a:pt x="317373" y="61048"/>
                  </a:lnTo>
                  <a:lnTo>
                    <a:pt x="317373" y="45808"/>
                  </a:lnTo>
                  <a:close/>
                </a:path>
                <a:path extrusionOk="0" h="330200" w="329565">
                  <a:moveTo>
                    <a:pt x="329565" y="309943"/>
                  </a:moveTo>
                  <a:lnTo>
                    <a:pt x="327926" y="256717"/>
                  </a:lnTo>
                  <a:lnTo>
                    <a:pt x="320421" y="117627"/>
                  </a:lnTo>
                  <a:lnTo>
                    <a:pt x="291363" y="117627"/>
                  </a:lnTo>
                  <a:lnTo>
                    <a:pt x="291363" y="317652"/>
                  </a:lnTo>
                  <a:lnTo>
                    <a:pt x="292887" y="319176"/>
                  </a:lnTo>
                  <a:lnTo>
                    <a:pt x="294513" y="320700"/>
                  </a:lnTo>
                  <a:lnTo>
                    <a:pt x="299085" y="322224"/>
                  </a:lnTo>
                  <a:lnTo>
                    <a:pt x="305181" y="325272"/>
                  </a:lnTo>
                  <a:lnTo>
                    <a:pt x="308229" y="325272"/>
                  </a:lnTo>
                  <a:lnTo>
                    <a:pt x="316496" y="324180"/>
                  </a:lnTo>
                  <a:lnTo>
                    <a:pt x="322897" y="321081"/>
                  </a:lnTo>
                  <a:lnTo>
                    <a:pt x="327304" y="316242"/>
                  </a:lnTo>
                  <a:lnTo>
                    <a:pt x="329565" y="30994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45" name="Google Shape;234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3523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6" name="Google Shape;2346;p30"/>
            <p:cNvSpPr/>
            <p:nvPr/>
          </p:nvSpPr>
          <p:spPr>
            <a:xfrm>
              <a:off x="1747837" y="392429"/>
              <a:ext cx="215265" cy="386715"/>
            </a:xfrm>
            <a:custGeom>
              <a:rect b="b" l="l" r="r" t="t"/>
              <a:pathLst>
                <a:path extrusionOk="0" h="386715" w="215264">
                  <a:moveTo>
                    <a:pt x="0" y="163353"/>
                  </a:moveTo>
                  <a:lnTo>
                    <a:pt x="12192" y="117538"/>
                  </a:lnTo>
                  <a:lnTo>
                    <a:pt x="31694" y="81708"/>
                  </a:lnTo>
                  <a:lnTo>
                    <a:pt x="59066" y="48470"/>
                  </a:lnTo>
                  <a:lnTo>
                    <a:pt x="97750" y="16073"/>
                  </a:lnTo>
                  <a:lnTo>
                    <a:pt x="146399" y="0"/>
                  </a:lnTo>
                  <a:lnTo>
                    <a:pt x="164789" y="2549"/>
                  </a:lnTo>
                  <a:lnTo>
                    <a:pt x="208978" y="39719"/>
                  </a:lnTo>
                  <a:lnTo>
                    <a:pt x="211859" y="89511"/>
                  </a:lnTo>
                  <a:lnTo>
                    <a:pt x="213741" y="131302"/>
                  </a:lnTo>
                  <a:lnTo>
                    <a:pt x="215074" y="190881"/>
                  </a:lnTo>
                  <a:lnTo>
                    <a:pt x="215074" y="264128"/>
                  </a:lnTo>
                  <a:lnTo>
                    <a:pt x="211002" y="304298"/>
                  </a:lnTo>
                  <a:lnTo>
                    <a:pt x="200191" y="346779"/>
                  </a:lnTo>
                  <a:lnTo>
                    <a:pt x="181546" y="371554"/>
                  </a:lnTo>
                  <a:lnTo>
                    <a:pt x="181546" y="125158"/>
                  </a:lnTo>
                  <a:lnTo>
                    <a:pt x="180022" y="122110"/>
                  </a:lnTo>
                  <a:lnTo>
                    <a:pt x="175450" y="125876"/>
                  </a:lnTo>
                  <a:lnTo>
                    <a:pt x="175450" y="56483"/>
                  </a:lnTo>
                  <a:lnTo>
                    <a:pt x="174306" y="49029"/>
                  </a:lnTo>
                  <a:lnTo>
                    <a:pt x="170866" y="42576"/>
                  </a:lnTo>
                  <a:lnTo>
                    <a:pt x="165123" y="36980"/>
                  </a:lnTo>
                  <a:lnTo>
                    <a:pt x="157067" y="32099"/>
                  </a:lnTo>
                  <a:lnTo>
                    <a:pt x="154019" y="32099"/>
                  </a:lnTo>
                  <a:lnTo>
                    <a:pt x="149447" y="30480"/>
                  </a:lnTo>
                  <a:lnTo>
                    <a:pt x="141827" y="30480"/>
                  </a:lnTo>
                  <a:lnTo>
                    <a:pt x="136945" y="31066"/>
                  </a:lnTo>
                  <a:lnTo>
                    <a:pt x="131349" y="32813"/>
                  </a:lnTo>
                  <a:lnTo>
                    <a:pt x="124896" y="35703"/>
                  </a:lnTo>
                  <a:lnTo>
                    <a:pt x="117324" y="39780"/>
                  </a:lnTo>
                  <a:lnTo>
                    <a:pt x="109704" y="43672"/>
                  </a:lnTo>
                  <a:lnTo>
                    <a:pt x="74875" y="73493"/>
                  </a:lnTo>
                  <a:lnTo>
                    <a:pt x="49601" y="106909"/>
                  </a:lnTo>
                  <a:lnTo>
                    <a:pt x="33528" y="149637"/>
                  </a:lnTo>
                  <a:lnTo>
                    <a:pt x="33528" y="189357"/>
                  </a:lnTo>
                  <a:lnTo>
                    <a:pt x="28956" y="189357"/>
                  </a:lnTo>
                  <a:lnTo>
                    <a:pt x="16073" y="187664"/>
                  </a:lnTo>
                  <a:lnTo>
                    <a:pt x="7048" y="182677"/>
                  </a:lnTo>
                  <a:lnTo>
                    <a:pt x="1738" y="174529"/>
                  </a:lnTo>
                  <a:lnTo>
                    <a:pt x="0" y="163353"/>
                  </a:lnTo>
                  <a:close/>
                </a:path>
                <a:path extrusionOk="0" h="386715" w="215264">
                  <a:moveTo>
                    <a:pt x="28956" y="366426"/>
                  </a:moveTo>
                  <a:lnTo>
                    <a:pt x="28956" y="358806"/>
                  </a:lnTo>
                  <a:lnTo>
                    <a:pt x="129635" y="354302"/>
                  </a:lnTo>
                  <a:lnTo>
                    <a:pt x="131349" y="354198"/>
                  </a:lnTo>
                  <a:lnTo>
                    <a:pt x="152097" y="350232"/>
                  </a:lnTo>
                  <a:lnTo>
                    <a:pt x="166866" y="340506"/>
                  </a:lnTo>
                  <a:lnTo>
                    <a:pt x="175615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554"/>
                  </a:lnTo>
                  <a:lnTo>
                    <a:pt x="144556" y="384213"/>
                  </a:lnTo>
                  <a:lnTo>
                    <a:pt x="129635" y="384810"/>
                  </a:lnTo>
                  <a:lnTo>
                    <a:pt x="123539" y="383286"/>
                  </a:lnTo>
                  <a:lnTo>
                    <a:pt x="117324" y="383547"/>
                  </a:lnTo>
                  <a:lnTo>
                    <a:pt x="110394" y="384238"/>
                  </a:lnTo>
                  <a:lnTo>
                    <a:pt x="103179" y="385214"/>
                  </a:lnTo>
                  <a:lnTo>
                    <a:pt x="96107" y="386334"/>
                  </a:lnTo>
                  <a:lnTo>
                    <a:pt x="79343" y="386334"/>
                  </a:lnTo>
                  <a:lnTo>
                    <a:pt x="66405" y="385522"/>
                  </a:lnTo>
                  <a:lnTo>
                    <a:pt x="55066" y="383274"/>
                  </a:lnTo>
                  <a:lnTo>
                    <a:pt x="45173" y="379864"/>
                  </a:lnTo>
                  <a:lnTo>
                    <a:pt x="30480" y="372522"/>
                  </a:lnTo>
                  <a:lnTo>
                    <a:pt x="28956" y="366426"/>
                  </a:lnTo>
                  <a:close/>
                </a:path>
                <a:path extrusionOk="0" h="386715" w="215264">
                  <a:moveTo>
                    <a:pt x="33528" y="189357"/>
                  </a:moveTo>
                  <a:lnTo>
                    <a:pt x="33528" y="154209"/>
                  </a:lnTo>
                  <a:lnTo>
                    <a:pt x="36576" y="160305"/>
                  </a:lnTo>
                  <a:lnTo>
                    <a:pt x="39624" y="161829"/>
                  </a:lnTo>
                  <a:lnTo>
                    <a:pt x="51816" y="161829"/>
                  </a:lnTo>
                  <a:lnTo>
                    <a:pt x="57912" y="160305"/>
                  </a:lnTo>
                  <a:lnTo>
                    <a:pt x="63022" y="159115"/>
                  </a:lnTo>
                  <a:lnTo>
                    <a:pt x="98393" y="144875"/>
                  </a:lnTo>
                  <a:lnTo>
                    <a:pt x="137755" y="118682"/>
                  </a:lnTo>
                  <a:lnTo>
                    <a:pt x="167628" y="84153"/>
                  </a:lnTo>
                  <a:lnTo>
                    <a:pt x="175450" y="56483"/>
                  </a:lnTo>
                  <a:lnTo>
                    <a:pt x="175450" y="125876"/>
                  </a:lnTo>
                  <a:lnTo>
                    <a:pt x="144556" y="151317"/>
                  </a:lnTo>
                  <a:lnTo>
                    <a:pt x="109442" y="172342"/>
                  </a:lnTo>
                  <a:lnTo>
                    <a:pt x="74875" y="185078"/>
                  </a:lnTo>
                  <a:lnTo>
                    <a:pt x="41148" y="189357"/>
                  </a:lnTo>
                  <a:lnTo>
                    <a:pt x="33528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347" name="Google Shape;234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8842" y="213740"/>
            <a:ext cx="2204561" cy="56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p30"/>
          <p:cNvGrpSpPr/>
          <p:nvPr/>
        </p:nvGrpSpPr>
        <p:grpSpPr>
          <a:xfrm>
            <a:off x="4574762" y="299275"/>
            <a:ext cx="273081" cy="288607"/>
            <a:chOff x="4574762" y="299275"/>
            <a:chExt cx="273081" cy="288607"/>
          </a:xfrm>
        </p:grpSpPr>
        <p:sp>
          <p:nvSpPr>
            <p:cNvPr id="2349" name="Google Shape;2349;p30"/>
            <p:cNvSpPr/>
            <p:nvPr/>
          </p:nvSpPr>
          <p:spPr>
            <a:xfrm>
              <a:off x="4574762" y="299275"/>
              <a:ext cx="50800" cy="284480"/>
            </a:xfrm>
            <a:custGeom>
              <a:rect b="b" l="l" r="r" t="t"/>
              <a:pathLst>
                <a:path extrusionOk="0" h="284480" w="50800">
                  <a:moveTo>
                    <a:pt x="12192" y="276415"/>
                  </a:moveTo>
                  <a:lnTo>
                    <a:pt x="12192" y="76390"/>
                  </a:lnTo>
                  <a:lnTo>
                    <a:pt x="41243" y="76390"/>
                  </a:lnTo>
                  <a:lnTo>
                    <a:pt x="48744" y="215479"/>
                  </a:lnTo>
                  <a:lnTo>
                    <a:pt x="50387" y="268700"/>
                  </a:lnTo>
                  <a:lnTo>
                    <a:pt x="48125" y="274994"/>
                  </a:lnTo>
                  <a:lnTo>
                    <a:pt x="43719" y="279832"/>
                  </a:lnTo>
                  <a:lnTo>
                    <a:pt x="37314" y="282938"/>
                  </a:lnTo>
                  <a:lnTo>
                    <a:pt x="29051" y="284035"/>
                  </a:lnTo>
                  <a:lnTo>
                    <a:pt x="26003" y="284035"/>
                  </a:lnTo>
                  <a:lnTo>
                    <a:pt x="19907" y="280987"/>
                  </a:lnTo>
                  <a:lnTo>
                    <a:pt x="15335" y="279463"/>
                  </a:lnTo>
                  <a:lnTo>
                    <a:pt x="13716" y="277939"/>
                  </a:lnTo>
                  <a:lnTo>
                    <a:pt x="12192" y="276415"/>
                  </a:lnTo>
                  <a:close/>
                </a:path>
                <a:path extrusionOk="0" h="284480" w="50800">
                  <a:moveTo>
                    <a:pt x="0" y="15240"/>
                  </a:moveTo>
                  <a:lnTo>
                    <a:pt x="0" y="4572"/>
                  </a:lnTo>
                  <a:lnTo>
                    <a:pt x="6096" y="0"/>
                  </a:lnTo>
                  <a:lnTo>
                    <a:pt x="26003" y="0"/>
                  </a:lnTo>
                  <a:lnTo>
                    <a:pt x="32099" y="1524"/>
                  </a:lnTo>
                  <a:lnTo>
                    <a:pt x="38195" y="4572"/>
                  </a:lnTo>
                  <a:lnTo>
                    <a:pt x="38195" y="19812"/>
                  </a:lnTo>
                  <a:lnTo>
                    <a:pt x="35147" y="22860"/>
                  </a:lnTo>
                  <a:lnTo>
                    <a:pt x="33623" y="26003"/>
                  </a:lnTo>
                  <a:lnTo>
                    <a:pt x="29051" y="27527"/>
                  </a:lnTo>
                  <a:lnTo>
                    <a:pt x="15335" y="27527"/>
                  </a:lnTo>
                  <a:lnTo>
                    <a:pt x="10668" y="24479"/>
                  </a:lnTo>
                  <a:lnTo>
                    <a:pt x="6096" y="22860"/>
                  </a:lnTo>
                  <a:lnTo>
                    <a:pt x="1524" y="1981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50" name="Google Shape;2350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8009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1" name="Google Shape;235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4725" y="253460"/>
            <a:ext cx="1545526" cy="33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587" y="1476565"/>
            <a:ext cx="13115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3" name="Google Shape;2353;p30"/>
          <p:cNvGrpSpPr/>
          <p:nvPr/>
        </p:nvGrpSpPr>
        <p:grpSpPr>
          <a:xfrm>
            <a:off x="923925" y="1406651"/>
            <a:ext cx="947451" cy="282131"/>
            <a:chOff x="923925" y="1406651"/>
            <a:chExt cx="947451" cy="282131"/>
          </a:xfrm>
        </p:grpSpPr>
        <p:pic>
          <p:nvPicPr>
            <p:cNvPr id="2354" name="Google Shape;2354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3925" y="1420082"/>
              <a:ext cx="154114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" name="Google Shape;2355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6234" y="1485709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77873" y="1481137"/>
              <a:ext cx="141922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p30"/>
            <p:cNvSpPr/>
            <p:nvPr/>
          </p:nvSpPr>
          <p:spPr>
            <a:xfrm>
              <a:off x="1450848" y="1406651"/>
              <a:ext cx="99060" cy="222885"/>
            </a:xfrm>
            <a:custGeom>
              <a:rect b="b" l="l" r="r" t="t"/>
              <a:pathLst>
                <a:path extrusionOk="0" h="222885" w="99059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99059">
                  <a:moveTo>
                    <a:pt x="92481" y="79057"/>
                  </a:moveTo>
                  <a:lnTo>
                    <a:pt x="71145" y="79057"/>
                  </a:lnTo>
                  <a:lnTo>
                    <a:pt x="71145" y="221081"/>
                  </a:lnTo>
                  <a:lnTo>
                    <a:pt x="92481" y="221081"/>
                  </a:lnTo>
                  <a:lnTo>
                    <a:pt x="92481" y="79057"/>
                  </a:lnTo>
                  <a:close/>
                </a:path>
                <a:path extrusionOk="0" h="222885" w="99059">
                  <a:moveTo>
                    <a:pt x="98577" y="30200"/>
                  </a:moveTo>
                  <a:lnTo>
                    <a:pt x="97053" y="25628"/>
                  </a:lnTo>
                  <a:lnTo>
                    <a:pt x="90957" y="19532"/>
                  </a:lnTo>
                  <a:lnTo>
                    <a:pt x="86385" y="18008"/>
                  </a:lnTo>
                  <a:lnTo>
                    <a:pt x="77241" y="18008"/>
                  </a:lnTo>
                  <a:lnTo>
                    <a:pt x="74193" y="19532"/>
                  </a:lnTo>
                  <a:lnTo>
                    <a:pt x="71145" y="22580"/>
                  </a:lnTo>
                  <a:lnTo>
                    <a:pt x="66573" y="25628"/>
                  </a:lnTo>
                  <a:lnTo>
                    <a:pt x="65049" y="30200"/>
                  </a:lnTo>
                  <a:lnTo>
                    <a:pt x="65049" y="39344"/>
                  </a:lnTo>
                  <a:lnTo>
                    <a:pt x="66573" y="42392"/>
                  </a:lnTo>
                  <a:lnTo>
                    <a:pt x="71145" y="45440"/>
                  </a:lnTo>
                  <a:lnTo>
                    <a:pt x="74193" y="50012"/>
                  </a:lnTo>
                  <a:lnTo>
                    <a:pt x="77241" y="51536"/>
                  </a:lnTo>
                  <a:lnTo>
                    <a:pt x="86385" y="51536"/>
                  </a:lnTo>
                  <a:lnTo>
                    <a:pt x="90957" y="48488"/>
                  </a:lnTo>
                  <a:lnTo>
                    <a:pt x="97053" y="42392"/>
                  </a:lnTo>
                  <a:lnTo>
                    <a:pt x="98577" y="39344"/>
                  </a:lnTo>
                  <a:lnTo>
                    <a:pt x="98577" y="30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58" name="Google Shape;2358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83055" y="1481137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9" name="Google Shape;2359;p30"/>
          <p:cNvGrpSpPr/>
          <p:nvPr/>
        </p:nvGrpSpPr>
        <p:grpSpPr>
          <a:xfrm>
            <a:off x="1893049" y="1424660"/>
            <a:ext cx="478770" cy="264122"/>
            <a:chOff x="1893049" y="1424660"/>
            <a:chExt cx="478770" cy="264122"/>
          </a:xfrm>
        </p:grpSpPr>
        <p:sp>
          <p:nvSpPr>
            <p:cNvPr id="2360" name="Google Shape;2360;p30"/>
            <p:cNvSpPr/>
            <p:nvPr/>
          </p:nvSpPr>
          <p:spPr>
            <a:xfrm>
              <a:off x="1893049" y="1424660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7470" y="61150"/>
                  </a:moveTo>
                  <a:lnTo>
                    <a:pt x="45720" y="61150"/>
                  </a:lnTo>
                  <a:lnTo>
                    <a:pt x="45720" y="13804"/>
                  </a:lnTo>
                  <a:lnTo>
                    <a:pt x="24130" y="13804"/>
                  </a:lnTo>
                  <a:lnTo>
                    <a:pt x="24130" y="61150"/>
                  </a:lnTo>
                  <a:lnTo>
                    <a:pt x="0" y="61150"/>
                  </a:lnTo>
                  <a:lnTo>
                    <a:pt x="0" y="79438"/>
                  </a:lnTo>
                  <a:lnTo>
                    <a:pt x="24130" y="79438"/>
                  </a:lnTo>
                  <a:lnTo>
                    <a:pt x="24130" y="203073"/>
                  </a:lnTo>
                  <a:lnTo>
                    <a:pt x="45720" y="203073"/>
                  </a:lnTo>
                  <a:lnTo>
                    <a:pt x="45720" y="79438"/>
                  </a:lnTo>
                  <a:lnTo>
                    <a:pt x="77470" y="79438"/>
                  </a:lnTo>
                  <a:lnTo>
                    <a:pt x="77470" y="61150"/>
                  </a:lnTo>
                  <a:close/>
                </a:path>
                <a:path extrusionOk="0" h="203200" w="139064">
                  <a:moveTo>
                    <a:pt x="132435" y="61048"/>
                  </a:moveTo>
                  <a:lnTo>
                    <a:pt x="112623" y="61048"/>
                  </a:lnTo>
                  <a:lnTo>
                    <a:pt x="112623" y="203073"/>
                  </a:lnTo>
                  <a:lnTo>
                    <a:pt x="132435" y="203073"/>
                  </a:lnTo>
                  <a:lnTo>
                    <a:pt x="132435" y="61048"/>
                  </a:lnTo>
                  <a:close/>
                </a:path>
                <a:path extrusionOk="0" h="203200" w="139064">
                  <a:moveTo>
                    <a:pt x="138531" y="12192"/>
                  </a:moveTo>
                  <a:lnTo>
                    <a:pt x="137007" y="7620"/>
                  </a:lnTo>
                  <a:lnTo>
                    <a:pt x="130911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4147" y="1524"/>
                  </a:lnTo>
                  <a:lnTo>
                    <a:pt x="108051" y="7620"/>
                  </a:lnTo>
                  <a:lnTo>
                    <a:pt x="106527" y="12192"/>
                  </a:lnTo>
                  <a:lnTo>
                    <a:pt x="106527" y="21336"/>
                  </a:lnTo>
                  <a:lnTo>
                    <a:pt x="108051" y="24384"/>
                  </a:lnTo>
                  <a:lnTo>
                    <a:pt x="111099" y="27432"/>
                  </a:lnTo>
                  <a:lnTo>
                    <a:pt x="114147" y="32004"/>
                  </a:lnTo>
                  <a:lnTo>
                    <a:pt x="117195" y="33528"/>
                  </a:lnTo>
                  <a:lnTo>
                    <a:pt x="126339" y="33528"/>
                  </a:lnTo>
                  <a:lnTo>
                    <a:pt x="130911" y="30480"/>
                  </a:lnTo>
                  <a:lnTo>
                    <a:pt x="137007" y="24384"/>
                  </a:lnTo>
                  <a:lnTo>
                    <a:pt x="138531" y="21336"/>
                  </a:lnTo>
                  <a:lnTo>
                    <a:pt x="138531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61" name="Google Shape;2361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75783" y="1481137"/>
              <a:ext cx="12363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2" name="Google Shape;2362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29897" y="1481137"/>
              <a:ext cx="141922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3" name="Google Shape;2363;p30"/>
          <p:cNvGrpSpPr/>
          <p:nvPr/>
        </p:nvGrpSpPr>
        <p:grpSpPr>
          <a:xfrm>
            <a:off x="2464879" y="1406271"/>
            <a:ext cx="1450847" cy="227552"/>
            <a:chOff x="2464879" y="1406271"/>
            <a:chExt cx="1450847" cy="227552"/>
          </a:xfrm>
        </p:grpSpPr>
        <p:pic>
          <p:nvPicPr>
            <p:cNvPr id="2364" name="Google Shape;2364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464879" y="1481137"/>
              <a:ext cx="36614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859976" y="1481137"/>
              <a:ext cx="839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963703" y="1406271"/>
              <a:ext cx="242601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7" name="Google Shape;2367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238404" y="1406271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8" name="Google Shape;2368;p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92424" y="1481137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9" name="Google Shape;2369;p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552729" y="1438370"/>
              <a:ext cx="362997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0" name="Google Shape;2370;p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71264" y="1838420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1" name="Google Shape;2371;p30"/>
          <p:cNvGrpSpPr/>
          <p:nvPr/>
        </p:nvGrpSpPr>
        <p:grpSpPr>
          <a:xfrm>
            <a:off x="1381696" y="1769745"/>
            <a:ext cx="547687" cy="282416"/>
            <a:chOff x="1381696" y="1769745"/>
            <a:chExt cx="547687" cy="282416"/>
          </a:xfrm>
        </p:grpSpPr>
        <p:pic>
          <p:nvPicPr>
            <p:cNvPr id="2372" name="Google Shape;2372;p3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81696" y="1781937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3" name="Google Shape;2373;p30"/>
            <p:cNvSpPr/>
            <p:nvPr/>
          </p:nvSpPr>
          <p:spPr>
            <a:xfrm>
              <a:off x="1558670" y="1786509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6096"/>
                  </a:lnTo>
                  <a:lnTo>
                    <a:pt x="32004" y="9144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7432" y="28956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8956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74" name="Google Shape;2374;p3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625726" y="1842992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5" name="Google Shape;2375;p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05749" y="1769745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6" name="Google Shape;2376;p30"/>
          <p:cNvSpPr/>
          <p:nvPr/>
        </p:nvSpPr>
        <p:spPr>
          <a:xfrm>
            <a:off x="1952498" y="1800224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77" name="Google Shape;2377;p30"/>
          <p:cNvGrpSpPr/>
          <p:nvPr/>
        </p:nvGrpSpPr>
        <p:grpSpPr>
          <a:xfrm>
            <a:off x="2112454" y="1767839"/>
            <a:ext cx="176848" cy="227838"/>
            <a:chOff x="2112454" y="1767839"/>
            <a:chExt cx="176848" cy="227838"/>
          </a:xfrm>
        </p:grpSpPr>
        <p:pic>
          <p:nvPicPr>
            <p:cNvPr id="2378" name="Google Shape;2378;p3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112454" y="1842992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9" name="Google Shape;2379;p30"/>
            <p:cNvSpPr/>
            <p:nvPr/>
          </p:nvSpPr>
          <p:spPr>
            <a:xfrm>
              <a:off x="2267712" y="1767839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380" name="Google Shape;2380;p30"/>
          <p:cNvGrpSpPr/>
          <p:nvPr/>
        </p:nvGrpSpPr>
        <p:grpSpPr>
          <a:xfrm>
            <a:off x="2333625" y="1769745"/>
            <a:ext cx="334136" cy="225932"/>
            <a:chOff x="2333625" y="1769745"/>
            <a:chExt cx="334136" cy="225932"/>
          </a:xfrm>
        </p:grpSpPr>
        <p:sp>
          <p:nvSpPr>
            <p:cNvPr id="2381" name="Google Shape;2381;p30"/>
            <p:cNvSpPr/>
            <p:nvPr/>
          </p:nvSpPr>
          <p:spPr>
            <a:xfrm>
              <a:off x="2333625" y="1786509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4597"/>
                  </a:lnTo>
                  <a:lnTo>
                    <a:pt x="6096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32099" y="9144"/>
                  </a:lnTo>
                  <a:lnTo>
                    <a:pt x="33623" y="12192"/>
                  </a:lnTo>
                  <a:lnTo>
                    <a:pt x="33623" y="21336"/>
                  </a:lnTo>
                  <a:lnTo>
                    <a:pt x="32099" y="25908"/>
                  </a:lnTo>
                  <a:lnTo>
                    <a:pt x="29051" y="28956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8956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82" name="Google Shape;2382;p3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400776" y="1842992"/>
              <a:ext cx="12820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p3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556414" y="1769745"/>
              <a:ext cx="111347" cy="2213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4" name="Google Shape;2384;p30"/>
          <p:cNvGrpSpPr/>
          <p:nvPr/>
        </p:nvGrpSpPr>
        <p:grpSpPr>
          <a:xfrm>
            <a:off x="2748629" y="1842992"/>
            <a:ext cx="294417" cy="152685"/>
            <a:chOff x="2748629" y="1842992"/>
            <a:chExt cx="294417" cy="152685"/>
          </a:xfrm>
        </p:grpSpPr>
        <p:pic>
          <p:nvPicPr>
            <p:cNvPr id="2385" name="Google Shape;2385;p3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748629" y="184299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6" name="Google Shape;2386;p3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919507" y="1842992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7" name="Google Shape;2387;p30"/>
          <p:cNvGrpSpPr/>
          <p:nvPr/>
        </p:nvGrpSpPr>
        <p:grpSpPr>
          <a:xfrm>
            <a:off x="3134931" y="1769745"/>
            <a:ext cx="413131" cy="225933"/>
            <a:chOff x="3134931" y="1769745"/>
            <a:chExt cx="413131" cy="225933"/>
          </a:xfrm>
        </p:grpSpPr>
        <p:pic>
          <p:nvPicPr>
            <p:cNvPr id="2388" name="Google Shape;2388;p3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134931" y="1800225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9" name="Google Shape;2389;p3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406140" y="1769745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0" name="Google Shape;2390;p3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53313" y="1842992"/>
            <a:ext cx="117538" cy="122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1" name="Google Shape;2391;p30"/>
          <p:cNvGrpSpPr/>
          <p:nvPr/>
        </p:nvGrpSpPr>
        <p:grpSpPr>
          <a:xfrm>
            <a:off x="3857815" y="1767839"/>
            <a:ext cx="1188434" cy="284322"/>
            <a:chOff x="3857815" y="1767839"/>
            <a:chExt cx="1188434" cy="284322"/>
          </a:xfrm>
        </p:grpSpPr>
        <p:pic>
          <p:nvPicPr>
            <p:cNvPr id="2392" name="Google Shape;2392;p3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857815" y="1769744"/>
              <a:ext cx="140303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3" name="Google Shape;2393;p3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039362" y="1847564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Google Shape;2394;p3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201001" y="1842992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5" name="Google Shape;2395;p30"/>
            <p:cNvSpPr/>
            <p:nvPr/>
          </p:nvSpPr>
          <p:spPr>
            <a:xfrm>
              <a:off x="4373880" y="1767839"/>
              <a:ext cx="99060" cy="224154"/>
            </a:xfrm>
            <a:custGeom>
              <a:rect b="b" l="l" r="r" t="t"/>
              <a:pathLst>
                <a:path extrusionOk="0" h="224155" w="99060">
                  <a:moveTo>
                    <a:pt x="21336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1336" y="224028"/>
                  </a:lnTo>
                  <a:lnTo>
                    <a:pt x="21336" y="0"/>
                  </a:lnTo>
                  <a:close/>
                </a:path>
                <a:path extrusionOk="0" h="224155" w="99060">
                  <a:moveTo>
                    <a:pt x="92671" y="79730"/>
                  </a:moveTo>
                  <a:lnTo>
                    <a:pt x="71247" y="79730"/>
                  </a:lnTo>
                  <a:lnTo>
                    <a:pt x="71247" y="223266"/>
                  </a:lnTo>
                  <a:lnTo>
                    <a:pt x="92671" y="223266"/>
                  </a:lnTo>
                  <a:lnTo>
                    <a:pt x="92671" y="79730"/>
                  </a:lnTo>
                  <a:close/>
                </a:path>
                <a:path extrusionOk="0" h="224155" w="99060">
                  <a:moveTo>
                    <a:pt x="98767" y="30861"/>
                  </a:moveTo>
                  <a:lnTo>
                    <a:pt x="97243" y="27813"/>
                  </a:lnTo>
                  <a:lnTo>
                    <a:pt x="89623" y="20193"/>
                  </a:lnTo>
                  <a:lnTo>
                    <a:pt x="86575" y="18669"/>
                  </a:lnTo>
                  <a:lnTo>
                    <a:pt x="77343" y="18669"/>
                  </a:lnTo>
                  <a:lnTo>
                    <a:pt x="72771" y="21717"/>
                  </a:lnTo>
                  <a:lnTo>
                    <a:pt x="66662" y="27813"/>
                  </a:lnTo>
                  <a:lnTo>
                    <a:pt x="65138" y="30861"/>
                  </a:lnTo>
                  <a:lnTo>
                    <a:pt x="65138" y="40005"/>
                  </a:lnTo>
                  <a:lnTo>
                    <a:pt x="66662" y="44577"/>
                  </a:lnTo>
                  <a:lnTo>
                    <a:pt x="69710" y="47625"/>
                  </a:lnTo>
                  <a:lnTo>
                    <a:pt x="72771" y="50774"/>
                  </a:lnTo>
                  <a:lnTo>
                    <a:pt x="77343" y="52298"/>
                  </a:lnTo>
                  <a:lnTo>
                    <a:pt x="86575" y="52298"/>
                  </a:lnTo>
                  <a:lnTo>
                    <a:pt x="89623" y="50774"/>
                  </a:lnTo>
                  <a:lnTo>
                    <a:pt x="94195" y="47625"/>
                  </a:lnTo>
                  <a:lnTo>
                    <a:pt x="97243" y="44577"/>
                  </a:lnTo>
                  <a:lnTo>
                    <a:pt x="98767" y="40005"/>
                  </a:lnTo>
                  <a:lnTo>
                    <a:pt x="98767" y="30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96" name="Google Shape;2396;p3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506182" y="1842992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7" name="Google Shape;2397;p3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816189" y="1800224"/>
              <a:ext cx="230060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8" name="Google Shape;2398;p3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13587" y="2201798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9" name="Google Shape;2399;p30"/>
          <p:cNvGrpSpPr/>
          <p:nvPr/>
        </p:nvGrpSpPr>
        <p:grpSpPr>
          <a:xfrm>
            <a:off x="916305" y="2140743"/>
            <a:ext cx="1035938" cy="273273"/>
            <a:chOff x="916305" y="2140743"/>
            <a:chExt cx="1035938" cy="273273"/>
          </a:xfrm>
        </p:grpSpPr>
        <p:pic>
          <p:nvPicPr>
            <p:cNvPr id="2400" name="Google Shape;2400;p3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16305" y="2140743"/>
              <a:ext cx="157162" cy="21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1" name="Google Shape;2401;p3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1094803" y="2206370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2" name="Google Shape;2402;p3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265682" y="2206371"/>
              <a:ext cx="288321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3" name="Google Shape;2403;p30"/>
            <p:cNvSpPr/>
            <p:nvPr/>
          </p:nvSpPr>
          <p:spPr>
            <a:xfrm>
              <a:off x="1578483" y="2149887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21431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431"/>
                  </a:lnTo>
                  <a:lnTo>
                    <a:pt x="32004" y="24479"/>
                  </a:lnTo>
                  <a:lnTo>
                    <a:pt x="25908" y="30575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0575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04" name="Google Shape;2404;p3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654778" y="2206371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5" name="Google Shape;2405;p3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810321" y="2206371"/>
              <a:ext cx="141922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6" name="Google Shape;2406;p30"/>
          <p:cNvGrpSpPr/>
          <p:nvPr/>
        </p:nvGrpSpPr>
        <p:grpSpPr>
          <a:xfrm>
            <a:off x="2045207" y="2131504"/>
            <a:ext cx="1449419" cy="227552"/>
            <a:chOff x="2045207" y="2131504"/>
            <a:chExt cx="1449419" cy="227552"/>
          </a:xfrm>
        </p:grpSpPr>
        <p:pic>
          <p:nvPicPr>
            <p:cNvPr id="2407" name="Google Shape;2407;p3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045207" y="2206275"/>
              <a:ext cx="364712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8" name="Google Shape;2408;p3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440495" y="2131599"/>
              <a:ext cx="346233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9" name="Google Shape;2409;p3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817304" y="2131504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0" name="Google Shape;2410;p3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971418" y="2206371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1" name="Google Shape;2411;p3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3131629" y="2163699"/>
              <a:ext cx="362997" cy="1953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2" name="Google Shape;2412;p3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971264" y="2563653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3" name="Google Shape;2413;p30"/>
          <p:cNvGrpSpPr/>
          <p:nvPr/>
        </p:nvGrpSpPr>
        <p:grpSpPr>
          <a:xfrm>
            <a:off x="1381696" y="2495073"/>
            <a:ext cx="547687" cy="282416"/>
            <a:chOff x="1381696" y="2495073"/>
            <a:chExt cx="547687" cy="282416"/>
          </a:xfrm>
        </p:grpSpPr>
        <p:pic>
          <p:nvPicPr>
            <p:cNvPr id="2414" name="Google Shape;2414;p3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381696" y="2507265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5" name="Google Shape;2415;p30"/>
            <p:cNvSpPr/>
            <p:nvPr/>
          </p:nvSpPr>
          <p:spPr>
            <a:xfrm>
              <a:off x="1558670" y="2511742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692"/>
                  </a:moveTo>
                  <a:lnTo>
                    <a:pt x="6096" y="61150"/>
                  </a:lnTo>
                  <a:lnTo>
                    <a:pt x="27432" y="61150"/>
                  </a:lnTo>
                  <a:lnTo>
                    <a:pt x="27432" y="204692"/>
                  </a:lnTo>
                  <a:lnTo>
                    <a:pt x="6096" y="204692"/>
                  </a:lnTo>
                  <a:close/>
                </a:path>
                <a:path extrusionOk="0" h="205105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6191"/>
                  </a:lnTo>
                  <a:lnTo>
                    <a:pt x="32004" y="9239"/>
                  </a:lnTo>
                  <a:lnTo>
                    <a:pt x="33528" y="12287"/>
                  </a:lnTo>
                  <a:lnTo>
                    <a:pt x="33528" y="21431"/>
                  </a:lnTo>
                  <a:lnTo>
                    <a:pt x="32004" y="26003"/>
                  </a:lnTo>
                  <a:lnTo>
                    <a:pt x="27432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16" name="Google Shape;2416;p3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625726" y="2568320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7" name="Google Shape;2417;p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05749" y="2495073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8" name="Google Shape;2418;p30"/>
          <p:cNvSpPr/>
          <p:nvPr/>
        </p:nvSpPr>
        <p:spPr>
          <a:xfrm>
            <a:off x="1952498" y="2525559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19" name="Google Shape;2419;p30"/>
          <p:cNvGrpSpPr/>
          <p:nvPr/>
        </p:nvGrpSpPr>
        <p:grpSpPr>
          <a:xfrm>
            <a:off x="2111025" y="2493264"/>
            <a:ext cx="178277" cy="227742"/>
            <a:chOff x="2111025" y="2493264"/>
            <a:chExt cx="178277" cy="227742"/>
          </a:xfrm>
        </p:grpSpPr>
        <p:pic>
          <p:nvPicPr>
            <p:cNvPr id="2420" name="Google Shape;2420;p3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111025" y="2568321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1" name="Google Shape;2421;p30"/>
            <p:cNvSpPr/>
            <p:nvPr/>
          </p:nvSpPr>
          <p:spPr>
            <a:xfrm>
              <a:off x="2267712" y="2493264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22" name="Google Shape;2422;p30"/>
          <p:cNvGrpSpPr/>
          <p:nvPr/>
        </p:nvGrpSpPr>
        <p:grpSpPr>
          <a:xfrm>
            <a:off x="2333625" y="2495073"/>
            <a:ext cx="334136" cy="225932"/>
            <a:chOff x="2333625" y="2495073"/>
            <a:chExt cx="334136" cy="225932"/>
          </a:xfrm>
        </p:grpSpPr>
        <p:sp>
          <p:nvSpPr>
            <p:cNvPr id="2423" name="Google Shape;2423;p30"/>
            <p:cNvSpPr/>
            <p:nvPr/>
          </p:nvSpPr>
          <p:spPr>
            <a:xfrm>
              <a:off x="2333625" y="2511742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692"/>
                  </a:moveTo>
                  <a:lnTo>
                    <a:pt x="6096" y="61150"/>
                  </a:lnTo>
                  <a:lnTo>
                    <a:pt x="27527" y="61150"/>
                  </a:lnTo>
                  <a:lnTo>
                    <a:pt x="27527" y="204692"/>
                  </a:lnTo>
                  <a:lnTo>
                    <a:pt x="6096" y="204692"/>
                  </a:lnTo>
                  <a:close/>
                </a:path>
                <a:path extrusionOk="0" h="205105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29051" y="6191"/>
                  </a:lnTo>
                  <a:lnTo>
                    <a:pt x="32099" y="9239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6003"/>
                  </a:lnTo>
                  <a:lnTo>
                    <a:pt x="29051" y="29051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24" name="Google Shape;2424;p3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400776" y="2568320"/>
              <a:ext cx="12820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5" name="Google Shape;2425;p3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556414" y="2495073"/>
              <a:ext cx="111347" cy="2213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6" name="Google Shape;2426;p30"/>
          <p:cNvGrpSpPr/>
          <p:nvPr/>
        </p:nvGrpSpPr>
        <p:grpSpPr>
          <a:xfrm>
            <a:off x="2748629" y="2568320"/>
            <a:ext cx="294417" cy="152685"/>
            <a:chOff x="2748629" y="2568320"/>
            <a:chExt cx="294417" cy="152685"/>
          </a:xfrm>
        </p:grpSpPr>
        <p:pic>
          <p:nvPicPr>
            <p:cNvPr id="2427" name="Google Shape;2427;p3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748629" y="2568320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8" name="Google Shape;2428;p3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919507" y="256832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9" name="Google Shape;2429;p30"/>
          <p:cNvGrpSpPr/>
          <p:nvPr/>
        </p:nvGrpSpPr>
        <p:grpSpPr>
          <a:xfrm>
            <a:off x="3134931" y="2495073"/>
            <a:ext cx="413131" cy="225933"/>
            <a:chOff x="3134931" y="2495073"/>
            <a:chExt cx="413131" cy="225933"/>
          </a:xfrm>
        </p:grpSpPr>
        <p:pic>
          <p:nvPicPr>
            <p:cNvPr id="2430" name="Google Shape;2430;p3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134931" y="2525553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1" name="Google Shape;2431;p30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406140" y="2495073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2" name="Google Shape;2432;p30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3653313" y="2568320"/>
            <a:ext cx="117538" cy="122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3" name="Google Shape;2433;p30"/>
          <p:cNvGrpSpPr/>
          <p:nvPr/>
        </p:nvGrpSpPr>
        <p:grpSpPr>
          <a:xfrm>
            <a:off x="3856196" y="2568320"/>
            <a:ext cx="605694" cy="209169"/>
            <a:chOff x="3856196" y="2568320"/>
            <a:chExt cx="605694" cy="209169"/>
          </a:xfrm>
        </p:grpSpPr>
        <p:pic>
          <p:nvPicPr>
            <p:cNvPr id="2434" name="Google Shape;2434;p3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3856196" y="2568320"/>
              <a:ext cx="28841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5" name="Google Shape;2435;p3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173569" y="2568320"/>
              <a:ext cx="288321" cy="209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6" name="Google Shape;2436;p30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513587" y="2927127"/>
            <a:ext cx="13115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30"/>
          <p:cNvGrpSpPr/>
          <p:nvPr/>
        </p:nvGrpSpPr>
        <p:grpSpPr>
          <a:xfrm>
            <a:off x="916305" y="2866072"/>
            <a:ext cx="1035938" cy="273272"/>
            <a:chOff x="916305" y="2866072"/>
            <a:chExt cx="1035938" cy="273272"/>
          </a:xfrm>
        </p:grpSpPr>
        <p:pic>
          <p:nvPicPr>
            <p:cNvPr id="2438" name="Google Shape;2438;p30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916305" y="2866072"/>
              <a:ext cx="157162" cy="21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9" name="Google Shape;2439;p30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094803" y="293169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0" name="Google Shape;2440;p30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265682" y="2931699"/>
              <a:ext cx="288321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1" name="Google Shape;2441;p30"/>
            <p:cNvSpPr/>
            <p:nvPr/>
          </p:nvSpPr>
          <p:spPr>
            <a:xfrm>
              <a:off x="1578483" y="2875216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42" name="Google Shape;2442;p30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654778" y="2931699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3" name="Google Shape;2443;p30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1810321" y="2931699"/>
              <a:ext cx="141922" cy="207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4" name="Google Shape;2444;p30"/>
          <p:cNvGrpSpPr/>
          <p:nvPr/>
        </p:nvGrpSpPr>
        <p:grpSpPr>
          <a:xfrm>
            <a:off x="2048351" y="2852261"/>
            <a:ext cx="727710" cy="232124"/>
            <a:chOff x="2048351" y="2852261"/>
            <a:chExt cx="727710" cy="232124"/>
          </a:xfrm>
        </p:grpSpPr>
        <p:pic>
          <p:nvPicPr>
            <p:cNvPr id="2445" name="Google Shape;2445;p30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048351" y="2852261"/>
              <a:ext cx="227361" cy="23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6" name="Google Shape;2446;p30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304669" y="2931699"/>
              <a:ext cx="839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7" name="Google Shape;2447;p30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408396" y="2931699"/>
              <a:ext cx="19678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8" name="Google Shape;2448;p30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2634234" y="2931699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9" name="Google Shape;2449;p30"/>
          <p:cNvSpPr/>
          <p:nvPr/>
        </p:nvSpPr>
        <p:spPr>
          <a:xfrm>
            <a:off x="2797746" y="2888932"/>
            <a:ext cx="77470" cy="189865"/>
          </a:xfrm>
          <a:custGeom>
            <a:rect b="b" l="l" r="r" t="t"/>
            <a:pathLst>
              <a:path extrusionOk="0" h="189864" w="77469">
                <a:moveTo>
                  <a:pt x="77470" y="47345"/>
                </a:moveTo>
                <a:lnTo>
                  <a:pt x="44450" y="47345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357"/>
                </a:lnTo>
                <a:lnTo>
                  <a:pt x="44450" y="189357"/>
                </a:lnTo>
                <a:lnTo>
                  <a:pt x="44450" y="65633"/>
                </a:lnTo>
                <a:lnTo>
                  <a:pt x="77470" y="65633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0" name="Google Shape;2450;p30"/>
          <p:cNvSpPr/>
          <p:nvPr/>
        </p:nvSpPr>
        <p:spPr>
          <a:xfrm>
            <a:off x="2881655" y="2875216"/>
            <a:ext cx="139065" cy="203200"/>
          </a:xfrm>
          <a:custGeom>
            <a:rect b="b" l="l" r="r" t="t"/>
            <a:pathLst>
              <a:path extrusionOk="0" h="203200" w="139064">
                <a:moveTo>
                  <a:pt x="77470" y="61061"/>
                </a:moveTo>
                <a:lnTo>
                  <a:pt x="44450" y="61061"/>
                </a:lnTo>
                <a:lnTo>
                  <a:pt x="44450" y="13716"/>
                </a:lnTo>
                <a:lnTo>
                  <a:pt x="24130" y="13716"/>
                </a:lnTo>
                <a:lnTo>
                  <a:pt x="24130" y="61061"/>
                </a:lnTo>
                <a:lnTo>
                  <a:pt x="0" y="61061"/>
                </a:lnTo>
                <a:lnTo>
                  <a:pt x="0" y="79349"/>
                </a:lnTo>
                <a:lnTo>
                  <a:pt x="24130" y="79349"/>
                </a:lnTo>
                <a:lnTo>
                  <a:pt x="24130" y="203073"/>
                </a:lnTo>
                <a:lnTo>
                  <a:pt x="44450" y="203073"/>
                </a:lnTo>
                <a:lnTo>
                  <a:pt x="44450" y="79349"/>
                </a:lnTo>
                <a:lnTo>
                  <a:pt x="77470" y="79349"/>
                </a:lnTo>
                <a:lnTo>
                  <a:pt x="77470" y="61061"/>
                </a:lnTo>
                <a:close/>
              </a:path>
              <a:path extrusionOk="0" h="203200" w="139064">
                <a:moveTo>
                  <a:pt x="132435" y="61061"/>
                </a:moveTo>
                <a:lnTo>
                  <a:pt x="111086" y="61061"/>
                </a:lnTo>
                <a:lnTo>
                  <a:pt x="111086" y="203073"/>
                </a:lnTo>
                <a:lnTo>
                  <a:pt x="132435" y="203073"/>
                </a:lnTo>
                <a:lnTo>
                  <a:pt x="132435" y="61061"/>
                </a:lnTo>
                <a:close/>
              </a:path>
              <a:path extrusionOk="0" h="203200" w="139064">
                <a:moveTo>
                  <a:pt x="138531" y="12192"/>
                </a:moveTo>
                <a:lnTo>
                  <a:pt x="137007" y="7620"/>
                </a:lnTo>
                <a:lnTo>
                  <a:pt x="133959" y="4572"/>
                </a:lnTo>
                <a:lnTo>
                  <a:pt x="129387" y="1524"/>
                </a:lnTo>
                <a:lnTo>
                  <a:pt x="126339" y="0"/>
                </a:lnTo>
                <a:lnTo>
                  <a:pt x="117195" y="0"/>
                </a:lnTo>
                <a:lnTo>
                  <a:pt x="112623" y="1524"/>
                </a:lnTo>
                <a:lnTo>
                  <a:pt x="106514" y="7620"/>
                </a:lnTo>
                <a:lnTo>
                  <a:pt x="104990" y="12192"/>
                </a:lnTo>
                <a:lnTo>
                  <a:pt x="104990" y="21336"/>
                </a:lnTo>
                <a:lnTo>
                  <a:pt x="106514" y="24384"/>
                </a:lnTo>
                <a:lnTo>
                  <a:pt x="112623" y="30480"/>
                </a:lnTo>
                <a:lnTo>
                  <a:pt x="117195" y="32004"/>
                </a:lnTo>
                <a:lnTo>
                  <a:pt x="126339" y="32004"/>
                </a:lnTo>
                <a:lnTo>
                  <a:pt x="129387" y="30480"/>
                </a:lnTo>
                <a:lnTo>
                  <a:pt x="133959" y="27432"/>
                </a:lnTo>
                <a:lnTo>
                  <a:pt x="137007" y="24384"/>
                </a:lnTo>
                <a:lnTo>
                  <a:pt x="138531" y="21336"/>
                </a:lnTo>
                <a:lnTo>
                  <a:pt x="138531" y="121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51" name="Google Shape;2451;p30"/>
          <p:cNvGrpSpPr/>
          <p:nvPr/>
        </p:nvGrpSpPr>
        <p:grpSpPr>
          <a:xfrm>
            <a:off x="3062954" y="2931699"/>
            <a:ext cx="297465" cy="207645"/>
            <a:chOff x="3062954" y="2931699"/>
            <a:chExt cx="297465" cy="207645"/>
          </a:xfrm>
        </p:grpSpPr>
        <p:pic>
          <p:nvPicPr>
            <p:cNvPr id="2452" name="Google Shape;2452;p30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218497" y="2931699"/>
              <a:ext cx="141922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3" name="Google Shape;2453;p30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3062954" y="2931699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4" name="Google Shape;2454;p30"/>
          <p:cNvGrpSpPr/>
          <p:nvPr/>
        </p:nvGrpSpPr>
        <p:grpSpPr>
          <a:xfrm>
            <a:off x="3455098" y="2852261"/>
            <a:ext cx="558260" cy="232123"/>
            <a:chOff x="3455098" y="2852261"/>
            <a:chExt cx="558260" cy="232123"/>
          </a:xfrm>
        </p:grpSpPr>
        <p:pic>
          <p:nvPicPr>
            <p:cNvPr id="2455" name="Google Shape;2455;p30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455098" y="2852261"/>
              <a:ext cx="7324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6" name="Google Shape;2456;p30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551110" y="2931699"/>
              <a:ext cx="23498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7" name="Google Shape;2457;p30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816572" y="2931699"/>
              <a:ext cx="196786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8" name="Google Shape;2458;p30"/>
          <p:cNvGrpSpPr/>
          <p:nvPr/>
        </p:nvGrpSpPr>
        <p:grpSpPr>
          <a:xfrm>
            <a:off x="4104894" y="2856833"/>
            <a:ext cx="1450943" cy="227552"/>
            <a:chOff x="4104894" y="2856833"/>
            <a:chExt cx="1450943" cy="227552"/>
          </a:xfrm>
        </p:grpSpPr>
        <p:pic>
          <p:nvPicPr>
            <p:cNvPr id="2459" name="Google Shape;2459;p30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104894" y="2931699"/>
              <a:ext cx="36623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0" name="Google Shape;2460;p30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500086" y="2931699"/>
              <a:ext cx="839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1" name="Google Shape;2461;p30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603813" y="2856833"/>
              <a:ext cx="242601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2" name="Google Shape;2462;p30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4878419" y="2856833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3" name="Google Shape;2463;p30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032533" y="2931699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4" name="Google Shape;2464;p30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192744" y="2888932"/>
              <a:ext cx="363093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5" name="Google Shape;2465;p30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971264" y="3288982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6" name="Google Shape;2466;p30"/>
          <p:cNvGrpSpPr/>
          <p:nvPr/>
        </p:nvGrpSpPr>
        <p:grpSpPr>
          <a:xfrm>
            <a:off x="1381696" y="3220307"/>
            <a:ext cx="547687" cy="282416"/>
            <a:chOff x="1381696" y="3220307"/>
            <a:chExt cx="547687" cy="282416"/>
          </a:xfrm>
        </p:grpSpPr>
        <p:pic>
          <p:nvPicPr>
            <p:cNvPr id="2467" name="Google Shape;2467;p3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81696" y="3232499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8" name="Google Shape;2468;p30"/>
            <p:cNvSpPr/>
            <p:nvPr/>
          </p:nvSpPr>
          <p:spPr>
            <a:xfrm>
              <a:off x="1558670" y="3237071"/>
              <a:ext cx="33655" cy="205104"/>
            </a:xfrm>
            <a:custGeom>
              <a:rect b="b" l="l" r="r" t="t"/>
              <a:pathLst>
                <a:path extrusionOk="0" h="205104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4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6096"/>
                  </a:lnTo>
                  <a:lnTo>
                    <a:pt x="32099" y="9144"/>
                  </a:lnTo>
                  <a:lnTo>
                    <a:pt x="33623" y="12192"/>
                  </a:lnTo>
                  <a:lnTo>
                    <a:pt x="33623" y="21336"/>
                  </a:lnTo>
                  <a:lnTo>
                    <a:pt x="32099" y="25908"/>
                  </a:lnTo>
                  <a:lnTo>
                    <a:pt x="27432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9051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69" name="Google Shape;2469;p30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1625726" y="3293554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0" name="Google Shape;2470;p3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1805749" y="3220307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1" name="Google Shape;2471;p30"/>
          <p:cNvSpPr/>
          <p:nvPr/>
        </p:nvSpPr>
        <p:spPr>
          <a:xfrm>
            <a:off x="1952498" y="3250793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72" name="Google Shape;2472;p30"/>
          <p:cNvGrpSpPr/>
          <p:nvPr/>
        </p:nvGrpSpPr>
        <p:grpSpPr>
          <a:xfrm>
            <a:off x="2112454" y="3218688"/>
            <a:ext cx="176848" cy="227551"/>
            <a:chOff x="2112454" y="3218688"/>
            <a:chExt cx="176848" cy="227551"/>
          </a:xfrm>
        </p:grpSpPr>
        <p:pic>
          <p:nvPicPr>
            <p:cNvPr id="2473" name="Google Shape;2473;p30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2112454" y="3293554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4" name="Google Shape;2474;p30"/>
            <p:cNvSpPr/>
            <p:nvPr/>
          </p:nvSpPr>
          <p:spPr>
            <a:xfrm>
              <a:off x="2267712" y="3218688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475" name="Google Shape;2475;p30"/>
          <p:cNvGrpSpPr/>
          <p:nvPr/>
        </p:nvGrpSpPr>
        <p:grpSpPr>
          <a:xfrm>
            <a:off x="2333625" y="3220307"/>
            <a:ext cx="334136" cy="225932"/>
            <a:chOff x="2333625" y="3220307"/>
            <a:chExt cx="334136" cy="225932"/>
          </a:xfrm>
        </p:grpSpPr>
        <p:sp>
          <p:nvSpPr>
            <p:cNvPr id="2476" name="Google Shape;2476;p30"/>
            <p:cNvSpPr/>
            <p:nvPr/>
          </p:nvSpPr>
          <p:spPr>
            <a:xfrm>
              <a:off x="2333625" y="3236976"/>
              <a:ext cx="33655" cy="205104"/>
            </a:xfrm>
            <a:custGeom>
              <a:rect b="b" l="l" r="r" t="t"/>
              <a:pathLst>
                <a:path extrusionOk="0" h="205104" w="33655">
                  <a:moveTo>
                    <a:pt x="6096" y="204692"/>
                  </a:moveTo>
                  <a:lnTo>
                    <a:pt x="6096" y="61150"/>
                  </a:lnTo>
                  <a:lnTo>
                    <a:pt x="27527" y="61150"/>
                  </a:lnTo>
                  <a:lnTo>
                    <a:pt x="27527" y="204692"/>
                  </a:lnTo>
                  <a:lnTo>
                    <a:pt x="6096" y="204692"/>
                  </a:lnTo>
                  <a:close/>
                </a:path>
                <a:path extrusionOk="0" h="205104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29051" y="6191"/>
                  </a:lnTo>
                  <a:lnTo>
                    <a:pt x="32099" y="9239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6003"/>
                  </a:lnTo>
                  <a:lnTo>
                    <a:pt x="29051" y="29051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77" name="Google Shape;2477;p30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400776" y="3293554"/>
              <a:ext cx="12820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8" name="Google Shape;2478;p30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556414" y="3220307"/>
              <a:ext cx="111347" cy="2213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9" name="Google Shape;2479;p30"/>
          <p:cNvGrpSpPr/>
          <p:nvPr/>
        </p:nvGrpSpPr>
        <p:grpSpPr>
          <a:xfrm>
            <a:off x="2748724" y="3293554"/>
            <a:ext cx="294417" cy="152685"/>
            <a:chOff x="2748724" y="3293554"/>
            <a:chExt cx="294417" cy="152685"/>
          </a:xfrm>
        </p:grpSpPr>
        <p:pic>
          <p:nvPicPr>
            <p:cNvPr id="2480" name="Google Shape;2480;p30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748724" y="329355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1" name="Google Shape;2481;p30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919507" y="3293554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2" name="Google Shape;2482;p30"/>
          <p:cNvGrpSpPr/>
          <p:nvPr/>
        </p:nvGrpSpPr>
        <p:grpSpPr>
          <a:xfrm>
            <a:off x="3134931" y="3220307"/>
            <a:ext cx="413131" cy="225933"/>
            <a:chOff x="3134931" y="3220307"/>
            <a:chExt cx="413131" cy="225933"/>
          </a:xfrm>
        </p:grpSpPr>
        <p:pic>
          <p:nvPicPr>
            <p:cNvPr id="2483" name="Google Shape;2483;p30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134931" y="3250787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4" name="Google Shape;2484;p30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406140" y="3220307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5" name="Google Shape;2485;p30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3653313" y="3293554"/>
            <a:ext cx="117538" cy="122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6" name="Google Shape;2486;p30"/>
          <p:cNvGrpSpPr/>
          <p:nvPr/>
        </p:nvGrpSpPr>
        <p:grpSpPr>
          <a:xfrm>
            <a:off x="3856291" y="3293554"/>
            <a:ext cx="605599" cy="209169"/>
            <a:chOff x="3856291" y="3293554"/>
            <a:chExt cx="605599" cy="209169"/>
          </a:xfrm>
        </p:grpSpPr>
        <p:pic>
          <p:nvPicPr>
            <p:cNvPr id="2487" name="Google Shape;2487;p30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856291" y="3293554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30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4173569" y="3293554"/>
              <a:ext cx="288321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9" name="Google Shape;2489;p30"/>
          <p:cNvGrpSpPr/>
          <p:nvPr/>
        </p:nvGrpSpPr>
        <p:grpSpPr>
          <a:xfrm>
            <a:off x="4539710" y="3214211"/>
            <a:ext cx="727804" cy="232029"/>
            <a:chOff x="4539710" y="3214211"/>
            <a:chExt cx="727804" cy="232029"/>
          </a:xfrm>
        </p:grpSpPr>
        <p:pic>
          <p:nvPicPr>
            <p:cNvPr id="2490" name="Google Shape;2490;p30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4539710" y="3214211"/>
              <a:ext cx="227361" cy="232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1" name="Google Shape;2491;p30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4796027" y="3293554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2" name="Google Shape;2492;p30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4899755" y="3293554"/>
              <a:ext cx="196881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3" name="Google Shape;2493;p30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5125592" y="329355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4" name="Google Shape;2494;p30"/>
          <p:cNvSpPr/>
          <p:nvPr/>
        </p:nvSpPr>
        <p:spPr>
          <a:xfrm>
            <a:off x="5289093" y="3250793"/>
            <a:ext cx="77470" cy="191135"/>
          </a:xfrm>
          <a:custGeom>
            <a:rect b="b" l="l" r="r" t="t"/>
            <a:pathLst>
              <a:path extrusionOk="0" h="191135" w="77470">
                <a:moveTo>
                  <a:pt x="77470" y="47332"/>
                </a:moveTo>
                <a:lnTo>
                  <a:pt x="44450" y="47332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4450" y="190881"/>
                </a:lnTo>
                <a:lnTo>
                  <a:pt x="4445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95" name="Google Shape;2495;p30"/>
          <p:cNvGrpSpPr/>
          <p:nvPr/>
        </p:nvGrpSpPr>
        <p:grpSpPr>
          <a:xfrm>
            <a:off x="5373014" y="3237077"/>
            <a:ext cx="478764" cy="265646"/>
            <a:chOff x="5373014" y="3237077"/>
            <a:chExt cx="478764" cy="265646"/>
          </a:xfrm>
        </p:grpSpPr>
        <p:sp>
          <p:nvSpPr>
            <p:cNvPr id="2496" name="Google Shape;2496;p30"/>
            <p:cNvSpPr/>
            <p:nvPr/>
          </p:nvSpPr>
          <p:spPr>
            <a:xfrm>
              <a:off x="5373014" y="3237077"/>
              <a:ext cx="139065" cy="205104"/>
            </a:xfrm>
            <a:custGeom>
              <a:rect b="b" l="l" r="r" t="t"/>
              <a:pathLst>
                <a:path extrusionOk="0" h="205104" w="139064">
                  <a:moveTo>
                    <a:pt x="77470" y="61048"/>
                  </a:moveTo>
                  <a:lnTo>
                    <a:pt x="44450" y="61048"/>
                  </a:lnTo>
                  <a:lnTo>
                    <a:pt x="44450" y="13716"/>
                  </a:lnTo>
                  <a:lnTo>
                    <a:pt x="24130" y="13716"/>
                  </a:lnTo>
                  <a:lnTo>
                    <a:pt x="24130" y="61048"/>
                  </a:lnTo>
                  <a:lnTo>
                    <a:pt x="0" y="61048"/>
                  </a:lnTo>
                  <a:lnTo>
                    <a:pt x="0" y="80860"/>
                  </a:lnTo>
                  <a:lnTo>
                    <a:pt x="24130" y="80860"/>
                  </a:lnTo>
                  <a:lnTo>
                    <a:pt x="24130" y="204597"/>
                  </a:lnTo>
                  <a:lnTo>
                    <a:pt x="44450" y="204597"/>
                  </a:lnTo>
                  <a:lnTo>
                    <a:pt x="44450" y="80860"/>
                  </a:lnTo>
                  <a:lnTo>
                    <a:pt x="77470" y="80860"/>
                  </a:lnTo>
                  <a:lnTo>
                    <a:pt x="77470" y="61048"/>
                  </a:lnTo>
                  <a:close/>
                </a:path>
                <a:path extrusionOk="0" h="205104" w="139064">
                  <a:moveTo>
                    <a:pt x="132435" y="61048"/>
                  </a:moveTo>
                  <a:lnTo>
                    <a:pt x="111099" y="61048"/>
                  </a:lnTo>
                  <a:lnTo>
                    <a:pt x="111099" y="204597"/>
                  </a:lnTo>
                  <a:lnTo>
                    <a:pt x="132435" y="204597"/>
                  </a:lnTo>
                  <a:lnTo>
                    <a:pt x="132435" y="61048"/>
                  </a:lnTo>
                  <a:close/>
                </a:path>
                <a:path extrusionOk="0" h="205104" w="139064">
                  <a:moveTo>
                    <a:pt x="138620" y="12192"/>
                  </a:moveTo>
                  <a:lnTo>
                    <a:pt x="137096" y="9144"/>
                  </a:lnTo>
                  <a:lnTo>
                    <a:pt x="132435" y="6096"/>
                  </a:lnTo>
                  <a:lnTo>
                    <a:pt x="129387" y="1524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2623" y="1524"/>
                  </a:lnTo>
                  <a:lnTo>
                    <a:pt x="109562" y="6096"/>
                  </a:lnTo>
                  <a:lnTo>
                    <a:pt x="106514" y="9144"/>
                  </a:lnTo>
                  <a:lnTo>
                    <a:pt x="104990" y="12192"/>
                  </a:lnTo>
                  <a:lnTo>
                    <a:pt x="104990" y="21336"/>
                  </a:lnTo>
                  <a:lnTo>
                    <a:pt x="106514" y="25908"/>
                  </a:lnTo>
                  <a:lnTo>
                    <a:pt x="109562" y="29044"/>
                  </a:lnTo>
                  <a:lnTo>
                    <a:pt x="112623" y="32092"/>
                  </a:lnTo>
                  <a:lnTo>
                    <a:pt x="117195" y="33616"/>
                  </a:lnTo>
                  <a:lnTo>
                    <a:pt x="126339" y="33616"/>
                  </a:lnTo>
                  <a:lnTo>
                    <a:pt x="129387" y="32092"/>
                  </a:lnTo>
                  <a:lnTo>
                    <a:pt x="132435" y="29044"/>
                  </a:lnTo>
                  <a:lnTo>
                    <a:pt x="137096" y="25908"/>
                  </a:lnTo>
                  <a:lnTo>
                    <a:pt x="138620" y="21336"/>
                  </a:lnTo>
                  <a:lnTo>
                    <a:pt x="13862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97" name="Google Shape;2497;p30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5554313" y="3293554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8" name="Google Shape;2498;p30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5709951" y="3293554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3" name="Google Shape;25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18" y="299275"/>
            <a:ext cx="2065782" cy="479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4" name="Google Shape;2504;p31"/>
          <p:cNvGrpSpPr/>
          <p:nvPr/>
        </p:nvGrpSpPr>
        <p:grpSpPr>
          <a:xfrm>
            <a:off x="2495359" y="369474"/>
            <a:ext cx="974883" cy="406622"/>
            <a:chOff x="2495359" y="369474"/>
            <a:chExt cx="974883" cy="406622"/>
          </a:xfrm>
        </p:grpSpPr>
        <p:sp>
          <p:nvSpPr>
            <p:cNvPr id="2505" name="Google Shape;2505;p31"/>
            <p:cNvSpPr/>
            <p:nvPr/>
          </p:nvSpPr>
          <p:spPr>
            <a:xfrm>
              <a:off x="2495359" y="374141"/>
              <a:ext cx="233679" cy="401955"/>
            </a:xfrm>
            <a:custGeom>
              <a:rect b="b" l="l" r="r" t="t"/>
              <a:pathLst>
                <a:path extrusionOk="0" h="401955" w="233680">
                  <a:moveTo>
                    <a:pt x="0" y="47244"/>
                  </a:moveTo>
                  <a:lnTo>
                    <a:pt x="58376" y="73247"/>
                  </a:lnTo>
                  <a:lnTo>
                    <a:pt x="82675" y="104099"/>
                  </a:lnTo>
                  <a:lnTo>
                    <a:pt x="109887" y="140486"/>
                  </a:lnTo>
                  <a:lnTo>
                    <a:pt x="127919" y="165995"/>
                  </a:lnTo>
                  <a:lnTo>
                    <a:pt x="132778" y="172497"/>
                  </a:lnTo>
                  <a:lnTo>
                    <a:pt x="137088" y="163638"/>
                  </a:lnTo>
                  <a:lnTo>
                    <a:pt x="144565" y="147597"/>
                  </a:lnTo>
                  <a:lnTo>
                    <a:pt x="148018" y="140398"/>
                  </a:lnTo>
                  <a:lnTo>
                    <a:pt x="151066" y="131254"/>
                  </a:lnTo>
                  <a:lnTo>
                    <a:pt x="154114" y="123634"/>
                  </a:lnTo>
                  <a:lnTo>
                    <a:pt x="157162" y="119062"/>
                  </a:lnTo>
                  <a:lnTo>
                    <a:pt x="158686" y="112966"/>
                  </a:lnTo>
                  <a:lnTo>
                    <a:pt x="161734" y="105346"/>
                  </a:lnTo>
                  <a:lnTo>
                    <a:pt x="166306" y="96107"/>
                  </a:lnTo>
                  <a:lnTo>
                    <a:pt x="174023" y="76637"/>
                  </a:lnTo>
                  <a:lnTo>
                    <a:pt x="183463" y="54721"/>
                  </a:lnTo>
                  <a:lnTo>
                    <a:pt x="194635" y="30232"/>
                  </a:lnTo>
                  <a:lnTo>
                    <a:pt x="207549" y="3048"/>
                  </a:lnTo>
                  <a:lnTo>
                    <a:pt x="213645" y="0"/>
                  </a:lnTo>
                  <a:lnTo>
                    <a:pt x="222789" y="0"/>
                  </a:lnTo>
                  <a:lnTo>
                    <a:pt x="228885" y="3048"/>
                  </a:lnTo>
                  <a:lnTo>
                    <a:pt x="233457" y="7620"/>
                  </a:lnTo>
                  <a:lnTo>
                    <a:pt x="233457" y="16764"/>
                  </a:lnTo>
                  <a:lnTo>
                    <a:pt x="119062" y="322807"/>
                  </a:lnTo>
                  <a:lnTo>
                    <a:pt x="119062" y="215265"/>
                  </a:lnTo>
                  <a:lnTo>
                    <a:pt x="109823" y="205410"/>
                  </a:lnTo>
                  <a:lnTo>
                    <a:pt x="98595" y="191976"/>
                  </a:lnTo>
                  <a:lnTo>
                    <a:pt x="85321" y="174465"/>
                  </a:lnTo>
                  <a:lnTo>
                    <a:pt x="70199" y="152685"/>
                  </a:lnTo>
                  <a:lnTo>
                    <a:pt x="39902" y="109997"/>
                  </a:lnTo>
                  <a:lnTo>
                    <a:pt x="17918" y="78212"/>
                  </a:lnTo>
                  <a:lnTo>
                    <a:pt x="4525" y="57303"/>
                  </a:lnTo>
                  <a:lnTo>
                    <a:pt x="0" y="47244"/>
                  </a:lnTo>
                  <a:close/>
                </a:path>
                <a:path extrusionOk="0" h="401955" w="233680">
                  <a:moveTo>
                    <a:pt x="64103" y="390810"/>
                  </a:moveTo>
                  <a:lnTo>
                    <a:pt x="64103" y="387762"/>
                  </a:lnTo>
                  <a:lnTo>
                    <a:pt x="70794" y="360242"/>
                  </a:lnTo>
                  <a:lnTo>
                    <a:pt x="77247" y="337220"/>
                  </a:lnTo>
                  <a:lnTo>
                    <a:pt x="85129" y="312751"/>
                  </a:lnTo>
                  <a:lnTo>
                    <a:pt x="94583" y="286988"/>
                  </a:lnTo>
                  <a:lnTo>
                    <a:pt x="114983" y="226686"/>
                  </a:lnTo>
                  <a:lnTo>
                    <a:pt x="119062" y="215265"/>
                  </a:lnTo>
                  <a:lnTo>
                    <a:pt x="119062" y="322807"/>
                  </a:lnTo>
                  <a:lnTo>
                    <a:pt x="97631" y="380142"/>
                  </a:lnTo>
                  <a:lnTo>
                    <a:pt x="92773" y="389277"/>
                  </a:lnTo>
                  <a:lnTo>
                    <a:pt x="87344" y="396001"/>
                  </a:lnTo>
                  <a:lnTo>
                    <a:pt x="81343" y="400154"/>
                  </a:lnTo>
                  <a:lnTo>
                    <a:pt x="74771" y="401574"/>
                  </a:lnTo>
                  <a:lnTo>
                    <a:pt x="70199" y="401574"/>
                  </a:lnTo>
                  <a:lnTo>
                    <a:pt x="67151" y="398526"/>
                  </a:lnTo>
                  <a:lnTo>
                    <a:pt x="65627" y="395382"/>
                  </a:lnTo>
                  <a:lnTo>
                    <a:pt x="64103" y="39081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06" name="Google Shape;2506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0821" y="384810"/>
              <a:ext cx="451580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7" name="Google Shape;250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38404" y="369474"/>
              <a:ext cx="231838" cy="221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8" name="Google Shape;250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0933" y="253460"/>
            <a:ext cx="1545526" cy="33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23058" y="253460"/>
            <a:ext cx="2184749" cy="34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587" y="1476565"/>
            <a:ext cx="131159" cy="13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3925" y="1406271"/>
            <a:ext cx="1411224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2" name="Google Shape;2512;p31"/>
          <p:cNvGrpSpPr/>
          <p:nvPr/>
        </p:nvGrpSpPr>
        <p:grpSpPr>
          <a:xfrm>
            <a:off x="2426779" y="1406271"/>
            <a:ext cx="1450752" cy="227552"/>
            <a:chOff x="2426779" y="1406271"/>
            <a:chExt cx="1450752" cy="227552"/>
          </a:xfrm>
        </p:grpSpPr>
        <p:pic>
          <p:nvPicPr>
            <p:cNvPr id="2513" name="Google Shape;2513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426779" y="1481137"/>
              <a:ext cx="36614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4" name="Google Shape;2514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821876" y="1406366"/>
              <a:ext cx="347852" cy="22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5" name="Google Shape;2515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00209" y="1406271"/>
              <a:ext cx="123634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6" name="Google Shape;2516;p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54324" y="1481137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7" name="Google Shape;2517;p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514534" y="1438465"/>
              <a:ext cx="362997" cy="1953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8" name="Google Shape;2518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1264" y="1838420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9" name="Google Shape;2519;p31"/>
          <p:cNvGrpSpPr/>
          <p:nvPr/>
        </p:nvGrpSpPr>
        <p:grpSpPr>
          <a:xfrm>
            <a:off x="1381696" y="1781936"/>
            <a:ext cx="597979" cy="270225"/>
            <a:chOff x="1381696" y="1781936"/>
            <a:chExt cx="597979" cy="270225"/>
          </a:xfrm>
        </p:grpSpPr>
        <p:pic>
          <p:nvPicPr>
            <p:cNvPr id="2520" name="Google Shape;2520;p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81696" y="1781936"/>
              <a:ext cx="154019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1" name="Google Shape;2521;p3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72386" y="1842992"/>
              <a:ext cx="236410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2" name="Google Shape;2522;p3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837848" y="1842992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3" name="Google Shape;2523;p31"/>
          <p:cNvGrpSpPr/>
          <p:nvPr/>
        </p:nvGrpSpPr>
        <p:grpSpPr>
          <a:xfrm>
            <a:off x="2070036" y="1769745"/>
            <a:ext cx="552005" cy="225933"/>
            <a:chOff x="2070036" y="1769745"/>
            <a:chExt cx="552005" cy="225933"/>
          </a:xfrm>
        </p:grpSpPr>
        <p:pic>
          <p:nvPicPr>
            <p:cNvPr id="2524" name="Google Shape;2524;p3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070036" y="1800225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5" name="Google Shape;2525;p3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341244" y="1769745"/>
              <a:ext cx="280797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6" name="Google Shape;2526;p3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04687" y="1800225"/>
            <a:ext cx="233108" cy="19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7" name="Google Shape;2527;p31"/>
          <p:cNvGrpSpPr/>
          <p:nvPr/>
        </p:nvGrpSpPr>
        <p:grpSpPr>
          <a:xfrm>
            <a:off x="3035426" y="1769745"/>
            <a:ext cx="944404" cy="225933"/>
            <a:chOff x="3035426" y="1769745"/>
            <a:chExt cx="944404" cy="225933"/>
          </a:xfrm>
        </p:grpSpPr>
        <p:pic>
          <p:nvPicPr>
            <p:cNvPr id="2528" name="Google Shape;2528;p3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035426" y="1842992"/>
              <a:ext cx="23345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9" name="Google Shape;2529;p3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290220" y="1842992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0" name="Google Shape;2530;p3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461099" y="1769745"/>
              <a:ext cx="236505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1" name="Google Shape;2531;p3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726560" y="1842992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2" name="Google Shape;2532;p3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895915" y="1842992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3" name="Google Shape;2533;p3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13587" y="2201798"/>
            <a:ext cx="131159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3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16305" y="2131504"/>
            <a:ext cx="1234249" cy="282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5" name="Google Shape;2535;p31"/>
          <p:cNvGrpSpPr/>
          <p:nvPr/>
        </p:nvGrpSpPr>
        <p:grpSpPr>
          <a:xfrm>
            <a:off x="2240914" y="2131599"/>
            <a:ext cx="413131" cy="227457"/>
            <a:chOff x="2240914" y="2131599"/>
            <a:chExt cx="413131" cy="227457"/>
          </a:xfrm>
        </p:grpSpPr>
        <p:pic>
          <p:nvPicPr>
            <p:cNvPr id="2536" name="Google Shape;2536;p3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240914" y="2163698"/>
              <a:ext cx="233108" cy="195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7" name="Google Shape;2537;p3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512123" y="2131599"/>
              <a:ext cx="141922" cy="2274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8" name="Google Shape;2538;p31"/>
          <p:cNvGrpSpPr/>
          <p:nvPr/>
        </p:nvGrpSpPr>
        <p:grpSpPr>
          <a:xfrm>
            <a:off x="2742533" y="2132076"/>
            <a:ext cx="753617" cy="226980"/>
            <a:chOff x="2742533" y="2132076"/>
            <a:chExt cx="753617" cy="226980"/>
          </a:xfrm>
        </p:grpSpPr>
        <p:pic>
          <p:nvPicPr>
            <p:cNvPr id="2539" name="Google Shape;2539;p3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742533" y="2206371"/>
              <a:ext cx="286797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1"/>
            <p:cNvSpPr/>
            <p:nvPr/>
          </p:nvSpPr>
          <p:spPr>
            <a:xfrm>
              <a:off x="3060191" y="2132076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41" name="Google Shape;2541;p3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111722" y="2206371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2" name="Google Shape;2542;p3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282600" y="2206371"/>
              <a:ext cx="213550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3" name="Google Shape;2543;p3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71264" y="2563653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4" name="Google Shape;2544;p31"/>
          <p:cNvGrpSpPr/>
          <p:nvPr/>
        </p:nvGrpSpPr>
        <p:grpSpPr>
          <a:xfrm>
            <a:off x="1381696" y="2495073"/>
            <a:ext cx="547687" cy="282416"/>
            <a:chOff x="1381696" y="2495073"/>
            <a:chExt cx="547687" cy="282416"/>
          </a:xfrm>
        </p:grpSpPr>
        <p:pic>
          <p:nvPicPr>
            <p:cNvPr id="2545" name="Google Shape;2545;p3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381696" y="2507265"/>
              <a:ext cx="140303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6" name="Google Shape;2546;p31"/>
            <p:cNvSpPr/>
            <p:nvPr/>
          </p:nvSpPr>
          <p:spPr>
            <a:xfrm>
              <a:off x="1558670" y="2511742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692"/>
                  </a:moveTo>
                  <a:lnTo>
                    <a:pt x="6096" y="61150"/>
                  </a:lnTo>
                  <a:lnTo>
                    <a:pt x="27432" y="61150"/>
                  </a:lnTo>
                  <a:lnTo>
                    <a:pt x="27432" y="204692"/>
                  </a:lnTo>
                  <a:lnTo>
                    <a:pt x="6096" y="204692"/>
                  </a:lnTo>
                  <a:close/>
                </a:path>
                <a:path extrusionOk="0" h="205105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6191"/>
                  </a:lnTo>
                  <a:lnTo>
                    <a:pt x="32004" y="9239"/>
                  </a:lnTo>
                  <a:lnTo>
                    <a:pt x="33528" y="12287"/>
                  </a:lnTo>
                  <a:lnTo>
                    <a:pt x="33528" y="21431"/>
                  </a:lnTo>
                  <a:lnTo>
                    <a:pt x="32004" y="26003"/>
                  </a:lnTo>
                  <a:lnTo>
                    <a:pt x="27432" y="29051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47" name="Google Shape;2547;p3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625726" y="2568320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3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805749" y="2495073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31"/>
          <p:cNvSpPr/>
          <p:nvPr/>
        </p:nvSpPr>
        <p:spPr>
          <a:xfrm>
            <a:off x="1952498" y="2525559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7144"/>
                </a:lnTo>
                <a:lnTo>
                  <a:pt x="24130" y="67144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44"/>
                </a:lnTo>
                <a:lnTo>
                  <a:pt x="77470" y="67144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50" name="Google Shape;2550;p31"/>
          <p:cNvGrpSpPr/>
          <p:nvPr/>
        </p:nvGrpSpPr>
        <p:grpSpPr>
          <a:xfrm>
            <a:off x="2111025" y="2493264"/>
            <a:ext cx="178277" cy="227742"/>
            <a:chOff x="2111025" y="2493264"/>
            <a:chExt cx="178277" cy="227742"/>
          </a:xfrm>
        </p:grpSpPr>
        <p:pic>
          <p:nvPicPr>
            <p:cNvPr id="2551" name="Google Shape;2551;p3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111025" y="2568321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2" name="Google Shape;2552;p31"/>
            <p:cNvSpPr/>
            <p:nvPr/>
          </p:nvSpPr>
          <p:spPr>
            <a:xfrm>
              <a:off x="2267712" y="2493264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53" name="Google Shape;2553;p31"/>
          <p:cNvGrpSpPr/>
          <p:nvPr/>
        </p:nvGrpSpPr>
        <p:grpSpPr>
          <a:xfrm>
            <a:off x="2333625" y="2511742"/>
            <a:ext cx="195357" cy="209263"/>
            <a:chOff x="2333625" y="2511742"/>
            <a:chExt cx="195357" cy="209263"/>
          </a:xfrm>
        </p:grpSpPr>
        <p:sp>
          <p:nvSpPr>
            <p:cNvPr id="2554" name="Google Shape;2554;p31"/>
            <p:cNvSpPr/>
            <p:nvPr/>
          </p:nvSpPr>
          <p:spPr>
            <a:xfrm>
              <a:off x="2333625" y="2511742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692"/>
                  </a:moveTo>
                  <a:lnTo>
                    <a:pt x="6096" y="61150"/>
                  </a:lnTo>
                  <a:lnTo>
                    <a:pt x="27527" y="61150"/>
                  </a:lnTo>
                  <a:lnTo>
                    <a:pt x="27527" y="204692"/>
                  </a:lnTo>
                  <a:lnTo>
                    <a:pt x="6096" y="204692"/>
                  </a:lnTo>
                  <a:close/>
                </a:path>
                <a:path extrusionOk="0" h="205105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4572" y="6191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29051" y="6191"/>
                  </a:lnTo>
                  <a:lnTo>
                    <a:pt x="32099" y="9239"/>
                  </a:lnTo>
                  <a:lnTo>
                    <a:pt x="33623" y="12287"/>
                  </a:lnTo>
                  <a:lnTo>
                    <a:pt x="33623" y="21431"/>
                  </a:lnTo>
                  <a:lnTo>
                    <a:pt x="32099" y="26003"/>
                  </a:lnTo>
                  <a:lnTo>
                    <a:pt x="29051" y="29051"/>
                  </a:lnTo>
                  <a:lnTo>
                    <a:pt x="24479" y="32099"/>
                  </a:lnTo>
                  <a:lnTo>
                    <a:pt x="21431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1524" y="2600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55" name="Google Shape;2555;p3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400776" y="2568320"/>
              <a:ext cx="128206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6" name="Google Shape;2556;p3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748629" y="2568320"/>
            <a:ext cx="141827" cy="15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3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556414" y="2495073"/>
            <a:ext cx="111347" cy="22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3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2919507" y="2568320"/>
            <a:ext cx="123539" cy="148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9" name="Google Shape;2559;p31"/>
          <p:cNvGrpSpPr/>
          <p:nvPr/>
        </p:nvGrpSpPr>
        <p:grpSpPr>
          <a:xfrm>
            <a:off x="3134931" y="2495073"/>
            <a:ext cx="413131" cy="225933"/>
            <a:chOff x="3134931" y="2495073"/>
            <a:chExt cx="413131" cy="225933"/>
          </a:xfrm>
        </p:grpSpPr>
        <p:pic>
          <p:nvPicPr>
            <p:cNvPr id="2560" name="Google Shape;2560;p3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134931" y="2525553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1" name="Google Shape;2561;p3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406140" y="2495073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2" name="Google Shape;2562;p3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3653313" y="2568320"/>
            <a:ext cx="117538" cy="122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3" name="Google Shape;2563;p31"/>
          <p:cNvGrpSpPr/>
          <p:nvPr/>
        </p:nvGrpSpPr>
        <p:grpSpPr>
          <a:xfrm>
            <a:off x="3863911" y="2493264"/>
            <a:ext cx="657510" cy="227742"/>
            <a:chOff x="3863911" y="2493264"/>
            <a:chExt cx="657510" cy="227742"/>
          </a:xfrm>
        </p:grpSpPr>
        <p:pic>
          <p:nvPicPr>
            <p:cNvPr id="2564" name="Google Shape;2564;p3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863911" y="2502598"/>
              <a:ext cx="157067" cy="218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5" name="Google Shape;2565;p3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042314" y="2568321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6" name="Google Shape;2566;p31"/>
            <p:cNvSpPr/>
            <p:nvPr/>
          </p:nvSpPr>
          <p:spPr>
            <a:xfrm>
              <a:off x="4213859" y="2493264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67" name="Google Shape;2567;p3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265104" y="2568321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8" name="Google Shape;2568;p31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4435982" y="2568321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9" name="Google Shape;2569;p3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998720" y="1830323"/>
            <a:ext cx="3930395" cy="287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5"/>
          <p:cNvGrpSpPr/>
          <p:nvPr/>
        </p:nvGrpSpPr>
        <p:grpSpPr>
          <a:xfrm>
            <a:off x="242030" y="357282"/>
            <a:ext cx="919924" cy="310515"/>
            <a:chOff x="242030" y="357282"/>
            <a:chExt cx="919924" cy="310515"/>
          </a:xfrm>
        </p:grpSpPr>
        <p:sp>
          <p:nvSpPr>
            <p:cNvPr id="402" name="Google Shape;402;p5"/>
            <p:cNvSpPr/>
            <p:nvPr/>
          </p:nvSpPr>
          <p:spPr>
            <a:xfrm>
              <a:off x="242030" y="375665"/>
              <a:ext cx="268605" cy="282575"/>
            </a:xfrm>
            <a:custGeom>
              <a:rect b="b" l="l" r="r" t="t"/>
              <a:pathLst>
                <a:path extrusionOk="0" h="282575" w="268605">
                  <a:moveTo>
                    <a:pt x="0" y="279368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8288" y="1524"/>
                  </a:lnTo>
                  <a:lnTo>
                    <a:pt x="22860" y="3048"/>
                  </a:lnTo>
                  <a:lnTo>
                    <a:pt x="25908" y="6096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47282" y="5786"/>
                  </a:lnTo>
                  <a:lnTo>
                    <a:pt x="68056" y="2476"/>
                  </a:lnTo>
                  <a:lnTo>
                    <a:pt x="91401" y="595"/>
                  </a:lnTo>
                  <a:lnTo>
                    <a:pt x="109823" y="174"/>
                  </a:lnTo>
                  <a:lnTo>
                    <a:pt x="118967" y="97"/>
                  </a:lnTo>
                  <a:lnTo>
                    <a:pt x="162910" y="2906"/>
                  </a:lnTo>
                  <a:lnTo>
                    <a:pt x="200787" y="11822"/>
                  </a:lnTo>
                  <a:lnTo>
                    <a:pt x="253269" y="48863"/>
                  </a:lnTo>
                  <a:lnTo>
                    <a:pt x="266985" y="96107"/>
                  </a:lnTo>
                  <a:lnTo>
                    <a:pt x="268509" y="99250"/>
                  </a:lnTo>
                  <a:lnTo>
                    <a:pt x="268509" y="103822"/>
                  </a:lnTo>
                  <a:lnTo>
                    <a:pt x="265089" y="126697"/>
                  </a:lnTo>
                  <a:lnTo>
                    <a:pt x="254936" y="149590"/>
                  </a:lnTo>
                  <a:lnTo>
                    <a:pt x="238211" y="172482"/>
                  </a:lnTo>
                  <a:lnTo>
                    <a:pt x="237934" y="172756"/>
                  </a:lnTo>
                  <a:lnTo>
                    <a:pt x="237934" y="99250"/>
                  </a:lnTo>
                  <a:lnTo>
                    <a:pt x="233386" y="80929"/>
                  </a:lnTo>
                  <a:lnTo>
                    <a:pt x="193738" y="41148"/>
                  </a:lnTo>
                  <a:lnTo>
                    <a:pt x="140080" y="27003"/>
                  </a:lnTo>
                  <a:lnTo>
                    <a:pt x="118967" y="25908"/>
                  </a:lnTo>
                  <a:lnTo>
                    <a:pt x="109823" y="27432"/>
                  </a:lnTo>
                  <a:lnTo>
                    <a:pt x="89805" y="28265"/>
                  </a:lnTo>
                  <a:lnTo>
                    <a:pt x="70913" y="30670"/>
                  </a:lnTo>
                  <a:lnTo>
                    <a:pt x="53164" y="34504"/>
                  </a:lnTo>
                  <a:lnTo>
                    <a:pt x="36576" y="39624"/>
                  </a:lnTo>
                  <a:lnTo>
                    <a:pt x="36576" y="281348"/>
                  </a:lnTo>
                  <a:lnTo>
                    <a:pt x="22860" y="282309"/>
                  </a:lnTo>
                  <a:lnTo>
                    <a:pt x="6096" y="282416"/>
                  </a:lnTo>
                  <a:lnTo>
                    <a:pt x="0" y="279368"/>
                  </a:lnTo>
                  <a:close/>
                </a:path>
                <a:path extrusionOk="0" h="282575" w="268605">
                  <a:moveTo>
                    <a:pt x="36576" y="281348"/>
                  </a:moveTo>
                  <a:lnTo>
                    <a:pt x="36576" y="253460"/>
                  </a:lnTo>
                  <a:lnTo>
                    <a:pt x="53473" y="252016"/>
                  </a:lnTo>
                  <a:lnTo>
                    <a:pt x="72247" y="247697"/>
                  </a:lnTo>
                  <a:lnTo>
                    <a:pt x="115919" y="230505"/>
                  </a:lnTo>
                  <a:lnTo>
                    <a:pt x="152859" y="209962"/>
                  </a:lnTo>
                  <a:lnTo>
                    <a:pt x="183630" y="187392"/>
                  </a:lnTo>
                  <a:lnTo>
                    <a:pt x="227266" y="137350"/>
                  </a:lnTo>
                  <a:lnTo>
                    <a:pt x="237934" y="99250"/>
                  </a:lnTo>
                  <a:lnTo>
                    <a:pt x="237934" y="172756"/>
                  </a:lnTo>
                  <a:lnTo>
                    <a:pt x="190508" y="216025"/>
                  </a:lnTo>
                  <a:lnTo>
                    <a:pt x="131626" y="251038"/>
                  </a:lnTo>
                  <a:lnTo>
                    <a:pt x="75597" y="272772"/>
                  </a:lnTo>
                  <a:lnTo>
                    <a:pt x="37315" y="281297"/>
                  </a:lnTo>
                  <a:lnTo>
                    <a:pt x="36576" y="2813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3" name="Google Shape;40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828" y="458057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5"/>
            <p:cNvSpPr/>
            <p:nvPr/>
          </p:nvSpPr>
          <p:spPr>
            <a:xfrm>
              <a:off x="760761" y="357282"/>
              <a:ext cx="172720" cy="310515"/>
            </a:xfrm>
            <a:custGeom>
              <a:rect b="b" l="l" r="r" t="t"/>
              <a:pathLst>
                <a:path extrusionOk="0" h="310515" w="172719">
                  <a:moveTo>
                    <a:pt x="0" y="129825"/>
                  </a:moveTo>
                  <a:lnTo>
                    <a:pt x="67056" y="129825"/>
                  </a:lnTo>
                  <a:lnTo>
                    <a:pt x="67055" y="13716"/>
                  </a:lnTo>
                  <a:lnTo>
                    <a:pt x="68580" y="10668"/>
                  </a:lnTo>
                  <a:lnTo>
                    <a:pt x="70104" y="9144"/>
                  </a:lnTo>
                  <a:lnTo>
                    <a:pt x="71628" y="6096"/>
                  </a:lnTo>
                  <a:lnTo>
                    <a:pt x="76199" y="1524"/>
                  </a:lnTo>
                  <a:lnTo>
                    <a:pt x="79247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4583" y="3048"/>
                  </a:lnTo>
                  <a:lnTo>
                    <a:pt x="102393" y="43910"/>
                  </a:lnTo>
                  <a:lnTo>
                    <a:pt x="103727" y="96202"/>
                  </a:lnTo>
                  <a:lnTo>
                    <a:pt x="103965" y="103313"/>
                  </a:lnTo>
                  <a:lnTo>
                    <a:pt x="105013" y="118142"/>
                  </a:lnTo>
                  <a:lnTo>
                    <a:pt x="105251" y="125253"/>
                  </a:lnTo>
                  <a:lnTo>
                    <a:pt x="112347" y="124372"/>
                  </a:lnTo>
                  <a:lnTo>
                    <a:pt x="119729" y="123920"/>
                  </a:lnTo>
                  <a:lnTo>
                    <a:pt x="167735" y="123729"/>
                  </a:lnTo>
                  <a:lnTo>
                    <a:pt x="172307" y="122205"/>
                  </a:lnTo>
                  <a:lnTo>
                    <a:pt x="170783" y="154209"/>
                  </a:lnTo>
                  <a:lnTo>
                    <a:pt x="106775" y="152685"/>
                  </a:lnTo>
                  <a:lnTo>
                    <a:pt x="108299" y="306895"/>
                  </a:lnTo>
                  <a:lnTo>
                    <a:pt x="103727" y="309943"/>
                  </a:lnTo>
                  <a:lnTo>
                    <a:pt x="94583" y="309943"/>
                  </a:lnTo>
                  <a:lnTo>
                    <a:pt x="84526" y="307036"/>
                  </a:lnTo>
                  <a:lnTo>
                    <a:pt x="77354" y="298120"/>
                  </a:lnTo>
                  <a:lnTo>
                    <a:pt x="73058" y="282899"/>
                  </a:lnTo>
                  <a:lnTo>
                    <a:pt x="71628" y="261080"/>
                  </a:lnTo>
                  <a:lnTo>
                    <a:pt x="73152" y="189357"/>
                  </a:lnTo>
                  <a:lnTo>
                    <a:pt x="72890" y="181402"/>
                  </a:lnTo>
                  <a:lnTo>
                    <a:pt x="72199" y="173724"/>
                  </a:lnTo>
                  <a:lnTo>
                    <a:pt x="71223" y="166599"/>
                  </a:lnTo>
                  <a:lnTo>
                    <a:pt x="70104" y="160305"/>
                  </a:lnTo>
                  <a:lnTo>
                    <a:pt x="1523" y="160305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5" name="Google Shape;40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6880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8741" y="355758"/>
            <a:ext cx="2372391" cy="3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3254" y="386403"/>
            <a:ext cx="1765173" cy="2885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5"/>
          <p:cNvGrpSpPr/>
          <p:nvPr/>
        </p:nvGrpSpPr>
        <p:grpSpPr>
          <a:xfrm>
            <a:off x="449580" y="3902773"/>
            <a:ext cx="567403" cy="227551"/>
            <a:chOff x="449580" y="3902773"/>
            <a:chExt cx="567403" cy="227551"/>
          </a:xfrm>
        </p:grpSpPr>
        <p:pic>
          <p:nvPicPr>
            <p:cNvPr id="409" name="Google Shape;409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9580" y="3916584"/>
              <a:ext cx="245649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1042" y="3902773"/>
              <a:ext cx="123539" cy="222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5156" y="3977639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5"/>
          <p:cNvSpPr/>
          <p:nvPr/>
        </p:nvSpPr>
        <p:spPr>
          <a:xfrm>
            <a:off x="1038656" y="3934879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32"/>
                </a:moveTo>
                <a:lnTo>
                  <a:pt x="45720" y="47332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5620"/>
                </a:lnTo>
                <a:lnTo>
                  <a:pt x="24130" y="65620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5620"/>
                </a:lnTo>
                <a:lnTo>
                  <a:pt x="77470" y="65620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13" name="Google Shape;413;p5"/>
          <p:cNvGrpSpPr/>
          <p:nvPr/>
        </p:nvGrpSpPr>
        <p:grpSpPr>
          <a:xfrm>
            <a:off x="1198530" y="3902773"/>
            <a:ext cx="567594" cy="227552"/>
            <a:chOff x="1198530" y="3902773"/>
            <a:chExt cx="567594" cy="227552"/>
          </a:xfrm>
        </p:grpSpPr>
        <p:pic>
          <p:nvPicPr>
            <p:cNvPr id="414" name="Google Shape;414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98530" y="3902773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69409" y="397763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33016" y="3934872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5"/>
          <p:cNvGrpSpPr/>
          <p:nvPr/>
        </p:nvGrpSpPr>
        <p:grpSpPr>
          <a:xfrm>
            <a:off x="1863756" y="3902773"/>
            <a:ext cx="312801" cy="227552"/>
            <a:chOff x="1863756" y="3902773"/>
            <a:chExt cx="312801" cy="227552"/>
          </a:xfrm>
        </p:grpSpPr>
        <p:pic>
          <p:nvPicPr>
            <p:cNvPr id="418" name="Google Shape;418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63756" y="3902773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34635" y="397763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5"/>
          <p:cNvGrpSpPr/>
          <p:nvPr/>
        </p:nvGrpSpPr>
        <p:grpSpPr>
          <a:xfrm>
            <a:off x="2257329" y="3977640"/>
            <a:ext cx="440912" cy="209169"/>
            <a:chOff x="2257329" y="3977640"/>
            <a:chExt cx="440912" cy="209169"/>
          </a:xfrm>
        </p:grpSpPr>
        <p:pic>
          <p:nvPicPr>
            <p:cNvPr id="421" name="Google Shape;421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257329" y="3977640"/>
              <a:ext cx="28689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574702" y="3982212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5"/>
          <p:cNvGrpSpPr/>
          <p:nvPr/>
        </p:nvGrpSpPr>
        <p:grpSpPr>
          <a:xfrm>
            <a:off x="2805112" y="3902773"/>
            <a:ext cx="602551" cy="227551"/>
            <a:chOff x="2805112" y="3902773"/>
            <a:chExt cx="602551" cy="227551"/>
          </a:xfrm>
        </p:grpSpPr>
        <p:pic>
          <p:nvPicPr>
            <p:cNvPr id="424" name="Google Shape;424;p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05112" y="3902773"/>
              <a:ext cx="123539" cy="222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59131" y="3977639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125438" y="3977639"/>
              <a:ext cx="282225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5"/>
          <p:cNvGrpSpPr/>
          <p:nvPr/>
        </p:nvGrpSpPr>
        <p:grpSpPr>
          <a:xfrm>
            <a:off x="3497770" y="3902773"/>
            <a:ext cx="1307401" cy="227552"/>
            <a:chOff x="3497770" y="3902773"/>
            <a:chExt cx="1307401" cy="227552"/>
          </a:xfrm>
        </p:grpSpPr>
        <p:pic>
          <p:nvPicPr>
            <p:cNvPr id="428" name="Google Shape;428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497770" y="3977639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664077" y="3977639"/>
              <a:ext cx="285273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5"/>
            <p:cNvSpPr/>
            <p:nvPr/>
          </p:nvSpPr>
          <p:spPr>
            <a:xfrm>
              <a:off x="3992016" y="3902963"/>
              <a:ext cx="98425" cy="222885"/>
            </a:xfrm>
            <a:custGeom>
              <a:rect b="b" l="l" r="r" t="t"/>
              <a:pathLst>
                <a:path extrusionOk="0" h="222885" w="98425">
                  <a:moveTo>
                    <a:pt x="27432" y="79248"/>
                  </a:moveTo>
                  <a:lnTo>
                    <a:pt x="6096" y="79248"/>
                  </a:lnTo>
                  <a:lnTo>
                    <a:pt x="6096" y="222796"/>
                  </a:lnTo>
                  <a:lnTo>
                    <a:pt x="27432" y="222796"/>
                  </a:lnTo>
                  <a:lnTo>
                    <a:pt x="27432" y="79248"/>
                  </a:lnTo>
                  <a:close/>
                </a:path>
                <a:path extrusionOk="0" h="222885" w="98425">
                  <a:moveTo>
                    <a:pt x="33528" y="30391"/>
                  </a:moveTo>
                  <a:lnTo>
                    <a:pt x="32004" y="25819"/>
                  </a:lnTo>
                  <a:lnTo>
                    <a:pt x="28956" y="22771"/>
                  </a:lnTo>
                  <a:lnTo>
                    <a:pt x="24384" y="19723"/>
                  </a:lnTo>
                  <a:lnTo>
                    <a:pt x="21336" y="18199"/>
                  </a:lnTo>
                  <a:lnTo>
                    <a:pt x="12192" y="18199"/>
                  </a:lnTo>
                  <a:lnTo>
                    <a:pt x="7620" y="19723"/>
                  </a:lnTo>
                  <a:lnTo>
                    <a:pt x="1524" y="25819"/>
                  </a:lnTo>
                  <a:lnTo>
                    <a:pt x="0" y="30391"/>
                  </a:lnTo>
                  <a:lnTo>
                    <a:pt x="0" y="39535"/>
                  </a:lnTo>
                  <a:lnTo>
                    <a:pt x="1524" y="42583"/>
                  </a:lnTo>
                  <a:lnTo>
                    <a:pt x="4572" y="47155"/>
                  </a:lnTo>
                  <a:lnTo>
                    <a:pt x="7620" y="50203"/>
                  </a:lnTo>
                  <a:lnTo>
                    <a:pt x="12192" y="51727"/>
                  </a:lnTo>
                  <a:lnTo>
                    <a:pt x="21336" y="51727"/>
                  </a:lnTo>
                  <a:lnTo>
                    <a:pt x="25908" y="50203"/>
                  </a:lnTo>
                  <a:lnTo>
                    <a:pt x="28956" y="47155"/>
                  </a:lnTo>
                  <a:lnTo>
                    <a:pt x="32004" y="42583"/>
                  </a:lnTo>
                  <a:lnTo>
                    <a:pt x="33528" y="39535"/>
                  </a:lnTo>
                  <a:lnTo>
                    <a:pt x="33528" y="30391"/>
                  </a:lnTo>
                  <a:close/>
                </a:path>
                <a:path extrusionOk="0" h="222885" w="98425">
                  <a:moveTo>
                    <a:pt x="98399" y="0"/>
                  </a:moveTo>
                  <a:lnTo>
                    <a:pt x="77063" y="0"/>
                  </a:lnTo>
                  <a:lnTo>
                    <a:pt x="77063" y="222504"/>
                  </a:lnTo>
                  <a:lnTo>
                    <a:pt x="98399" y="222504"/>
                  </a:lnTo>
                  <a:lnTo>
                    <a:pt x="98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31" name="Google Shape;431;p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121753" y="3977639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301775" y="3902773"/>
              <a:ext cx="141827" cy="227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5"/>
            <p:cNvSpPr/>
            <p:nvPr/>
          </p:nvSpPr>
          <p:spPr>
            <a:xfrm>
              <a:off x="4474464" y="3902963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34" name="Google Shape;434;p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525994" y="397763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684680" y="3912120"/>
              <a:ext cx="120491" cy="215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5"/>
          <p:cNvGrpSpPr/>
          <p:nvPr/>
        </p:nvGrpSpPr>
        <p:grpSpPr>
          <a:xfrm>
            <a:off x="449484" y="4266247"/>
            <a:ext cx="567499" cy="225932"/>
            <a:chOff x="449484" y="4266247"/>
            <a:chExt cx="567499" cy="225932"/>
          </a:xfrm>
        </p:grpSpPr>
        <p:pic>
          <p:nvPicPr>
            <p:cNvPr id="437" name="Google Shape;437;p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49484" y="4279963"/>
              <a:ext cx="245649" cy="207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21042" y="4266247"/>
              <a:ext cx="123539" cy="22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75156" y="4339494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5"/>
          <p:cNvSpPr/>
          <p:nvPr/>
        </p:nvSpPr>
        <p:spPr>
          <a:xfrm>
            <a:off x="1038656" y="4296727"/>
            <a:ext cx="77470" cy="191135"/>
          </a:xfrm>
          <a:custGeom>
            <a:rect b="b" l="l" r="r" t="t"/>
            <a:pathLst>
              <a:path extrusionOk="0" h="191135" w="77469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41" name="Google Shape;441;p5"/>
          <p:cNvGrpSpPr/>
          <p:nvPr/>
        </p:nvGrpSpPr>
        <p:grpSpPr>
          <a:xfrm>
            <a:off x="1208532" y="4264152"/>
            <a:ext cx="542798" cy="228027"/>
            <a:chOff x="1208532" y="4264152"/>
            <a:chExt cx="542798" cy="228027"/>
          </a:xfrm>
        </p:grpSpPr>
        <p:sp>
          <p:nvSpPr>
            <p:cNvPr id="442" name="Google Shape;442;p5"/>
            <p:cNvSpPr/>
            <p:nvPr/>
          </p:nvSpPr>
          <p:spPr>
            <a:xfrm>
              <a:off x="1208532" y="4264152"/>
              <a:ext cx="21590" cy="224154"/>
            </a:xfrm>
            <a:custGeom>
              <a:rect b="b" l="l" r="r" t="t"/>
              <a:pathLst>
                <a:path extrusionOk="0" h="224154" w="21590">
                  <a:moveTo>
                    <a:pt x="0" y="224027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43" name="Google Shape;443;p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61110" y="4339494"/>
              <a:ext cx="436340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5"/>
            <p:cNvSpPr/>
            <p:nvPr/>
          </p:nvSpPr>
          <p:spPr>
            <a:xfrm>
              <a:off x="1729740" y="4264152"/>
              <a:ext cx="21590" cy="224154"/>
            </a:xfrm>
            <a:custGeom>
              <a:rect b="b" l="l" r="r" t="t"/>
              <a:pathLst>
                <a:path extrusionOk="0" h="224154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445" name="Google Shape;445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850040" y="4260151"/>
            <a:ext cx="231838" cy="232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"/>
          <p:cNvGrpSpPr/>
          <p:nvPr/>
        </p:nvGrpSpPr>
        <p:grpSpPr>
          <a:xfrm>
            <a:off x="2162746" y="4266247"/>
            <a:ext cx="634778" cy="225933"/>
            <a:chOff x="2162746" y="4266247"/>
            <a:chExt cx="634778" cy="225933"/>
          </a:xfrm>
        </p:grpSpPr>
        <p:pic>
          <p:nvPicPr>
            <p:cNvPr id="447" name="Google Shape;447;p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162746" y="4266247"/>
              <a:ext cx="141922" cy="225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335148" y="4296727"/>
              <a:ext cx="384524" cy="195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5"/>
            <p:cNvSpPr/>
            <p:nvPr/>
          </p:nvSpPr>
          <p:spPr>
            <a:xfrm>
              <a:off x="2763869" y="4284535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59531"/>
                  </a:lnTo>
                  <a:lnTo>
                    <a:pt x="27527" y="59531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4572"/>
                  </a:lnTo>
                  <a:lnTo>
                    <a:pt x="32099" y="7620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2099" y="24479"/>
                  </a:lnTo>
                  <a:lnTo>
                    <a:pt x="27527" y="27527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2192" y="32099"/>
                  </a:lnTo>
                  <a:lnTo>
                    <a:pt x="7620" y="30575"/>
                  </a:lnTo>
                  <a:lnTo>
                    <a:pt x="1524" y="24479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0" name="Google Shape;450;p5"/>
          <p:cNvSpPr/>
          <p:nvPr/>
        </p:nvSpPr>
        <p:spPr>
          <a:xfrm>
            <a:off x="2842260" y="4264152"/>
            <a:ext cx="21590" cy="224154"/>
          </a:xfrm>
          <a:custGeom>
            <a:rect b="b" l="l" r="r" t="t"/>
            <a:pathLst>
              <a:path extrusionOk="0" h="224154" w="21589">
                <a:moveTo>
                  <a:pt x="0" y="224027"/>
                </a:moveTo>
                <a:lnTo>
                  <a:pt x="0" y="0"/>
                </a:lnTo>
                <a:lnTo>
                  <a:pt x="21336" y="0"/>
                </a:lnTo>
                <a:lnTo>
                  <a:pt x="21336" y="224027"/>
                </a:lnTo>
                <a:lnTo>
                  <a:pt x="0" y="2240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51" name="Google Shape;451;p5"/>
          <p:cNvGrpSpPr/>
          <p:nvPr/>
        </p:nvGrpSpPr>
        <p:grpSpPr>
          <a:xfrm>
            <a:off x="2962179" y="4266247"/>
            <a:ext cx="611791" cy="226028"/>
            <a:chOff x="2962179" y="4266247"/>
            <a:chExt cx="611791" cy="226028"/>
          </a:xfrm>
        </p:grpSpPr>
        <p:pic>
          <p:nvPicPr>
            <p:cNvPr id="452" name="Google Shape;452;p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962179" y="4266247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133058" y="43394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294792" y="4339494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453479" y="4339494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5"/>
          <p:cNvSpPr/>
          <p:nvPr/>
        </p:nvSpPr>
        <p:spPr>
          <a:xfrm>
            <a:off x="3679316" y="4284535"/>
            <a:ext cx="32384" cy="203200"/>
          </a:xfrm>
          <a:custGeom>
            <a:rect b="b" l="l" r="r" t="t"/>
            <a:pathLst>
              <a:path extrusionOk="0" h="203200" w="32385">
                <a:moveTo>
                  <a:pt x="6096" y="203073"/>
                </a:moveTo>
                <a:lnTo>
                  <a:pt x="6096" y="59531"/>
                </a:lnTo>
                <a:lnTo>
                  <a:pt x="25908" y="59531"/>
                </a:lnTo>
                <a:lnTo>
                  <a:pt x="25908" y="203073"/>
                </a:lnTo>
                <a:lnTo>
                  <a:pt x="6096" y="203073"/>
                </a:lnTo>
                <a:close/>
              </a:path>
              <a:path extrusionOk="0" h="203200" w="32385">
                <a:moveTo>
                  <a:pt x="0" y="19812"/>
                </a:move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19812" y="0"/>
                </a:lnTo>
                <a:lnTo>
                  <a:pt x="24384" y="1524"/>
                </a:lnTo>
                <a:lnTo>
                  <a:pt x="30480" y="7620"/>
                </a:lnTo>
                <a:lnTo>
                  <a:pt x="32004" y="10668"/>
                </a:lnTo>
                <a:lnTo>
                  <a:pt x="32004" y="19812"/>
                </a:lnTo>
                <a:lnTo>
                  <a:pt x="30480" y="24384"/>
                </a:lnTo>
                <a:lnTo>
                  <a:pt x="24384" y="30480"/>
                </a:lnTo>
                <a:lnTo>
                  <a:pt x="19812" y="32004"/>
                </a:lnTo>
                <a:lnTo>
                  <a:pt x="10668" y="32004"/>
                </a:lnTo>
                <a:lnTo>
                  <a:pt x="7620" y="30480"/>
                </a:lnTo>
                <a:lnTo>
                  <a:pt x="1524" y="24384"/>
                </a:lnTo>
                <a:lnTo>
                  <a:pt x="0" y="19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7" name="Google Shape;457;p5"/>
          <p:cNvSpPr/>
          <p:nvPr/>
        </p:nvSpPr>
        <p:spPr>
          <a:xfrm>
            <a:off x="3739096" y="4296727"/>
            <a:ext cx="77470" cy="191135"/>
          </a:xfrm>
          <a:custGeom>
            <a:rect b="b" l="l" r="r" t="t"/>
            <a:pathLst>
              <a:path extrusionOk="0" h="191135" w="77470">
                <a:moveTo>
                  <a:pt x="77470" y="47345"/>
                </a:moveTo>
                <a:lnTo>
                  <a:pt x="44450" y="47345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4450" y="190881"/>
                </a:lnTo>
                <a:lnTo>
                  <a:pt x="4445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58" name="Google Shape;458;p5"/>
          <p:cNvGrpSpPr/>
          <p:nvPr/>
        </p:nvGrpSpPr>
        <p:grpSpPr>
          <a:xfrm>
            <a:off x="3898963" y="4339494"/>
            <a:ext cx="312801" cy="209169"/>
            <a:chOff x="3898963" y="4339494"/>
            <a:chExt cx="312801" cy="209169"/>
          </a:xfrm>
        </p:grpSpPr>
        <p:pic>
          <p:nvPicPr>
            <p:cNvPr id="459" name="Google Shape;459;p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898963" y="4339494"/>
              <a:ext cx="140398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069842" y="4339494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5"/>
          <p:cNvGrpSpPr/>
          <p:nvPr/>
        </p:nvGrpSpPr>
        <p:grpSpPr>
          <a:xfrm>
            <a:off x="4300156" y="4266247"/>
            <a:ext cx="683514" cy="226028"/>
            <a:chOff x="4300156" y="4266247"/>
            <a:chExt cx="683514" cy="226028"/>
          </a:xfrm>
        </p:grpSpPr>
        <p:pic>
          <p:nvPicPr>
            <p:cNvPr id="462" name="Google Shape;462;p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300156" y="4266247"/>
              <a:ext cx="140398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4471130" y="4339494"/>
              <a:ext cx="36452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861655" y="4339494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5" name="Google Shape;465;p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5077078" y="4275391"/>
            <a:ext cx="371983" cy="216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5"/>
          <p:cNvGrpSpPr/>
          <p:nvPr/>
        </p:nvGrpSpPr>
        <p:grpSpPr>
          <a:xfrm>
            <a:off x="466242" y="4641824"/>
            <a:ext cx="555314" cy="213830"/>
            <a:chOff x="466242" y="4641824"/>
            <a:chExt cx="555314" cy="213830"/>
          </a:xfrm>
        </p:grpSpPr>
        <p:sp>
          <p:nvSpPr>
            <p:cNvPr id="467" name="Google Shape;467;p5"/>
            <p:cNvSpPr/>
            <p:nvPr/>
          </p:nvSpPr>
          <p:spPr>
            <a:xfrm>
              <a:off x="466242" y="4641824"/>
              <a:ext cx="156210" cy="209550"/>
            </a:xfrm>
            <a:custGeom>
              <a:rect b="b" l="l" r="r" t="t"/>
              <a:pathLst>
                <a:path extrusionOk="0" h="209550" w="156209">
                  <a:moveTo>
                    <a:pt x="156210" y="0"/>
                  </a:moveTo>
                  <a:lnTo>
                    <a:pt x="133350" y="0"/>
                  </a:lnTo>
                  <a:lnTo>
                    <a:pt x="133350" y="90106"/>
                  </a:lnTo>
                  <a:lnTo>
                    <a:pt x="22860" y="9010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9169"/>
                  </a:lnTo>
                  <a:lnTo>
                    <a:pt x="22860" y="209169"/>
                  </a:lnTo>
                  <a:lnTo>
                    <a:pt x="22860" y="109918"/>
                  </a:lnTo>
                  <a:lnTo>
                    <a:pt x="133350" y="109918"/>
                  </a:lnTo>
                  <a:lnTo>
                    <a:pt x="133350" y="209169"/>
                  </a:lnTo>
                  <a:lnTo>
                    <a:pt x="156210" y="209169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8" name="Google Shape;468;p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56939" y="4702873"/>
              <a:ext cx="364617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5"/>
          <p:cNvGrpSpPr/>
          <p:nvPr/>
        </p:nvGrpSpPr>
        <p:grpSpPr>
          <a:xfrm>
            <a:off x="1105471" y="4702873"/>
            <a:ext cx="450151" cy="152781"/>
            <a:chOff x="1105471" y="4702873"/>
            <a:chExt cx="450151" cy="152781"/>
          </a:xfrm>
        </p:grpSpPr>
        <p:pic>
          <p:nvPicPr>
            <p:cNvPr id="470" name="Google Shape;470;p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105471" y="4702873"/>
              <a:ext cx="288416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431988" y="4702873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2" name="Google Shape;472;p5"/>
          <p:cNvGrpSpPr/>
          <p:nvPr/>
        </p:nvGrpSpPr>
        <p:grpSpPr>
          <a:xfrm>
            <a:off x="1648682" y="4702873"/>
            <a:ext cx="439388" cy="209264"/>
            <a:chOff x="1648682" y="4702873"/>
            <a:chExt cx="439388" cy="209264"/>
          </a:xfrm>
        </p:grpSpPr>
        <p:pic>
          <p:nvPicPr>
            <p:cNvPr id="473" name="Google Shape;473;p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648682" y="4702873"/>
              <a:ext cx="285273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964531" y="470754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5"/>
          <p:cNvGrpSpPr/>
          <p:nvPr/>
        </p:nvGrpSpPr>
        <p:grpSpPr>
          <a:xfrm>
            <a:off x="2197893" y="4702873"/>
            <a:ext cx="431768" cy="152781"/>
            <a:chOff x="2197893" y="4702873"/>
            <a:chExt cx="431768" cy="152781"/>
          </a:xfrm>
        </p:grpSpPr>
        <p:pic>
          <p:nvPicPr>
            <p:cNvPr id="476" name="Google Shape;476;p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197893" y="4707540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348960" y="4702873"/>
              <a:ext cx="120491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490787" y="4702873"/>
              <a:ext cx="138874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5"/>
          <p:cNvGrpSpPr/>
          <p:nvPr/>
        </p:nvGrpSpPr>
        <p:grpSpPr>
          <a:xfrm>
            <a:off x="2719673" y="4628102"/>
            <a:ext cx="662082" cy="227552"/>
            <a:chOff x="2719673" y="4628102"/>
            <a:chExt cx="662082" cy="227552"/>
          </a:xfrm>
        </p:grpSpPr>
        <p:pic>
          <p:nvPicPr>
            <p:cNvPr id="480" name="Google Shape;480;p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719673" y="4660106"/>
              <a:ext cx="231838" cy="195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974371" y="4628102"/>
              <a:ext cx="123539" cy="222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128486" y="4702873"/>
              <a:ext cx="138874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297840" y="4702873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5"/>
          <p:cNvGrpSpPr/>
          <p:nvPr/>
        </p:nvGrpSpPr>
        <p:grpSpPr>
          <a:xfrm>
            <a:off x="3459575" y="4628102"/>
            <a:ext cx="569118" cy="227552"/>
            <a:chOff x="3459575" y="4628102"/>
            <a:chExt cx="569118" cy="227552"/>
          </a:xfrm>
        </p:grpSpPr>
        <p:pic>
          <p:nvPicPr>
            <p:cNvPr id="485" name="Google Shape;485;p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459575" y="4628102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632073" y="4702968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795490" y="4661630"/>
              <a:ext cx="233203" cy="194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8" name="Google Shape;488;p5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4117435" y="4660106"/>
            <a:ext cx="233108" cy="195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"/>
          <p:cNvGrpSpPr/>
          <p:nvPr/>
        </p:nvGrpSpPr>
        <p:grpSpPr>
          <a:xfrm>
            <a:off x="4439030" y="4628388"/>
            <a:ext cx="1397508" cy="283749"/>
            <a:chOff x="4439030" y="4628388"/>
            <a:chExt cx="1397508" cy="283749"/>
          </a:xfrm>
        </p:grpSpPr>
        <p:pic>
          <p:nvPicPr>
            <p:cNvPr id="490" name="Google Shape;490;p5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439030" y="4702873"/>
              <a:ext cx="119062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591621" y="4707540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754879" y="4702873"/>
              <a:ext cx="140303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925758" y="4702873"/>
              <a:ext cx="141827" cy="2092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5"/>
            <p:cNvSpPr/>
            <p:nvPr/>
          </p:nvSpPr>
          <p:spPr>
            <a:xfrm>
              <a:off x="5097779" y="4628388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3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5" name="Google Shape;495;p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149976" y="4702873"/>
              <a:ext cx="137350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5317807" y="4702873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545073" y="4702873"/>
              <a:ext cx="137350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712999" y="4702873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5"/>
          <p:cNvSpPr/>
          <p:nvPr/>
        </p:nvSpPr>
        <p:spPr>
          <a:xfrm>
            <a:off x="5861266" y="4661636"/>
            <a:ext cx="77470" cy="189865"/>
          </a:xfrm>
          <a:custGeom>
            <a:rect b="b" l="l" r="r" t="t"/>
            <a:pathLst>
              <a:path extrusionOk="0" h="189864" w="77470">
                <a:moveTo>
                  <a:pt x="77470" y="47332"/>
                </a:moveTo>
                <a:lnTo>
                  <a:pt x="44450" y="47332"/>
                </a:lnTo>
                <a:lnTo>
                  <a:pt x="44450" y="0"/>
                </a:lnTo>
                <a:lnTo>
                  <a:pt x="24130" y="0"/>
                </a:lnTo>
                <a:lnTo>
                  <a:pt x="24130" y="47332"/>
                </a:lnTo>
                <a:lnTo>
                  <a:pt x="0" y="47332"/>
                </a:lnTo>
                <a:lnTo>
                  <a:pt x="0" y="65620"/>
                </a:lnTo>
                <a:lnTo>
                  <a:pt x="24130" y="65620"/>
                </a:lnTo>
                <a:lnTo>
                  <a:pt x="24130" y="189357"/>
                </a:lnTo>
                <a:lnTo>
                  <a:pt x="44450" y="189357"/>
                </a:lnTo>
                <a:lnTo>
                  <a:pt x="44450" y="65620"/>
                </a:lnTo>
                <a:lnTo>
                  <a:pt x="77470" y="65620"/>
                </a:lnTo>
                <a:lnTo>
                  <a:pt x="77470" y="47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00" name="Google Shape;500;p5"/>
          <p:cNvGrpSpPr/>
          <p:nvPr/>
        </p:nvGrpSpPr>
        <p:grpSpPr>
          <a:xfrm>
            <a:off x="6013513" y="4702873"/>
            <a:ext cx="562927" cy="209264"/>
            <a:chOff x="6013513" y="4702873"/>
            <a:chExt cx="562927" cy="209264"/>
          </a:xfrm>
        </p:grpSpPr>
        <p:pic>
          <p:nvPicPr>
            <p:cNvPr id="501" name="Google Shape;501;p5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6013513" y="4702873"/>
              <a:ext cx="285273" cy="209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6330791" y="4707540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5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492525" y="4702873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5"/>
          <p:cNvGrpSpPr/>
          <p:nvPr/>
        </p:nvGrpSpPr>
        <p:grpSpPr>
          <a:xfrm>
            <a:off x="6654260" y="4628102"/>
            <a:ext cx="717042" cy="227552"/>
            <a:chOff x="6654260" y="4628102"/>
            <a:chExt cx="717042" cy="227552"/>
          </a:xfrm>
        </p:grpSpPr>
        <p:pic>
          <p:nvPicPr>
            <p:cNvPr id="505" name="Google Shape;505;p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654260" y="4628102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826662" y="4702873"/>
              <a:ext cx="140398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6990175" y="4661630"/>
              <a:ext cx="233203" cy="19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7250811" y="4637246"/>
              <a:ext cx="120491" cy="2152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5"/>
          <p:cNvGrpSpPr/>
          <p:nvPr/>
        </p:nvGrpSpPr>
        <p:grpSpPr>
          <a:xfrm>
            <a:off x="2427732" y="882396"/>
            <a:ext cx="4043171" cy="2758439"/>
            <a:chOff x="2427732" y="882396"/>
            <a:chExt cx="4043171" cy="2758439"/>
          </a:xfrm>
        </p:grpSpPr>
        <p:pic>
          <p:nvPicPr>
            <p:cNvPr id="510" name="Google Shape;510;p5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2427732" y="882396"/>
              <a:ext cx="4043171" cy="2758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5"/>
            <p:cNvSpPr/>
            <p:nvPr/>
          </p:nvSpPr>
          <p:spPr>
            <a:xfrm>
              <a:off x="3651504" y="1138428"/>
              <a:ext cx="1594485" cy="169545"/>
            </a:xfrm>
            <a:custGeom>
              <a:rect b="b" l="l" r="r" t="t"/>
              <a:pathLst>
                <a:path extrusionOk="0" h="169544" w="1594485">
                  <a:moveTo>
                    <a:pt x="0" y="169163"/>
                  </a:moveTo>
                  <a:lnTo>
                    <a:pt x="0" y="0"/>
                  </a:lnTo>
                  <a:lnTo>
                    <a:pt x="1594104" y="0"/>
                  </a:lnTo>
                  <a:lnTo>
                    <a:pt x="1594104" y="169163"/>
                  </a:lnTo>
                  <a:lnTo>
                    <a:pt x="0" y="169163"/>
                  </a:lnTo>
                  <a:close/>
                </a:path>
              </a:pathLst>
            </a:custGeom>
            <a:solidFill>
              <a:srgbClr val="341C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653313" y="1139094"/>
              <a:ext cx="1593215" cy="168275"/>
            </a:xfrm>
            <a:custGeom>
              <a:rect b="b" l="l" r="r" t="t"/>
              <a:pathLst>
                <a:path extrusionOk="0" h="168275" w="1593214">
                  <a:moveTo>
                    <a:pt x="0" y="0"/>
                  </a:moveTo>
                  <a:lnTo>
                    <a:pt x="1592770" y="0"/>
                  </a:lnTo>
                  <a:lnTo>
                    <a:pt x="1592770" y="167925"/>
                  </a:lnTo>
                  <a:lnTo>
                    <a:pt x="0" y="1679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341C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12" y="403097"/>
            <a:ext cx="1783461" cy="386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5" name="Google Shape;2575;p32"/>
          <p:cNvGrpSpPr/>
          <p:nvPr/>
        </p:nvGrpSpPr>
        <p:grpSpPr>
          <a:xfrm>
            <a:off x="2345817" y="360330"/>
            <a:ext cx="526923" cy="282512"/>
            <a:chOff x="2345817" y="360330"/>
            <a:chExt cx="526923" cy="282512"/>
          </a:xfrm>
        </p:grpSpPr>
        <p:pic>
          <p:nvPicPr>
            <p:cNvPr id="2576" name="Google Shape;257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5817" y="465677"/>
              <a:ext cx="341757" cy="177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7" name="Google Shape;2577;p32"/>
            <p:cNvSpPr/>
            <p:nvPr/>
          </p:nvSpPr>
          <p:spPr>
            <a:xfrm>
              <a:off x="2701290" y="360330"/>
              <a:ext cx="171450" cy="280035"/>
            </a:xfrm>
            <a:custGeom>
              <a:rect b="b" l="l" r="r" t="t"/>
              <a:pathLst>
                <a:path extrusionOk="0" h="280034" w="171450">
                  <a:moveTo>
                    <a:pt x="0" y="233648"/>
                  </a:moveTo>
                  <a:lnTo>
                    <a:pt x="0" y="221456"/>
                  </a:lnTo>
                  <a:lnTo>
                    <a:pt x="1619" y="215360"/>
                  </a:lnTo>
                  <a:lnTo>
                    <a:pt x="3143" y="206121"/>
                  </a:lnTo>
                  <a:lnTo>
                    <a:pt x="28479" y="168961"/>
                  </a:lnTo>
                  <a:lnTo>
                    <a:pt x="75164" y="141446"/>
                  </a:lnTo>
                  <a:lnTo>
                    <a:pt x="111442" y="135921"/>
                  </a:lnTo>
                  <a:lnTo>
                    <a:pt x="119205" y="136207"/>
                  </a:lnTo>
                  <a:lnTo>
                    <a:pt x="126682" y="137064"/>
                  </a:lnTo>
                  <a:lnTo>
                    <a:pt x="134159" y="138493"/>
                  </a:lnTo>
                  <a:lnTo>
                    <a:pt x="141922" y="140493"/>
                  </a:lnTo>
                  <a:lnTo>
                    <a:pt x="141922" y="119157"/>
                  </a:lnTo>
                  <a:lnTo>
                    <a:pt x="142827" y="111077"/>
                  </a:lnTo>
                  <a:lnTo>
                    <a:pt x="144065" y="94418"/>
                  </a:lnTo>
                  <a:lnTo>
                    <a:pt x="144970" y="85534"/>
                  </a:lnTo>
                  <a:lnTo>
                    <a:pt x="145851" y="65786"/>
                  </a:lnTo>
                  <a:lnTo>
                    <a:pt x="146304" y="50208"/>
                  </a:lnTo>
                  <a:lnTo>
                    <a:pt x="146470" y="38934"/>
                  </a:lnTo>
                  <a:lnTo>
                    <a:pt x="146494" y="32099"/>
                  </a:lnTo>
                  <a:lnTo>
                    <a:pt x="148018" y="27527"/>
                  </a:lnTo>
                  <a:lnTo>
                    <a:pt x="148018" y="22955"/>
                  </a:lnTo>
                  <a:lnTo>
                    <a:pt x="149542" y="18383"/>
                  </a:lnTo>
                  <a:lnTo>
                    <a:pt x="149542" y="15335"/>
                  </a:lnTo>
                  <a:lnTo>
                    <a:pt x="151066" y="12192"/>
                  </a:lnTo>
                  <a:lnTo>
                    <a:pt x="155638" y="3048"/>
                  </a:lnTo>
                  <a:lnTo>
                    <a:pt x="161734" y="0"/>
                  </a:lnTo>
                  <a:lnTo>
                    <a:pt x="170878" y="0"/>
                  </a:lnTo>
                  <a:lnTo>
                    <a:pt x="170688" y="33432"/>
                  </a:lnTo>
                  <a:lnTo>
                    <a:pt x="170235" y="49640"/>
                  </a:lnTo>
                  <a:lnTo>
                    <a:pt x="169354" y="65722"/>
                  </a:lnTo>
                  <a:lnTo>
                    <a:pt x="164782" y="128301"/>
                  </a:lnTo>
                  <a:lnTo>
                    <a:pt x="164544" y="143461"/>
                  </a:lnTo>
                  <a:lnTo>
                    <a:pt x="163496" y="175530"/>
                  </a:lnTo>
                  <a:lnTo>
                    <a:pt x="163258" y="192405"/>
                  </a:lnTo>
                  <a:lnTo>
                    <a:pt x="163258" y="279463"/>
                  </a:lnTo>
                  <a:lnTo>
                    <a:pt x="155638" y="279463"/>
                  </a:lnTo>
                  <a:lnTo>
                    <a:pt x="148518" y="277771"/>
                  </a:lnTo>
                  <a:lnTo>
                    <a:pt x="143256" y="272784"/>
                  </a:lnTo>
                  <a:lnTo>
                    <a:pt x="139993" y="264635"/>
                  </a:lnTo>
                  <a:lnTo>
                    <a:pt x="138874" y="253460"/>
                  </a:lnTo>
                  <a:lnTo>
                    <a:pt x="138874" y="241268"/>
                  </a:lnTo>
                  <a:lnTo>
                    <a:pt x="135826" y="243381"/>
                  </a:lnTo>
                  <a:lnTo>
                    <a:pt x="135826" y="161829"/>
                  </a:lnTo>
                  <a:lnTo>
                    <a:pt x="129730" y="157257"/>
                  </a:lnTo>
                  <a:lnTo>
                    <a:pt x="106870" y="157257"/>
                  </a:lnTo>
                  <a:lnTo>
                    <a:pt x="102298" y="158781"/>
                  </a:lnTo>
                  <a:lnTo>
                    <a:pt x="97726" y="158781"/>
                  </a:lnTo>
                  <a:lnTo>
                    <a:pt x="58007" y="177165"/>
                  </a:lnTo>
                  <a:lnTo>
                    <a:pt x="48339" y="184332"/>
                  </a:lnTo>
                  <a:lnTo>
                    <a:pt x="40100" y="192214"/>
                  </a:lnTo>
                  <a:lnTo>
                    <a:pt x="33575" y="200953"/>
                  </a:lnTo>
                  <a:lnTo>
                    <a:pt x="29051" y="210693"/>
                  </a:lnTo>
                  <a:lnTo>
                    <a:pt x="26003" y="215360"/>
                  </a:lnTo>
                  <a:lnTo>
                    <a:pt x="26003" y="269931"/>
                  </a:lnTo>
                  <a:lnTo>
                    <a:pt x="22193" y="267542"/>
                  </a:lnTo>
                  <a:lnTo>
                    <a:pt x="15335" y="261508"/>
                  </a:lnTo>
                  <a:lnTo>
                    <a:pt x="8477" y="253760"/>
                  </a:lnTo>
                  <a:lnTo>
                    <a:pt x="1619" y="244316"/>
                  </a:lnTo>
                  <a:lnTo>
                    <a:pt x="1619" y="239744"/>
                  </a:lnTo>
                  <a:lnTo>
                    <a:pt x="0" y="233648"/>
                  </a:lnTo>
                  <a:close/>
                </a:path>
                <a:path extrusionOk="0" h="280034" w="171450">
                  <a:moveTo>
                    <a:pt x="163258" y="279463"/>
                  </a:moveTo>
                  <a:lnTo>
                    <a:pt x="163258" y="192405"/>
                  </a:lnTo>
                  <a:lnTo>
                    <a:pt x="163568" y="209892"/>
                  </a:lnTo>
                  <a:lnTo>
                    <a:pt x="164592" y="227933"/>
                  </a:lnTo>
                  <a:lnTo>
                    <a:pt x="166473" y="246545"/>
                  </a:lnTo>
                  <a:lnTo>
                    <a:pt x="169354" y="265747"/>
                  </a:lnTo>
                  <a:lnTo>
                    <a:pt x="169354" y="270319"/>
                  </a:lnTo>
                  <a:lnTo>
                    <a:pt x="167830" y="274891"/>
                  </a:lnTo>
                  <a:lnTo>
                    <a:pt x="163258" y="279463"/>
                  </a:lnTo>
                  <a:close/>
                </a:path>
                <a:path extrusionOk="0" h="280034" w="171450">
                  <a:moveTo>
                    <a:pt x="26003" y="269931"/>
                  </a:moveTo>
                  <a:lnTo>
                    <a:pt x="26003" y="224504"/>
                  </a:lnTo>
                  <a:lnTo>
                    <a:pt x="27170" y="236505"/>
                  </a:lnTo>
                  <a:lnTo>
                    <a:pt x="30765" y="245078"/>
                  </a:lnTo>
                  <a:lnTo>
                    <a:pt x="36933" y="250221"/>
                  </a:lnTo>
                  <a:lnTo>
                    <a:pt x="45815" y="251936"/>
                  </a:lnTo>
                  <a:lnTo>
                    <a:pt x="51911" y="251936"/>
                  </a:lnTo>
                  <a:lnTo>
                    <a:pt x="59316" y="251364"/>
                  </a:lnTo>
                  <a:lnTo>
                    <a:pt x="67722" y="249650"/>
                  </a:lnTo>
                  <a:lnTo>
                    <a:pt x="76985" y="246792"/>
                  </a:lnTo>
                  <a:lnTo>
                    <a:pt x="86963" y="242792"/>
                  </a:lnTo>
                  <a:lnTo>
                    <a:pt x="105353" y="235958"/>
                  </a:lnTo>
                  <a:lnTo>
                    <a:pt x="119431" y="229266"/>
                  </a:lnTo>
                  <a:lnTo>
                    <a:pt x="129490" y="222861"/>
                  </a:lnTo>
                  <a:lnTo>
                    <a:pt x="135826" y="216884"/>
                  </a:lnTo>
                  <a:lnTo>
                    <a:pt x="135826" y="243381"/>
                  </a:lnTo>
                  <a:lnTo>
                    <a:pt x="115713" y="257325"/>
                  </a:lnTo>
                  <a:lnTo>
                    <a:pt x="94249" y="268783"/>
                  </a:lnTo>
                  <a:lnTo>
                    <a:pt x="74500" y="275652"/>
                  </a:lnTo>
                  <a:lnTo>
                    <a:pt x="56483" y="277939"/>
                  </a:lnTo>
                  <a:lnTo>
                    <a:pt x="49625" y="277629"/>
                  </a:lnTo>
                  <a:lnTo>
                    <a:pt x="42767" y="276606"/>
                  </a:lnTo>
                  <a:lnTo>
                    <a:pt x="35909" y="274724"/>
                  </a:lnTo>
                  <a:lnTo>
                    <a:pt x="29051" y="271843"/>
                  </a:lnTo>
                  <a:lnTo>
                    <a:pt x="26003" y="26993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578" name="Google Shape;257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4570" y="403097"/>
            <a:ext cx="1666017" cy="386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9" name="Google Shape;2579;p32"/>
          <p:cNvGrpSpPr/>
          <p:nvPr/>
        </p:nvGrpSpPr>
        <p:grpSpPr>
          <a:xfrm>
            <a:off x="4860131" y="381761"/>
            <a:ext cx="1200880" cy="260350"/>
            <a:chOff x="4860131" y="381761"/>
            <a:chExt cx="1200880" cy="260350"/>
          </a:xfrm>
        </p:grpSpPr>
        <p:pic>
          <p:nvPicPr>
            <p:cNvPr id="2580" name="Google Shape;2580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60131" y="438245"/>
              <a:ext cx="395097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1" name="Google Shape;2581;p32"/>
            <p:cNvSpPr/>
            <p:nvPr/>
          </p:nvSpPr>
          <p:spPr>
            <a:xfrm>
              <a:off x="5273611" y="381761"/>
              <a:ext cx="787400" cy="260350"/>
            </a:xfrm>
            <a:custGeom>
              <a:rect b="b" l="l" r="r" t="t"/>
              <a:pathLst>
                <a:path extrusionOk="0" h="260350" w="787400">
                  <a:moveTo>
                    <a:pt x="181546" y="135826"/>
                  </a:moveTo>
                  <a:lnTo>
                    <a:pt x="161632" y="99618"/>
                  </a:lnTo>
                  <a:lnTo>
                    <a:pt x="161632" y="143548"/>
                  </a:lnTo>
                  <a:lnTo>
                    <a:pt x="151612" y="159245"/>
                  </a:lnTo>
                  <a:lnTo>
                    <a:pt x="125844" y="188379"/>
                  </a:lnTo>
                  <a:lnTo>
                    <a:pt x="94005" y="211074"/>
                  </a:lnTo>
                  <a:lnTo>
                    <a:pt x="59956" y="226682"/>
                  </a:lnTo>
                  <a:lnTo>
                    <a:pt x="54864" y="228981"/>
                  </a:lnTo>
                  <a:lnTo>
                    <a:pt x="47244" y="230505"/>
                  </a:lnTo>
                  <a:lnTo>
                    <a:pt x="28956" y="230505"/>
                  </a:lnTo>
                  <a:lnTo>
                    <a:pt x="28956" y="218313"/>
                  </a:lnTo>
                  <a:lnTo>
                    <a:pt x="29502" y="212344"/>
                  </a:lnTo>
                  <a:lnTo>
                    <a:pt x="45732" y="176949"/>
                  </a:lnTo>
                  <a:lnTo>
                    <a:pt x="88480" y="138874"/>
                  </a:lnTo>
                  <a:lnTo>
                    <a:pt x="134200" y="123634"/>
                  </a:lnTo>
                  <a:lnTo>
                    <a:pt x="144487" y="124802"/>
                  </a:lnTo>
                  <a:lnTo>
                    <a:pt x="152488" y="128409"/>
                  </a:lnTo>
                  <a:lnTo>
                    <a:pt x="158203" y="134607"/>
                  </a:lnTo>
                  <a:lnTo>
                    <a:pt x="161632" y="143548"/>
                  </a:lnTo>
                  <a:lnTo>
                    <a:pt x="161632" y="99618"/>
                  </a:lnTo>
                  <a:lnTo>
                    <a:pt x="160159" y="98869"/>
                  </a:lnTo>
                  <a:lnTo>
                    <a:pt x="151612" y="96837"/>
                  </a:lnTo>
                  <a:lnTo>
                    <a:pt x="141820" y="96202"/>
                  </a:lnTo>
                  <a:lnTo>
                    <a:pt x="129819" y="97091"/>
                  </a:lnTo>
                  <a:lnTo>
                    <a:pt x="86956" y="111442"/>
                  </a:lnTo>
                  <a:lnTo>
                    <a:pt x="53911" y="134353"/>
                  </a:lnTo>
                  <a:lnTo>
                    <a:pt x="28956" y="161836"/>
                  </a:lnTo>
                  <a:lnTo>
                    <a:pt x="25908" y="10668"/>
                  </a:lnTo>
                  <a:lnTo>
                    <a:pt x="27432" y="7620"/>
                  </a:lnTo>
                  <a:lnTo>
                    <a:pt x="25908" y="4572"/>
                  </a:lnTo>
                  <a:lnTo>
                    <a:pt x="22860" y="3048"/>
                  </a:lnTo>
                  <a:lnTo>
                    <a:pt x="19812" y="0"/>
                  </a:lnTo>
                  <a:lnTo>
                    <a:pt x="9144" y="0"/>
                  </a:lnTo>
                  <a:lnTo>
                    <a:pt x="0" y="4572"/>
                  </a:lnTo>
                  <a:lnTo>
                    <a:pt x="0" y="151168"/>
                  </a:lnTo>
                  <a:lnTo>
                    <a:pt x="254" y="182372"/>
                  </a:lnTo>
                  <a:lnTo>
                    <a:pt x="1917" y="232740"/>
                  </a:lnTo>
                  <a:lnTo>
                    <a:pt x="28956" y="256286"/>
                  </a:lnTo>
                  <a:lnTo>
                    <a:pt x="33451" y="256425"/>
                  </a:lnTo>
                  <a:lnTo>
                    <a:pt x="41148" y="256514"/>
                  </a:lnTo>
                  <a:lnTo>
                    <a:pt x="44196" y="254990"/>
                  </a:lnTo>
                  <a:lnTo>
                    <a:pt x="53340" y="254990"/>
                  </a:lnTo>
                  <a:lnTo>
                    <a:pt x="93941" y="238048"/>
                  </a:lnTo>
                  <a:lnTo>
                    <a:pt x="134200" y="212217"/>
                  </a:lnTo>
                  <a:lnTo>
                    <a:pt x="163144" y="184873"/>
                  </a:lnTo>
                  <a:lnTo>
                    <a:pt x="181229" y="144513"/>
                  </a:lnTo>
                  <a:lnTo>
                    <a:pt x="181546" y="135826"/>
                  </a:lnTo>
                  <a:close/>
                </a:path>
                <a:path extrusionOk="0" h="260350" w="787400">
                  <a:moveTo>
                    <a:pt x="233349" y="242798"/>
                  </a:moveTo>
                  <a:lnTo>
                    <a:pt x="232206" y="183222"/>
                  </a:lnTo>
                  <a:lnTo>
                    <a:pt x="225717" y="78689"/>
                  </a:lnTo>
                  <a:lnTo>
                    <a:pt x="216141" y="27673"/>
                  </a:lnTo>
                  <a:lnTo>
                    <a:pt x="210489" y="21336"/>
                  </a:lnTo>
                  <a:lnTo>
                    <a:pt x="207441" y="21336"/>
                  </a:lnTo>
                  <a:lnTo>
                    <a:pt x="204393" y="22860"/>
                  </a:lnTo>
                  <a:lnTo>
                    <a:pt x="199821" y="27432"/>
                  </a:lnTo>
                  <a:lnTo>
                    <a:pt x="196773" y="33528"/>
                  </a:lnTo>
                  <a:lnTo>
                    <a:pt x="200202" y="55524"/>
                  </a:lnTo>
                  <a:lnTo>
                    <a:pt x="201066" y="62560"/>
                  </a:lnTo>
                  <a:lnTo>
                    <a:pt x="201345" y="67157"/>
                  </a:lnTo>
                  <a:lnTo>
                    <a:pt x="201345" y="73253"/>
                  </a:lnTo>
                  <a:lnTo>
                    <a:pt x="202869" y="79349"/>
                  </a:lnTo>
                  <a:lnTo>
                    <a:pt x="202869" y="90017"/>
                  </a:lnTo>
                  <a:lnTo>
                    <a:pt x="203111" y="97459"/>
                  </a:lnTo>
                  <a:lnTo>
                    <a:pt x="204165" y="114541"/>
                  </a:lnTo>
                  <a:lnTo>
                    <a:pt x="204393" y="123634"/>
                  </a:lnTo>
                  <a:lnTo>
                    <a:pt x="204584" y="142925"/>
                  </a:lnTo>
                  <a:lnTo>
                    <a:pt x="205041" y="153085"/>
                  </a:lnTo>
                  <a:lnTo>
                    <a:pt x="205917" y="163360"/>
                  </a:lnTo>
                  <a:lnTo>
                    <a:pt x="206108" y="186080"/>
                  </a:lnTo>
                  <a:lnTo>
                    <a:pt x="206565" y="198805"/>
                  </a:lnTo>
                  <a:lnTo>
                    <a:pt x="207441" y="212217"/>
                  </a:lnTo>
                  <a:lnTo>
                    <a:pt x="207441" y="258038"/>
                  </a:lnTo>
                  <a:lnTo>
                    <a:pt x="210489" y="258038"/>
                  </a:lnTo>
                  <a:lnTo>
                    <a:pt x="220497" y="257162"/>
                  </a:lnTo>
                  <a:lnTo>
                    <a:pt x="227634" y="254419"/>
                  </a:lnTo>
                  <a:lnTo>
                    <a:pt x="231927" y="249682"/>
                  </a:lnTo>
                  <a:lnTo>
                    <a:pt x="233349" y="242798"/>
                  </a:lnTo>
                  <a:close/>
                </a:path>
                <a:path extrusionOk="0" h="260350" w="787400">
                  <a:moveTo>
                    <a:pt x="425577" y="212217"/>
                  </a:moveTo>
                  <a:lnTo>
                    <a:pt x="419481" y="206121"/>
                  </a:lnTo>
                  <a:lnTo>
                    <a:pt x="416433" y="206121"/>
                  </a:lnTo>
                  <a:lnTo>
                    <a:pt x="387565" y="218122"/>
                  </a:lnTo>
                  <a:lnTo>
                    <a:pt x="362699" y="226695"/>
                  </a:lnTo>
                  <a:lnTo>
                    <a:pt x="341807" y="231838"/>
                  </a:lnTo>
                  <a:lnTo>
                    <a:pt x="324891" y="233553"/>
                  </a:lnTo>
                  <a:lnTo>
                    <a:pt x="308343" y="231559"/>
                  </a:lnTo>
                  <a:lnTo>
                    <a:pt x="295363" y="225552"/>
                  </a:lnTo>
                  <a:lnTo>
                    <a:pt x="286105" y="215557"/>
                  </a:lnTo>
                  <a:lnTo>
                    <a:pt x="280695" y="201549"/>
                  </a:lnTo>
                  <a:lnTo>
                    <a:pt x="282219" y="193929"/>
                  </a:lnTo>
                  <a:lnTo>
                    <a:pt x="285267" y="187744"/>
                  </a:lnTo>
                  <a:lnTo>
                    <a:pt x="291363" y="184696"/>
                  </a:lnTo>
                  <a:lnTo>
                    <a:pt x="292887" y="183692"/>
                  </a:lnTo>
                  <a:lnTo>
                    <a:pt x="298818" y="179819"/>
                  </a:lnTo>
                  <a:lnTo>
                    <a:pt x="307555" y="176504"/>
                  </a:lnTo>
                  <a:lnTo>
                    <a:pt x="317728" y="174625"/>
                  </a:lnTo>
                  <a:lnTo>
                    <a:pt x="328904" y="174053"/>
                  </a:lnTo>
                  <a:lnTo>
                    <a:pt x="334035" y="174167"/>
                  </a:lnTo>
                  <a:lnTo>
                    <a:pt x="376809" y="175463"/>
                  </a:lnTo>
                  <a:lnTo>
                    <a:pt x="393573" y="175552"/>
                  </a:lnTo>
                  <a:lnTo>
                    <a:pt x="395097" y="175171"/>
                  </a:lnTo>
                  <a:lnTo>
                    <a:pt x="399669" y="174028"/>
                  </a:lnTo>
                  <a:lnTo>
                    <a:pt x="407898" y="169735"/>
                  </a:lnTo>
                  <a:lnTo>
                    <a:pt x="414147" y="163741"/>
                  </a:lnTo>
                  <a:lnTo>
                    <a:pt x="418096" y="156019"/>
                  </a:lnTo>
                  <a:lnTo>
                    <a:pt x="419481" y="146596"/>
                  </a:lnTo>
                  <a:lnTo>
                    <a:pt x="419481" y="135826"/>
                  </a:lnTo>
                  <a:lnTo>
                    <a:pt x="417957" y="129730"/>
                  </a:lnTo>
                  <a:lnTo>
                    <a:pt x="413385" y="125158"/>
                  </a:lnTo>
                  <a:lnTo>
                    <a:pt x="408813" y="119062"/>
                  </a:lnTo>
                  <a:lnTo>
                    <a:pt x="402717" y="114490"/>
                  </a:lnTo>
                  <a:lnTo>
                    <a:pt x="395097" y="109918"/>
                  </a:lnTo>
                  <a:lnTo>
                    <a:pt x="395097" y="134302"/>
                  </a:lnTo>
                  <a:lnTo>
                    <a:pt x="395097" y="142024"/>
                  </a:lnTo>
                  <a:lnTo>
                    <a:pt x="392049" y="145072"/>
                  </a:lnTo>
                  <a:lnTo>
                    <a:pt x="385953" y="146596"/>
                  </a:lnTo>
                  <a:lnTo>
                    <a:pt x="377634" y="149720"/>
                  </a:lnTo>
                  <a:lnTo>
                    <a:pt x="366318" y="152120"/>
                  </a:lnTo>
                  <a:lnTo>
                    <a:pt x="351828" y="153670"/>
                  </a:lnTo>
                  <a:lnTo>
                    <a:pt x="334035" y="154216"/>
                  </a:lnTo>
                  <a:lnTo>
                    <a:pt x="326326" y="153949"/>
                  </a:lnTo>
                  <a:lnTo>
                    <a:pt x="317728" y="153327"/>
                  </a:lnTo>
                  <a:lnTo>
                    <a:pt x="292887" y="151168"/>
                  </a:lnTo>
                  <a:lnTo>
                    <a:pt x="294309" y="145440"/>
                  </a:lnTo>
                  <a:lnTo>
                    <a:pt x="298602" y="139687"/>
                  </a:lnTo>
                  <a:lnTo>
                    <a:pt x="305739" y="133946"/>
                  </a:lnTo>
                  <a:lnTo>
                    <a:pt x="315747" y="128206"/>
                  </a:lnTo>
                  <a:lnTo>
                    <a:pt x="323367" y="125158"/>
                  </a:lnTo>
                  <a:lnTo>
                    <a:pt x="329463" y="122110"/>
                  </a:lnTo>
                  <a:lnTo>
                    <a:pt x="338607" y="119062"/>
                  </a:lnTo>
                  <a:lnTo>
                    <a:pt x="346329" y="117538"/>
                  </a:lnTo>
                  <a:lnTo>
                    <a:pt x="352425" y="116014"/>
                  </a:lnTo>
                  <a:lnTo>
                    <a:pt x="360045" y="116014"/>
                  </a:lnTo>
                  <a:lnTo>
                    <a:pt x="364617" y="117538"/>
                  </a:lnTo>
                  <a:lnTo>
                    <a:pt x="376809" y="120586"/>
                  </a:lnTo>
                  <a:lnTo>
                    <a:pt x="381381" y="122110"/>
                  </a:lnTo>
                  <a:lnTo>
                    <a:pt x="387477" y="126682"/>
                  </a:lnTo>
                  <a:lnTo>
                    <a:pt x="392049" y="129730"/>
                  </a:lnTo>
                  <a:lnTo>
                    <a:pt x="395097" y="134302"/>
                  </a:lnTo>
                  <a:lnTo>
                    <a:pt x="395097" y="109918"/>
                  </a:lnTo>
                  <a:lnTo>
                    <a:pt x="382803" y="103924"/>
                  </a:lnTo>
                  <a:lnTo>
                    <a:pt x="371094" y="99631"/>
                  </a:lnTo>
                  <a:lnTo>
                    <a:pt x="359943" y="97066"/>
                  </a:lnTo>
                  <a:lnTo>
                    <a:pt x="349377" y="96202"/>
                  </a:lnTo>
                  <a:lnTo>
                    <a:pt x="339051" y="96774"/>
                  </a:lnTo>
                  <a:lnTo>
                    <a:pt x="300558" y="110477"/>
                  </a:lnTo>
                  <a:lnTo>
                    <a:pt x="269836" y="139344"/>
                  </a:lnTo>
                  <a:lnTo>
                    <a:pt x="257835" y="164884"/>
                  </a:lnTo>
                  <a:lnTo>
                    <a:pt x="254901" y="173723"/>
                  </a:lnTo>
                  <a:lnTo>
                    <a:pt x="252984" y="181851"/>
                  </a:lnTo>
                  <a:lnTo>
                    <a:pt x="251955" y="189141"/>
                  </a:lnTo>
                  <a:lnTo>
                    <a:pt x="251637" y="195453"/>
                  </a:lnTo>
                  <a:lnTo>
                    <a:pt x="251637" y="212217"/>
                  </a:lnTo>
                  <a:lnTo>
                    <a:pt x="280695" y="249008"/>
                  </a:lnTo>
                  <a:lnTo>
                    <a:pt x="334467" y="259943"/>
                  </a:lnTo>
                  <a:lnTo>
                    <a:pt x="353072" y="257365"/>
                  </a:lnTo>
                  <a:lnTo>
                    <a:pt x="390207" y="244500"/>
                  </a:lnTo>
                  <a:lnTo>
                    <a:pt x="425577" y="215265"/>
                  </a:lnTo>
                  <a:lnTo>
                    <a:pt x="425577" y="212217"/>
                  </a:lnTo>
                  <a:close/>
                </a:path>
                <a:path extrusionOk="0" h="260350" w="787400">
                  <a:moveTo>
                    <a:pt x="611784" y="256514"/>
                  </a:moveTo>
                  <a:lnTo>
                    <a:pt x="609790" y="249377"/>
                  </a:lnTo>
                  <a:lnTo>
                    <a:pt x="608355" y="241795"/>
                  </a:lnTo>
                  <a:lnTo>
                    <a:pt x="607504" y="233934"/>
                  </a:lnTo>
                  <a:lnTo>
                    <a:pt x="607212" y="225933"/>
                  </a:lnTo>
                  <a:lnTo>
                    <a:pt x="606336" y="216179"/>
                  </a:lnTo>
                  <a:lnTo>
                    <a:pt x="605878" y="204978"/>
                  </a:lnTo>
                  <a:lnTo>
                    <a:pt x="605713" y="192036"/>
                  </a:lnTo>
                  <a:lnTo>
                    <a:pt x="605688" y="177076"/>
                  </a:lnTo>
                  <a:lnTo>
                    <a:pt x="604520" y="162801"/>
                  </a:lnTo>
                  <a:lnTo>
                    <a:pt x="595287" y="116205"/>
                  </a:lnTo>
                  <a:lnTo>
                    <a:pt x="581202" y="102438"/>
                  </a:lnTo>
                  <a:lnTo>
                    <a:pt x="581202" y="146596"/>
                  </a:lnTo>
                  <a:lnTo>
                    <a:pt x="580618" y="153974"/>
                  </a:lnTo>
                  <a:lnTo>
                    <a:pt x="561200" y="193700"/>
                  </a:lnTo>
                  <a:lnTo>
                    <a:pt x="521004" y="228028"/>
                  </a:lnTo>
                  <a:lnTo>
                    <a:pt x="491197" y="235077"/>
                  </a:lnTo>
                  <a:lnTo>
                    <a:pt x="480314" y="231914"/>
                  </a:lnTo>
                  <a:lnTo>
                    <a:pt x="472719" y="226885"/>
                  </a:lnTo>
                  <a:lnTo>
                    <a:pt x="468261" y="219862"/>
                  </a:lnTo>
                  <a:lnTo>
                    <a:pt x="466813" y="210693"/>
                  </a:lnTo>
                  <a:lnTo>
                    <a:pt x="467664" y="202641"/>
                  </a:lnTo>
                  <a:lnTo>
                    <a:pt x="485394" y="168744"/>
                  </a:lnTo>
                  <a:lnTo>
                    <a:pt x="503478" y="151168"/>
                  </a:lnTo>
                  <a:lnTo>
                    <a:pt x="517182" y="140233"/>
                  </a:lnTo>
                  <a:lnTo>
                    <a:pt x="530720" y="132600"/>
                  </a:lnTo>
                  <a:lnTo>
                    <a:pt x="543991" y="128143"/>
                  </a:lnTo>
                  <a:lnTo>
                    <a:pt x="556183" y="126758"/>
                  </a:lnTo>
                  <a:lnTo>
                    <a:pt x="561390" y="126682"/>
                  </a:lnTo>
                  <a:lnTo>
                    <a:pt x="570280" y="127850"/>
                  </a:lnTo>
                  <a:lnTo>
                    <a:pt x="576440" y="131457"/>
                  </a:lnTo>
                  <a:lnTo>
                    <a:pt x="580047" y="137655"/>
                  </a:lnTo>
                  <a:lnTo>
                    <a:pt x="581202" y="146596"/>
                  </a:lnTo>
                  <a:lnTo>
                    <a:pt x="581202" y="102438"/>
                  </a:lnTo>
                  <a:lnTo>
                    <a:pt x="572058" y="100774"/>
                  </a:lnTo>
                  <a:lnTo>
                    <a:pt x="547674" y="100774"/>
                  </a:lnTo>
                  <a:lnTo>
                    <a:pt x="510679" y="114490"/>
                  </a:lnTo>
                  <a:lnTo>
                    <a:pt x="475475" y="142748"/>
                  </a:lnTo>
                  <a:lnTo>
                    <a:pt x="451383" y="178422"/>
                  </a:lnTo>
                  <a:lnTo>
                    <a:pt x="447001" y="192405"/>
                  </a:lnTo>
                  <a:lnTo>
                    <a:pt x="443953" y="200025"/>
                  </a:lnTo>
                  <a:lnTo>
                    <a:pt x="443953" y="225933"/>
                  </a:lnTo>
                  <a:lnTo>
                    <a:pt x="444804" y="232498"/>
                  </a:lnTo>
                  <a:lnTo>
                    <a:pt x="466813" y="250926"/>
                  </a:lnTo>
                  <a:lnTo>
                    <a:pt x="469861" y="251942"/>
                  </a:lnTo>
                  <a:lnTo>
                    <a:pt x="474522" y="251993"/>
                  </a:lnTo>
                  <a:lnTo>
                    <a:pt x="477481" y="253466"/>
                  </a:lnTo>
                  <a:lnTo>
                    <a:pt x="506526" y="253466"/>
                  </a:lnTo>
                  <a:lnTo>
                    <a:pt x="553008" y="233413"/>
                  </a:lnTo>
                  <a:lnTo>
                    <a:pt x="581202" y="202095"/>
                  </a:lnTo>
                  <a:lnTo>
                    <a:pt x="582726" y="200025"/>
                  </a:lnTo>
                  <a:lnTo>
                    <a:pt x="583882" y="206006"/>
                  </a:lnTo>
                  <a:lnTo>
                    <a:pt x="587311" y="225933"/>
                  </a:lnTo>
                  <a:lnTo>
                    <a:pt x="587311" y="235077"/>
                  </a:lnTo>
                  <a:lnTo>
                    <a:pt x="588924" y="239649"/>
                  </a:lnTo>
                  <a:lnTo>
                    <a:pt x="588924" y="244322"/>
                  </a:lnTo>
                  <a:lnTo>
                    <a:pt x="590448" y="250418"/>
                  </a:lnTo>
                  <a:lnTo>
                    <a:pt x="590448" y="256514"/>
                  </a:lnTo>
                  <a:lnTo>
                    <a:pt x="611784" y="256514"/>
                  </a:lnTo>
                  <a:close/>
                </a:path>
                <a:path extrusionOk="0" h="260350" w="787400">
                  <a:moveTo>
                    <a:pt x="787234" y="254990"/>
                  </a:moveTo>
                  <a:lnTo>
                    <a:pt x="786993" y="248742"/>
                  </a:lnTo>
                  <a:lnTo>
                    <a:pt x="785952" y="233908"/>
                  </a:lnTo>
                  <a:lnTo>
                    <a:pt x="785710" y="225933"/>
                  </a:lnTo>
                  <a:lnTo>
                    <a:pt x="785710" y="155740"/>
                  </a:lnTo>
                  <a:lnTo>
                    <a:pt x="781037" y="126682"/>
                  </a:lnTo>
                  <a:lnTo>
                    <a:pt x="776465" y="112966"/>
                  </a:lnTo>
                  <a:lnTo>
                    <a:pt x="771893" y="109918"/>
                  </a:lnTo>
                  <a:lnTo>
                    <a:pt x="768845" y="106870"/>
                  </a:lnTo>
                  <a:lnTo>
                    <a:pt x="765797" y="105346"/>
                  </a:lnTo>
                  <a:lnTo>
                    <a:pt x="758177" y="105346"/>
                  </a:lnTo>
                  <a:lnTo>
                    <a:pt x="755129" y="106870"/>
                  </a:lnTo>
                  <a:lnTo>
                    <a:pt x="755129" y="123634"/>
                  </a:lnTo>
                  <a:lnTo>
                    <a:pt x="756653" y="131254"/>
                  </a:lnTo>
                  <a:lnTo>
                    <a:pt x="756653" y="138874"/>
                  </a:lnTo>
                  <a:lnTo>
                    <a:pt x="758177" y="146596"/>
                  </a:lnTo>
                  <a:lnTo>
                    <a:pt x="758177" y="152692"/>
                  </a:lnTo>
                  <a:lnTo>
                    <a:pt x="759701" y="158788"/>
                  </a:lnTo>
                  <a:lnTo>
                    <a:pt x="759701" y="174028"/>
                  </a:lnTo>
                  <a:lnTo>
                    <a:pt x="759447" y="180047"/>
                  </a:lnTo>
                  <a:lnTo>
                    <a:pt x="740841" y="215646"/>
                  </a:lnTo>
                  <a:lnTo>
                    <a:pt x="700798" y="231648"/>
                  </a:lnTo>
                  <a:lnTo>
                    <a:pt x="683412" y="233553"/>
                  </a:lnTo>
                  <a:lnTo>
                    <a:pt x="669099" y="232105"/>
                  </a:lnTo>
                  <a:lnTo>
                    <a:pt x="658075" y="227647"/>
                  </a:lnTo>
                  <a:lnTo>
                    <a:pt x="650189" y="220052"/>
                  </a:lnTo>
                  <a:lnTo>
                    <a:pt x="645312" y="209169"/>
                  </a:lnTo>
                  <a:lnTo>
                    <a:pt x="645312" y="192405"/>
                  </a:lnTo>
                  <a:lnTo>
                    <a:pt x="651103" y="153492"/>
                  </a:lnTo>
                  <a:lnTo>
                    <a:pt x="659028" y="132778"/>
                  </a:lnTo>
                  <a:lnTo>
                    <a:pt x="659028" y="116014"/>
                  </a:lnTo>
                  <a:lnTo>
                    <a:pt x="655980" y="112966"/>
                  </a:lnTo>
                  <a:lnTo>
                    <a:pt x="654456" y="109918"/>
                  </a:lnTo>
                  <a:lnTo>
                    <a:pt x="649884" y="108394"/>
                  </a:lnTo>
                  <a:lnTo>
                    <a:pt x="643788" y="105346"/>
                  </a:lnTo>
                  <a:lnTo>
                    <a:pt x="636625" y="106781"/>
                  </a:lnTo>
                  <a:lnTo>
                    <a:pt x="631024" y="111061"/>
                  </a:lnTo>
                  <a:lnTo>
                    <a:pt x="626859" y="118211"/>
                  </a:lnTo>
                  <a:lnTo>
                    <a:pt x="623976" y="128206"/>
                  </a:lnTo>
                  <a:lnTo>
                    <a:pt x="622452" y="135826"/>
                  </a:lnTo>
                  <a:lnTo>
                    <a:pt x="622452" y="174028"/>
                  </a:lnTo>
                  <a:lnTo>
                    <a:pt x="623976" y="183172"/>
                  </a:lnTo>
                  <a:lnTo>
                    <a:pt x="623976" y="196977"/>
                  </a:lnTo>
                  <a:lnTo>
                    <a:pt x="625500" y="203073"/>
                  </a:lnTo>
                  <a:lnTo>
                    <a:pt x="625500" y="212217"/>
                  </a:lnTo>
                  <a:lnTo>
                    <a:pt x="627189" y="221678"/>
                  </a:lnTo>
                  <a:lnTo>
                    <a:pt x="651408" y="253466"/>
                  </a:lnTo>
                  <a:lnTo>
                    <a:pt x="659028" y="254990"/>
                  </a:lnTo>
                  <a:lnTo>
                    <a:pt x="671220" y="258038"/>
                  </a:lnTo>
                  <a:lnTo>
                    <a:pt x="686460" y="258038"/>
                  </a:lnTo>
                  <a:lnTo>
                    <a:pt x="689508" y="256514"/>
                  </a:lnTo>
                  <a:lnTo>
                    <a:pt x="704989" y="253898"/>
                  </a:lnTo>
                  <a:lnTo>
                    <a:pt x="719315" y="250405"/>
                  </a:lnTo>
                  <a:lnTo>
                    <a:pt x="732459" y="245757"/>
                  </a:lnTo>
                  <a:lnTo>
                    <a:pt x="756653" y="233553"/>
                  </a:lnTo>
                  <a:lnTo>
                    <a:pt x="759701" y="230505"/>
                  </a:lnTo>
                  <a:lnTo>
                    <a:pt x="763447" y="242570"/>
                  </a:lnTo>
                  <a:lnTo>
                    <a:pt x="767892" y="251167"/>
                  </a:lnTo>
                  <a:lnTo>
                    <a:pt x="773214" y="256324"/>
                  </a:lnTo>
                  <a:lnTo>
                    <a:pt x="779513" y="258038"/>
                  </a:lnTo>
                  <a:lnTo>
                    <a:pt x="785710" y="258038"/>
                  </a:lnTo>
                  <a:lnTo>
                    <a:pt x="787234" y="25499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582" name="Google Shape;258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5540" y="403097"/>
            <a:ext cx="1975770" cy="24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" y="1464278"/>
            <a:ext cx="120586" cy="12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32"/>
          <p:cNvSpPr/>
          <p:nvPr/>
        </p:nvSpPr>
        <p:spPr>
          <a:xfrm>
            <a:off x="903947" y="1412366"/>
            <a:ext cx="284480" cy="195580"/>
          </a:xfrm>
          <a:custGeom>
            <a:rect b="b" l="l" r="r" t="t"/>
            <a:pathLst>
              <a:path extrusionOk="0" h="195580" w="284480">
                <a:moveTo>
                  <a:pt x="140970" y="0"/>
                </a:moveTo>
                <a:lnTo>
                  <a:pt x="81280" y="0"/>
                </a:lnTo>
                <a:lnTo>
                  <a:pt x="59690" y="0"/>
                </a:lnTo>
                <a:lnTo>
                  <a:pt x="0" y="0"/>
                </a:lnTo>
                <a:lnTo>
                  <a:pt x="0" y="18288"/>
                </a:lnTo>
                <a:lnTo>
                  <a:pt x="59690" y="18288"/>
                </a:lnTo>
                <a:lnTo>
                  <a:pt x="59690" y="190881"/>
                </a:lnTo>
                <a:lnTo>
                  <a:pt x="81280" y="190881"/>
                </a:lnTo>
                <a:lnTo>
                  <a:pt x="81280" y="18288"/>
                </a:lnTo>
                <a:lnTo>
                  <a:pt x="140970" y="18288"/>
                </a:lnTo>
                <a:lnTo>
                  <a:pt x="140970" y="0"/>
                </a:lnTo>
                <a:close/>
              </a:path>
              <a:path extrusionOk="0" h="195580" w="284480">
                <a:moveTo>
                  <a:pt x="283908" y="125260"/>
                </a:moveTo>
                <a:lnTo>
                  <a:pt x="271437" y="82448"/>
                </a:lnTo>
                <a:lnTo>
                  <a:pt x="265620" y="75272"/>
                </a:lnTo>
                <a:lnTo>
                  <a:pt x="265620" y="125260"/>
                </a:lnTo>
                <a:lnTo>
                  <a:pt x="265099" y="132969"/>
                </a:lnTo>
                <a:lnTo>
                  <a:pt x="247954" y="168859"/>
                </a:lnTo>
                <a:lnTo>
                  <a:pt x="242760" y="172593"/>
                </a:lnTo>
                <a:lnTo>
                  <a:pt x="236664" y="177165"/>
                </a:lnTo>
                <a:lnTo>
                  <a:pt x="227520" y="178689"/>
                </a:lnTo>
                <a:lnTo>
                  <a:pt x="210743" y="178689"/>
                </a:lnTo>
                <a:lnTo>
                  <a:pt x="180174" y="152692"/>
                </a:lnTo>
                <a:lnTo>
                  <a:pt x="177304" y="146685"/>
                </a:lnTo>
                <a:lnTo>
                  <a:pt x="175412" y="140119"/>
                </a:lnTo>
                <a:lnTo>
                  <a:pt x="174396" y="132969"/>
                </a:lnTo>
                <a:lnTo>
                  <a:pt x="174078" y="125260"/>
                </a:lnTo>
                <a:lnTo>
                  <a:pt x="174396" y="118427"/>
                </a:lnTo>
                <a:lnTo>
                  <a:pt x="175412" y="111721"/>
                </a:lnTo>
                <a:lnTo>
                  <a:pt x="177304" y="105283"/>
                </a:lnTo>
                <a:lnTo>
                  <a:pt x="180174" y="99250"/>
                </a:lnTo>
                <a:lnTo>
                  <a:pt x="183222" y="90106"/>
                </a:lnTo>
                <a:lnTo>
                  <a:pt x="227520" y="73342"/>
                </a:lnTo>
                <a:lnTo>
                  <a:pt x="236664" y="74866"/>
                </a:lnTo>
                <a:lnTo>
                  <a:pt x="242760" y="79438"/>
                </a:lnTo>
                <a:lnTo>
                  <a:pt x="247954" y="83185"/>
                </a:lnTo>
                <a:lnTo>
                  <a:pt x="265315" y="118427"/>
                </a:lnTo>
                <a:lnTo>
                  <a:pt x="265620" y="125260"/>
                </a:lnTo>
                <a:lnTo>
                  <a:pt x="265620" y="75272"/>
                </a:lnTo>
                <a:lnTo>
                  <a:pt x="228777" y="57150"/>
                </a:lnTo>
                <a:lnTo>
                  <a:pt x="219900" y="56578"/>
                </a:lnTo>
                <a:lnTo>
                  <a:pt x="210108" y="57150"/>
                </a:lnTo>
                <a:lnTo>
                  <a:pt x="172554" y="75628"/>
                </a:lnTo>
                <a:lnTo>
                  <a:pt x="154838" y="115481"/>
                </a:lnTo>
                <a:lnTo>
                  <a:pt x="154266" y="125260"/>
                </a:lnTo>
                <a:lnTo>
                  <a:pt x="154838" y="135267"/>
                </a:lnTo>
                <a:lnTo>
                  <a:pt x="172554" y="176403"/>
                </a:lnTo>
                <a:lnTo>
                  <a:pt x="210756" y="194894"/>
                </a:lnTo>
                <a:lnTo>
                  <a:pt x="219900" y="195453"/>
                </a:lnTo>
                <a:lnTo>
                  <a:pt x="228777" y="194881"/>
                </a:lnTo>
                <a:lnTo>
                  <a:pt x="265620" y="176771"/>
                </a:lnTo>
                <a:lnTo>
                  <a:pt x="283362" y="135267"/>
                </a:lnTo>
                <a:lnTo>
                  <a:pt x="283908" y="125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85" name="Google Shape;2585;p32"/>
          <p:cNvGrpSpPr/>
          <p:nvPr/>
        </p:nvGrpSpPr>
        <p:grpSpPr>
          <a:xfrm>
            <a:off x="1199883" y="1400555"/>
            <a:ext cx="462800" cy="239395"/>
            <a:chOff x="1199883" y="1400555"/>
            <a:chExt cx="462800" cy="239395"/>
          </a:xfrm>
        </p:grpSpPr>
        <p:sp>
          <p:nvSpPr>
            <p:cNvPr id="2586" name="Google Shape;2586;p32"/>
            <p:cNvSpPr/>
            <p:nvPr/>
          </p:nvSpPr>
          <p:spPr>
            <a:xfrm>
              <a:off x="1199883" y="1400555"/>
              <a:ext cx="271145" cy="207645"/>
            </a:xfrm>
            <a:custGeom>
              <a:rect b="b" l="l" r="r" t="t"/>
              <a:pathLst>
                <a:path extrusionOk="0" h="207644" w="271144">
                  <a:moveTo>
                    <a:pt x="72390" y="72961"/>
                  </a:moveTo>
                  <a:lnTo>
                    <a:pt x="41910" y="72961"/>
                  </a:lnTo>
                  <a:lnTo>
                    <a:pt x="41910" y="28676"/>
                  </a:lnTo>
                  <a:lnTo>
                    <a:pt x="21590" y="28676"/>
                  </a:lnTo>
                  <a:lnTo>
                    <a:pt x="21590" y="72961"/>
                  </a:lnTo>
                  <a:lnTo>
                    <a:pt x="0" y="72961"/>
                  </a:lnTo>
                  <a:lnTo>
                    <a:pt x="0" y="89725"/>
                  </a:lnTo>
                  <a:lnTo>
                    <a:pt x="21590" y="89725"/>
                  </a:lnTo>
                  <a:lnTo>
                    <a:pt x="21590" y="202692"/>
                  </a:lnTo>
                  <a:lnTo>
                    <a:pt x="41910" y="202692"/>
                  </a:lnTo>
                  <a:lnTo>
                    <a:pt x="41910" y="89725"/>
                  </a:lnTo>
                  <a:lnTo>
                    <a:pt x="72390" y="89725"/>
                  </a:lnTo>
                  <a:lnTo>
                    <a:pt x="72390" y="72961"/>
                  </a:lnTo>
                  <a:close/>
                </a:path>
                <a:path extrusionOk="0" h="207644" w="271144">
                  <a:moveTo>
                    <a:pt x="213804" y="72961"/>
                  </a:moveTo>
                  <a:lnTo>
                    <a:pt x="195516" y="72961"/>
                  </a:lnTo>
                  <a:lnTo>
                    <a:pt x="195516" y="91249"/>
                  </a:lnTo>
                  <a:lnTo>
                    <a:pt x="195516" y="137071"/>
                  </a:lnTo>
                  <a:lnTo>
                    <a:pt x="181610" y="176212"/>
                  </a:lnTo>
                  <a:lnTo>
                    <a:pt x="157327" y="190500"/>
                  </a:lnTo>
                  <a:lnTo>
                    <a:pt x="140563" y="190500"/>
                  </a:lnTo>
                  <a:lnTo>
                    <a:pt x="108559" y="164503"/>
                  </a:lnTo>
                  <a:lnTo>
                    <a:pt x="102463" y="137071"/>
                  </a:lnTo>
                  <a:lnTo>
                    <a:pt x="102984" y="130238"/>
                  </a:lnTo>
                  <a:lnTo>
                    <a:pt x="120129" y="94996"/>
                  </a:lnTo>
                  <a:lnTo>
                    <a:pt x="125323" y="91249"/>
                  </a:lnTo>
                  <a:lnTo>
                    <a:pt x="131419" y="86677"/>
                  </a:lnTo>
                  <a:lnTo>
                    <a:pt x="139966" y="85255"/>
                  </a:lnTo>
                  <a:lnTo>
                    <a:pt x="157327" y="85153"/>
                  </a:lnTo>
                  <a:lnTo>
                    <a:pt x="164947" y="86677"/>
                  </a:lnTo>
                  <a:lnTo>
                    <a:pt x="191668" y="117094"/>
                  </a:lnTo>
                  <a:lnTo>
                    <a:pt x="195516" y="137071"/>
                  </a:lnTo>
                  <a:lnTo>
                    <a:pt x="195516" y="91249"/>
                  </a:lnTo>
                  <a:lnTo>
                    <a:pt x="190906" y="85852"/>
                  </a:lnTo>
                  <a:lnTo>
                    <a:pt x="185991" y="81153"/>
                  </a:lnTo>
                  <a:lnTo>
                    <a:pt x="180479" y="77330"/>
                  </a:lnTo>
                  <a:lnTo>
                    <a:pt x="174091" y="74485"/>
                  </a:lnTo>
                  <a:lnTo>
                    <a:pt x="168109" y="71615"/>
                  </a:lnTo>
                  <a:lnTo>
                    <a:pt x="161709" y="69723"/>
                  </a:lnTo>
                  <a:lnTo>
                    <a:pt x="155016" y="68707"/>
                  </a:lnTo>
                  <a:lnTo>
                    <a:pt x="148183" y="68389"/>
                  </a:lnTo>
                  <a:lnTo>
                    <a:pt x="139306" y="68961"/>
                  </a:lnTo>
                  <a:lnTo>
                    <a:pt x="102082" y="87439"/>
                  </a:lnTo>
                  <a:lnTo>
                    <a:pt x="84632" y="127292"/>
                  </a:lnTo>
                  <a:lnTo>
                    <a:pt x="84074" y="137071"/>
                  </a:lnTo>
                  <a:lnTo>
                    <a:pt x="84632" y="147078"/>
                  </a:lnTo>
                  <a:lnTo>
                    <a:pt x="102273" y="188214"/>
                  </a:lnTo>
                  <a:lnTo>
                    <a:pt x="139966" y="206692"/>
                  </a:lnTo>
                  <a:lnTo>
                    <a:pt x="158851" y="207264"/>
                  </a:lnTo>
                  <a:lnTo>
                    <a:pt x="166471" y="205740"/>
                  </a:lnTo>
                  <a:lnTo>
                    <a:pt x="174091" y="201168"/>
                  </a:lnTo>
                  <a:lnTo>
                    <a:pt x="180479" y="197700"/>
                  </a:lnTo>
                  <a:lnTo>
                    <a:pt x="185953" y="193954"/>
                  </a:lnTo>
                  <a:lnTo>
                    <a:pt x="190906" y="189598"/>
                  </a:lnTo>
                  <a:lnTo>
                    <a:pt x="195516" y="184404"/>
                  </a:lnTo>
                  <a:lnTo>
                    <a:pt x="195516" y="202692"/>
                  </a:lnTo>
                  <a:lnTo>
                    <a:pt x="213804" y="202692"/>
                  </a:lnTo>
                  <a:lnTo>
                    <a:pt x="213804" y="72961"/>
                  </a:lnTo>
                  <a:close/>
                </a:path>
                <a:path extrusionOk="0" h="207644" w="271144">
                  <a:moveTo>
                    <a:pt x="270776" y="0"/>
                  </a:moveTo>
                  <a:lnTo>
                    <a:pt x="250964" y="0"/>
                  </a:lnTo>
                  <a:lnTo>
                    <a:pt x="250964" y="204216"/>
                  </a:lnTo>
                  <a:lnTo>
                    <a:pt x="270776" y="204216"/>
                  </a:lnTo>
                  <a:lnTo>
                    <a:pt x="2707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87" name="Google Shape;2587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96091" y="1468945"/>
              <a:ext cx="111347" cy="13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8" name="Google Shape;2588;p32"/>
            <p:cNvSpPr/>
            <p:nvPr/>
          </p:nvSpPr>
          <p:spPr>
            <a:xfrm>
              <a:off x="1630299" y="1575815"/>
              <a:ext cx="32384" cy="64135"/>
            </a:xfrm>
            <a:custGeom>
              <a:rect b="b" l="l" r="r" t="t"/>
              <a:pathLst>
                <a:path extrusionOk="0" h="64135" w="32385">
                  <a:moveTo>
                    <a:pt x="0" y="19811"/>
                  </a:moveTo>
                  <a:lnTo>
                    <a:pt x="0" y="10667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7620" y="1523"/>
                  </a:lnTo>
                  <a:lnTo>
                    <a:pt x="10668" y="0"/>
                  </a:lnTo>
                  <a:lnTo>
                    <a:pt x="19907" y="0"/>
                  </a:lnTo>
                  <a:lnTo>
                    <a:pt x="24479" y="1523"/>
                  </a:lnTo>
                  <a:lnTo>
                    <a:pt x="30575" y="7619"/>
                  </a:lnTo>
                  <a:lnTo>
                    <a:pt x="32099" y="12191"/>
                  </a:lnTo>
                  <a:lnTo>
                    <a:pt x="32099" y="18287"/>
                  </a:lnTo>
                  <a:lnTo>
                    <a:pt x="14942" y="55911"/>
                  </a:lnTo>
                  <a:lnTo>
                    <a:pt x="3048" y="64103"/>
                  </a:lnTo>
                  <a:lnTo>
                    <a:pt x="1524" y="58007"/>
                  </a:lnTo>
                  <a:lnTo>
                    <a:pt x="7777" y="52862"/>
                  </a:lnTo>
                  <a:lnTo>
                    <a:pt x="12620" y="46565"/>
                  </a:lnTo>
                  <a:lnTo>
                    <a:pt x="15748" y="39107"/>
                  </a:lnTo>
                  <a:lnTo>
                    <a:pt x="16859" y="30479"/>
                  </a:lnTo>
                  <a:lnTo>
                    <a:pt x="12287" y="30479"/>
                  </a:lnTo>
                  <a:lnTo>
                    <a:pt x="9144" y="28955"/>
                  </a:lnTo>
                  <a:lnTo>
                    <a:pt x="4572" y="25907"/>
                  </a:lnTo>
                  <a:lnTo>
                    <a:pt x="1524" y="22859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589" name="Google Shape;2589;p32"/>
          <p:cNvGrpSpPr/>
          <p:nvPr/>
        </p:nvGrpSpPr>
        <p:grpSpPr>
          <a:xfrm>
            <a:off x="1744789" y="1395602"/>
            <a:ext cx="666654" cy="212217"/>
            <a:chOff x="1744789" y="1395602"/>
            <a:chExt cx="666654" cy="212217"/>
          </a:xfrm>
        </p:grpSpPr>
        <p:pic>
          <p:nvPicPr>
            <p:cNvPr id="2590" name="Google Shape;2590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44789" y="1395602"/>
              <a:ext cx="208978" cy="212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1" name="Google Shape;2591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79675" y="1468945"/>
              <a:ext cx="277653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2" name="Google Shape;2592;p3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281808" y="1468945"/>
              <a:ext cx="129635" cy="138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3" name="Google Shape;2593;p32"/>
          <p:cNvSpPr/>
          <p:nvPr/>
        </p:nvSpPr>
        <p:spPr>
          <a:xfrm>
            <a:off x="2431351" y="1429232"/>
            <a:ext cx="71120" cy="174625"/>
          </a:xfrm>
          <a:custGeom>
            <a:rect b="b" l="l" r="r" t="t"/>
            <a:pathLst>
              <a:path extrusionOk="0" h="174625" w="71119">
                <a:moveTo>
                  <a:pt x="71120" y="44284"/>
                </a:moveTo>
                <a:lnTo>
                  <a:pt x="43180" y="44284"/>
                </a:lnTo>
                <a:lnTo>
                  <a:pt x="43180" y="0"/>
                </a:lnTo>
                <a:lnTo>
                  <a:pt x="22860" y="0"/>
                </a:lnTo>
                <a:lnTo>
                  <a:pt x="22860" y="44284"/>
                </a:lnTo>
                <a:lnTo>
                  <a:pt x="0" y="44284"/>
                </a:lnTo>
                <a:lnTo>
                  <a:pt x="0" y="61048"/>
                </a:lnTo>
                <a:lnTo>
                  <a:pt x="22860" y="61048"/>
                </a:lnTo>
                <a:lnTo>
                  <a:pt x="22860" y="174015"/>
                </a:lnTo>
                <a:lnTo>
                  <a:pt x="43180" y="174015"/>
                </a:lnTo>
                <a:lnTo>
                  <a:pt x="43180" y="61048"/>
                </a:lnTo>
                <a:lnTo>
                  <a:pt x="71120" y="61048"/>
                </a:lnTo>
                <a:lnTo>
                  <a:pt x="71120" y="44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94" name="Google Shape;2594;p32"/>
          <p:cNvGrpSpPr/>
          <p:nvPr/>
        </p:nvGrpSpPr>
        <p:grpSpPr>
          <a:xfrm>
            <a:off x="2509164" y="1416938"/>
            <a:ext cx="439299" cy="242792"/>
            <a:chOff x="2509164" y="1416938"/>
            <a:chExt cx="439299" cy="242792"/>
          </a:xfrm>
        </p:grpSpPr>
        <p:sp>
          <p:nvSpPr>
            <p:cNvPr id="2595" name="Google Shape;2595;p32"/>
            <p:cNvSpPr/>
            <p:nvPr/>
          </p:nvSpPr>
          <p:spPr>
            <a:xfrm>
              <a:off x="2509164" y="1416938"/>
              <a:ext cx="127000" cy="186690"/>
            </a:xfrm>
            <a:custGeom>
              <a:rect b="b" l="l" r="r" t="t"/>
              <a:pathLst>
                <a:path extrusionOk="0" h="186690" w="127000">
                  <a:moveTo>
                    <a:pt x="71120" y="56578"/>
                  </a:moveTo>
                  <a:lnTo>
                    <a:pt x="40640" y="56578"/>
                  </a:lnTo>
                  <a:lnTo>
                    <a:pt x="40640" y="12293"/>
                  </a:lnTo>
                  <a:lnTo>
                    <a:pt x="22860" y="12293"/>
                  </a:lnTo>
                  <a:lnTo>
                    <a:pt x="22860" y="56578"/>
                  </a:lnTo>
                  <a:lnTo>
                    <a:pt x="0" y="56578"/>
                  </a:lnTo>
                  <a:lnTo>
                    <a:pt x="0" y="73342"/>
                  </a:lnTo>
                  <a:lnTo>
                    <a:pt x="22860" y="73342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3342"/>
                  </a:lnTo>
                  <a:lnTo>
                    <a:pt x="71120" y="73342"/>
                  </a:lnTo>
                  <a:lnTo>
                    <a:pt x="71120" y="56578"/>
                  </a:lnTo>
                  <a:close/>
                </a:path>
                <a:path extrusionOk="0" h="186690" w="127000">
                  <a:moveTo>
                    <a:pt x="122021" y="56578"/>
                  </a:moveTo>
                  <a:lnTo>
                    <a:pt x="102108" y="56578"/>
                  </a:lnTo>
                  <a:lnTo>
                    <a:pt x="102108" y="186309"/>
                  </a:lnTo>
                  <a:lnTo>
                    <a:pt x="122021" y="186309"/>
                  </a:lnTo>
                  <a:lnTo>
                    <a:pt x="122021" y="56578"/>
                  </a:lnTo>
                  <a:close/>
                </a:path>
                <a:path extrusionOk="0" h="186690" w="127000">
                  <a:moveTo>
                    <a:pt x="126593" y="10769"/>
                  </a:moveTo>
                  <a:lnTo>
                    <a:pt x="125069" y="7721"/>
                  </a:lnTo>
                  <a:lnTo>
                    <a:pt x="122021" y="4673"/>
                  </a:lnTo>
                  <a:lnTo>
                    <a:pt x="118973" y="1524"/>
                  </a:lnTo>
                  <a:lnTo>
                    <a:pt x="115925" y="0"/>
                  </a:lnTo>
                  <a:lnTo>
                    <a:pt x="108305" y="0"/>
                  </a:lnTo>
                  <a:lnTo>
                    <a:pt x="103632" y="1524"/>
                  </a:lnTo>
                  <a:lnTo>
                    <a:pt x="100584" y="4673"/>
                  </a:lnTo>
                  <a:lnTo>
                    <a:pt x="97536" y="7721"/>
                  </a:lnTo>
                  <a:lnTo>
                    <a:pt x="97536" y="22961"/>
                  </a:lnTo>
                  <a:lnTo>
                    <a:pt x="103632" y="29057"/>
                  </a:lnTo>
                  <a:lnTo>
                    <a:pt x="108305" y="30581"/>
                  </a:lnTo>
                  <a:lnTo>
                    <a:pt x="115925" y="30581"/>
                  </a:lnTo>
                  <a:lnTo>
                    <a:pt x="118973" y="29057"/>
                  </a:lnTo>
                  <a:lnTo>
                    <a:pt x="125069" y="22961"/>
                  </a:lnTo>
                  <a:lnTo>
                    <a:pt x="126593" y="19913"/>
                  </a:lnTo>
                  <a:lnTo>
                    <a:pt x="126593" y="10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96" name="Google Shape;2596;p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76905" y="1468945"/>
              <a:ext cx="112871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7" name="Google Shape;2597;p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818828" y="1468945"/>
              <a:ext cx="129635" cy="1907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8" name="Google Shape;2598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39998" y="1410842"/>
            <a:ext cx="140398" cy="19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9" name="Google Shape;2599;p32"/>
          <p:cNvGrpSpPr/>
          <p:nvPr/>
        </p:nvGrpSpPr>
        <p:grpSpPr>
          <a:xfrm>
            <a:off x="3247548" y="1416938"/>
            <a:ext cx="805529" cy="242792"/>
            <a:chOff x="3247548" y="1416938"/>
            <a:chExt cx="805529" cy="242792"/>
          </a:xfrm>
        </p:grpSpPr>
        <p:pic>
          <p:nvPicPr>
            <p:cNvPr id="2600" name="Google Shape;2600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247548" y="1468945"/>
              <a:ext cx="109823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1" name="Google Shape;2601;p3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378707" y="1468945"/>
              <a:ext cx="129730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2" name="Google Shape;2602;p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535870" y="1429226"/>
              <a:ext cx="148939" cy="174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3" name="Google Shape;2603;p32"/>
            <p:cNvSpPr/>
            <p:nvPr/>
          </p:nvSpPr>
          <p:spPr>
            <a:xfrm>
              <a:off x="3711320" y="1416938"/>
              <a:ext cx="30480" cy="186690"/>
            </a:xfrm>
            <a:custGeom>
              <a:rect b="b" l="l" r="r" t="t"/>
              <a:pathLst>
                <a:path extrusionOk="0" h="186690" w="30479">
                  <a:moveTo>
                    <a:pt x="6096" y="186309"/>
                  </a:moveTo>
                  <a:lnTo>
                    <a:pt x="6096" y="56578"/>
                  </a:lnTo>
                  <a:lnTo>
                    <a:pt x="24384" y="56578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90" w="30479">
                  <a:moveTo>
                    <a:pt x="0" y="19907"/>
                  </a:moveTo>
                  <a:lnTo>
                    <a:pt x="0" y="10763"/>
                  </a:lnTo>
                  <a:lnTo>
                    <a:pt x="1524" y="7715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5908" y="4667"/>
                  </a:lnTo>
                  <a:lnTo>
                    <a:pt x="28956" y="7715"/>
                  </a:lnTo>
                  <a:lnTo>
                    <a:pt x="30480" y="10763"/>
                  </a:lnTo>
                  <a:lnTo>
                    <a:pt x="30480" y="19907"/>
                  </a:lnTo>
                  <a:lnTo>
                    <a:pt x="28956" y="22955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04" name="Google Shape;2604;p3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81520" y="1468945"/>
              <a:ext cx="112871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5" name="Google Shape;2605;p3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923347" y="1468945"/>
              <a:ext cx="129730" cy="1907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6" name="Google Shape;2606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780" y="1846040"/>
            <a:ext cx="120586" cy="1206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32"/>
          <p:cNvSpPr/>
          <p:nvPr/>
        </p:nvSpPr>
        <p:spPr>
          <a:xfrm>
            <a:off x="942721" y="1794128"/>
            <a:ext cx="83820" cy="18415"/>
          </a:xfrm>
          <a:custGeom>
            <a:rect b="b" l="l" r="r" t="t"/>
            <a:pathLst>
              <a:path extrusionOk="0" h="18414" w="83819">
                <a:moveTo>
                  <a:pt x="83820" y="0"/>
                </a:moveTo>
                <a:lnTo>
                  <a:pt x="62230" y="0"/>
                </a:lnTo>
                <a:lnTo>
                  <a:pt x="0" y="0"/>
                </a:lnTo>
                <a:lnTo>
                  <a:pt x="0" y="18288"/>
                </a:lnTo>
                <a:lnTo>
                  <a:pt x="62230" y="18288"/>
                </a:lnTo>
                <a:lnTo>
                  <a:pt x="83820" y="18288"/>
                </a:lnTo>
                <a:lnTo>
                  <a:pt x="838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608" name="Google Shape;2608;p32"/>
          <p:cNvGrpSpPr/>
          <p:nvPr/>
        </p:nvGrpSpPr>
        <p:grpSpPr>
          <a:xfrm>
            <a:off x="922401" y="1781555"/>
            <a:ext cx="728344" cy="240696"/>
            <a:chOff x="922401" y="1781555"/>
            <a:chExt cx="728344" cy="240696"/>
          </a:xfrm>
        </p:grpSpPr>
        <p:sp>
          <p:nvSpPr>
            <p:cNvPr id="2609" name="Google Shape;2609;p32"/>
            <p:cNvSpPr/>
            <p:nvPr/>
          </p:nvSpPr>
          <p:spPr>
            <a:xfrm>
              <a:off x="922401" y="1781555"/>
              <a:ext cx="216535" cy="205740"/>
            </a:xfrm>
            <a:custGeom>
              <a:rect b="b" l="l" r="r" t="t"/>
              <a:pathLst>
                <a:path extrusionOk="0" h="205739" w="216534">
                  <a:moveTo>
                    <a:pt x="82550" y="96583"/>
                  </a:moveTo>
                  <a:lnTo>
                    <a:pt x="20320" y="96583"/>
                  </a:lnTo>
                  <a:lnTo>
                    <a:pt x="20320" y="12573"/>
                  </a:lnTo>
                  <a:lnTo>
                    <a:pt x="0" y="12573"/>
                  </a:lnTo>
                  <a:lnTo>
                    <a:pt x="0" y="203454"/>
                  </a:lnTo>
                  <a:lnTo>
                    <a:pt x="20320" y="203454"/>
                  </a:lnTo>
                  <a:lnTo>
                    <a:pt x="20320" y="114871"/>
                  </a:lnTo>
                  <a:lnTo>
                    <a:pt x="82550" y="114871"/>
                  </a:lnTo>
                  <a:lnTo>
                    <a:pt x="82550" y="96583"/>
                  </a:lnTo>
                  <a:close/>
                </a:path>
                <a:path extrusionOk="0" h="205739" w="216534">
                  <a:moveTo>
                    <a:pt x="151155" y="73634"/>
                  </a:moveTo>
                  <a:lnTo>
                    <a:pt x="131241" y="73634"/>
                  </a:lnTo>
                  <a:lnTo>
                    <a:pt x="131241" y="203454"/>
                  </a:lnTo>
                  <a:lnTo>
                    <a:pt x="151155" y="203454"/>
                  </a:lnTo>
                  <a:lnTo>
                    <a:pt x="151155" y="73634"/>
                  </a:lnTo>
                  <a:close/>
                </a:path>
                <a:path extrusionOk="0" h="205739" w="216534">
                  <a:moveTo>
                    <a:pt x="155727" y="27914"/>
                  </a:moveTo>
                  <a:lnTo>
                    <a:pt x="154203" y="24765"/>
                  </a:lnTo>
                  <a:lnTo>
                    <a:pt x="151155" y="21717"/>
                  </a:lnTo>
                  <a:lnTo>
                    <a:pt x="148018" y="18669"/>
                  </a:lnTo>
                  <a:lnTo>
                    <a:pt x="144970" y="17145"/>
                  </a:lnTo>
                  <a:lnTo>
                    <a:pt x="135826" y="17145"/>
                  </a:lnTo>
                  <a:lnTo>
                    <a:pt x="132778" y="18669"/>
                  </a:lnTo>
                  <a:lnTo>
                    <a:pt x="126669" y="24765"/>
                  </a:lnTo>
                  <a:lnTo>
                    <a:pt x="125145" y="27914"/>
                  </a:lnTo>
                  <a:lnTo>
                    <a:pt x="125145" y="37058"/>
                  </a:lnTo>
                  <a:lnTo>
                    <a:pt x="126669" y="40106"/>
                  </a:lnTo>
                  <a:lnTo>
                    <a:pt x="132778" y="46202"/>
                  </a:lnTo>
                  <a:lnTo>
                    <a:pt x="137350" y="47726"/>
                  </a:lnTo>
                  <a:lnTo>
                    <a:pt x="144970" y="47726"/>
                  </a:lnTo>
                  <a:lnTo>
                    <a:pt x="148018" y="46202"/>
                  </a:lnTo>
                  <a:lnTo>
                    <a:pt x="151155" y="43154"/>
                  </a:lnTo>
                  <a:lnTo>
                    <a:pt x="154203" y="40106"/>
                  </a:lnTo>
                  <a:lnTo>
                    <a:pt x="155727" y="37058"/>
                  </a:lnTo>
                  <a:lnTo>
                    <a:pt x="155727" y="27914"/>
                  </a:lnTo>
                  <a:close/>
                </a:path>
                <a:path extrusionOk="0" h="205739" w="216534">
                  <a:moveTo>
                    <a:pt x="216027" y="0"/>
                  </a:moveTo>
                  <a:lnTo>
                    <a:pt x="196215" y="0"/>
                  </a:lnTo>
                  <a:lnTo>
                    <a:pt x="196215" y="205740"/>
                  </a:lnTo>
                  <a:lnTo>
                    <a:pt x="216027" y="205740"/>
                  </a:lnTo>
                  <a:lnTo>
                    <a:pt x="2160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10" name="Google Shape;2610;p3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60176" y="1810988"/>
              <a:ext cx="210756" cy="178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2611;p3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98460" y="1850612"/>
              <a:ext cx="196786" cy="138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2" name="Google Shape;2612;p32"/>
            <p:cNvSpPr/>
            <p:nvPr/>
          </p:nvSpPr>
          <p:spPr>
            <a:xfrm>
              <a:off x="1619630" y="1957482"/>
              <a:ext cx="31115" cy="64769"/>
            </a:xfrm>
            <a:custGeom>
              <a:rect b="b" l="l" r="r" t="t"/>
              <a:pathLst>
                <a:path extrusionOk="0" h="64769" w="31114">
                  <a:moveTo>
                    <a:pt x="0" y="58007"/>
                  </a:moveTo>
                  <a:lnTo>
                    <a:pt x="6881" y="52863"/>
                  </a:lnTo>
                  <a:lnTo>
                    <a:pt x="11620" y="46577"/>
                  </a:lnTo>
                  <a:lnTo>
                    <a:pt x="14358" y="39147"/>
                  </a:lnTo>
                  <a:lnTo>
                    <a:pt x="15240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3" y="22955"/>
                  </a:lnTo>
                  <a:lnTo>
                    <a:pt x="0" y="19907"/>
                  </a:lnTo>
                  <a:lnTo>
                    <a:pt x="0" y="6095"/>
                  </a:lnTo>
                  <a:lnTo>
                    <a:pt x="3047" y="3047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19811" y="0"/>
                  </a:lnTo>
                  <a:lnTo>
                    <a:pt x="22955" y="1523"/>
                  </a:lnTo>
                  <a:lnTo>
                    <a:pt x="29051" y="7619"/>
                  </a:lnTo>
                  <a:lnTo>
                    <a:pt x="30575" y="12287"/>
                  </a:lnTo>
                  <a:lnTo>
                    <a:pt x="30575" y="18383"/>
                  </a:lnTo>
                  <a:lnTo>
                    <a:pt x="13537" y="55959"/>
                  </a:lnTo>
                  <a:lnTo>
                    <a:pt x="3048" y="64198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13" name="Google Shape;2613;p32"/>
          <p:cNvGrpSpPr/>
          <p:nvPr/>
        </p:nvGrpSpPr>
        <p:grpSpPr>
          <a:xfrm>
            <a:off x="1743455" y="1781555"/>
            <a:ext cx="730948" cy="240696"/>
            <a:chOff x="1743455" y="1781555"/>
            <a:chExt cx="730948" cy="240696"/>
          </a:xfrm>
        </p:grpSpPr>
        <p:sp>
          <p:nvSpPr>
            <p:cNvPr id="2614" name="Google Shape;2614;p32"/>
            <p:cNvSpPr/>
            <p:nvPr/>
          </p:nvSpPr>
          <p:spPr>
            <a:xfrm>
              <a:off x="1743455" y="1781555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39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15" name="Google Shape;2615;p3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792033" y="1850612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3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956815" y="1781936"/>
              <a:ext cx="276129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7" name="Google Shape;2617;p32"/>
            <p:cNvSpPr/>
            <p:nvPr/>
          </p:nvSpPr>
          <p:spPr>
            <a:xfrm>
              <a:off x="2261615" y="1781555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39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18" name="Google Shape;2618;p3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07716" y="1850612"/>
              <a:ext cx="109823" cy="138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9" name="Google Shape;2619;p32"/>
            <p:cNvSpPr/>
            <p:nvPr/>
          </p:nvSpPr>
          <p:spPr>
            <a:xfrm>
              <a:off x="2442019" y="1957482"/>
              <a:ext cx="32384" cy="64769"/>
            </a:xfrm>
            <a:custGeom>
              <a:rect b="b" l="l" r="r" t="t"/>
              <a:pathLst>
                <a:path extrusionOk="0" h="64769" w="32385">
                  <a:moveTo>
                    <a:pt x="0" y="58007"/>
                  </a:moveTo>
                  <a:lnTo>
                    <a:pt x="7119" y="52863"/>
                  </a:lnTo>
                  <a:lnTo>
                    <a:pt x="12382" y="46577"/>
                  </a:lnTo>
                  <a:lnTo>
                    <a:pt x="15644" y="39147"/>
                  </a:lnTo>
                  <a:lnTo>
                    <a:pt x="16763" y="30575"/>
                  </a:lnTo>
                  <a:lnTo>
                    <a:pt x="12191" y="30575"/>
                  </a:lnTo>
                  <a:lnTo>
                    <a:pt x="7620" y="29051"/>
                  </a:lnTo>
                  <a:lnTo>
                    <a:pt x="1523" y="22955"/>
                  </a:lnTo>
                  <a:lnTo>
                    <a:pt x="0" y="19907"/>
                  </a:lnTo>
                  <a:lnTo>
                    <a:pt x="0" y="10763"/>
                  </a:lnTo>
                  <a:lnTo>
                    <a:pt x="1523" y="6095"/>
                  </a:lnTo>
                  <a:lnTo>
                    <a:pt x="4571" y="3047"/>
                  </a:lnTo>
                  <a:lnTo>
                    <a:pt x="10667" y="0"/>
                  </a:lnTo>
                  <a:lnTo>
                    <a:pt x="19811" y="0"/>
                  </a:lnTo>
                  <a:lnTo>
                    <a:pt x="24383" y="1523"/>
                  </a:lnTo>
                  <a:lnTo>
                    <a:pt x="30480" y="7619"/>
                  </a:lnTo>
                  <a:lnTo>
                    <a:pt x="32004" y="12287"/>
                  </a:lnTo>
                  <a:lnTo>
                    <a:pt x="32004" y="18383"/>
                  </a:lnTo>
                  <a:lnTo>
                    <a:pt x="14668" y="55959"/>
                  </a:lnTo>
                  <a:lnTo>
                    <a:pt x="3048" y="64198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20" name="Google Shape;2620;p32"/>
          <p:cNvGrpSpPr/>
          <p:nvPr/>
        </p:nvGrpSpPr>
        <p:grpSpPr>
          <a:xfrm>
            <a:off x="2557938" y="1781555"/>
            <a:ext cx="572072" cy="208026"/>
            <a:chOff x="2557938" y="1781555"/>
            <a:chExt cx="572072" cy="208026"/>
          </a:xfrm>
        </p:grpSpPr>
        <p:pic>
          <p:nvPicPr>
            <p:cNvPr id="2621" name="Google Shape;2621;p3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557938" y="1850612"/>
              <a:ext cx="263937" cy="1389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2" name="Google Shape;2622;p32"/>
            <p:cNvSpPr/>
            <p:nvPr/>
          </p:nvSpPr>
          <p:spPr>
            <a:xfrm>
              <a:off x="2849880" y="1781555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39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23" name="Google Shape;2623;p3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896647" y="1850612"/>
              <a:ext cx="129635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2624;p3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053715" y="1850612"/>
              <a:ext cx="76295" cy="1343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5" name="Google Shape;2625;p3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206305" y="1792714"/>
            <a:ext cx="138874" cy="196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6" name="Google Shape;2626;p32"/>
          <p:cNvGrpSpPr/>
          <p:nvPr/>
        </p:nvGrpSpPr>
        <p:grpSpPr>
          <a:xfrm>
            <a:off x="3421475" y="1781936"/>
            <a:ext cx="1109091" cy="259557"/>
            <a:chOff x="3421475" y="1781936"/>
            <a:chExt cx="1109091" cy="259557"/>
          </a:xfrm>
        </p:grpSpPr>
        <p:pic>
          <p:nvPicPr>
            <p:cNvPr id="2627" name="Google Shape;2627;p3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421475" y="178193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32"/>
            <p:cNvSpPr/>
            <p:nvPr/>
          </p:nvSpPr>
          <p:spPr>
            <a:xfrm>
              <a:off x="3575494" y="1798700"/>
              <a:ext cx="30480" cy="186690"/>
            </a:xfrm>
            <a:custGeom>
              <a:rect b="b" l="l" r="r" t="t"/>
              <a:pathLst>
                <a:path extrusionOk="0" h="186689" w="30479">
                  <a:moveTo>
                    <a:pt x="6096" y="186309"/>
                  </a:moveTo>
                  <a:lnTo>
                    <a:pt x="6096" y="56578"/>
                  </a:lnTo>
                  <a:lnTo>
                    <a:pt x="24384" y="56578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89" w="30479">
                  <a:moveTo>
                    <a:pt x="0" y="19907"/>
                  </a:moveTo>
                  <a:lnTo>
                    <a:pt x="0" y="10763"/>
                  </a:lnTo>
                  <a:lnTo>
                    <a:pt x="1524" y="7715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5908" y="4667"/>
                  </a:lnTo>
                  <a:lnTo>
                    <a:pt x="28956" y="7715"/>
                  </a:lnTo>
                  <a:lnTo>
                    <a:pt x="30480" y="10763"/>
                  </a:lnTo>
                  <a:lnTo>
                    <a:pt x="30480" y="19907"/>
                  </a:lnTo>
                  <a:lnTo>
                    <a:pt x="28956" y="22955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29" name="Google Shape;2629;p3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638073" y="1850612"/>
              <a:ext cx="126682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2630;p3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793712" y="1850612"/>
              <a:ext cx="215074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2631;p3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045458" y="1850612"/>
              <a:ext cx="202882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2" name="Google Shape;2632;p3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272724" y="1781936"/>
              <a:ext cx="112966" cy="20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3" name="Google Shape;2633;p3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407027" y="1855184"/>
              <a:ext cx="123539" cy="1863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4" name="Google Shape;2634;p3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25780" y="2227802"/>
            <a:ext cx="120586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3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22400" y="2159031"/>
            <a:ext cx="1171765" cy="212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32"/>
          <p:cNvGrpSpPr/>
          <p:nvPr/>
        </p:nvGrpSpPr>
        <p:grpSpPr>
          <a:xfrm>
            <a:off x="2185416" y="2164079"/>
            <a:ext cx="399954" cy="207264"/>
            <a:chOff x="2185416" y="2164079"/>
            <a:chExt cx="399954" cy="207264"/>
          </a:xfrm>
        </p:grpSpPr>
        <p:sp>
          <p:nvSpPr>
            <p:cNvPr id="2637" name="Google Shape;2637;p32"/>
            <p:cNvSpPr/>
            <p:nvPr/>
          </p:nvSpPr>
          <p:spPr>
            <a:xfrm>
              <a:off x="2185416" y="2164079"/>
              <a:ext cx="90805" cy="204470"/>
            </a:xfrm>
            <a:custGeom>
              <a:rect b="b" l="l" r="r" t="t"/>
              <a:pathLst>
                <a:path extrusionOk="0" h="204469" w="90805">
                  <a:moveTo>
                    <a:pt x="19812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9812" y="204216"/>
                  </a:lnTo>
                  <a:lnTo>
                    <a:pt x="19812" y="0"/>
                  </a:lnTo>
                  <a:close/>
                </a:path>
                <a:path extrusionOk="0" h="204469" w="90805">
                  <a:moveTo>
                    <a:pt x="85725" y="72872"/>
                  </a:moveTo>
                  <a:lnTo>
                    <a:pt x="65811" y="72872"/>
                  </a:lnTo>
                  <a:lnTo>
                    <a:pt x="65811" y="202692"/>
                  </a:lnTo>
                  <a:lnTo>
                    <a:pt x="85725" y="202692"/>
                  </a:lnTo>
                  <a:lnTo>
                    <a:pt x="85725" y="72872"/>
                  </a:lnTo>
                  <a:close/>
                </a:path>
                <a:path extrusionOk="0" h="204469" w="90805">
                  <a:moveTo>
                    <a:pt x="90297" y="27051"/>
                  </a:moveTo>
                  <a:lnTo>
                    <a:pt x="88773" y="24003"/>
                  </a:lnTo>
                  <a:lnTo>
                    <a:pt x="82677" y="17907"/>
                  </a:lnTo>
                  <a:lnTo>
                    <a:pt x="79629" y="16383"/>
                  </a:lnTo>
                  <a:lnTo>
                    <a:pt x="71907" y="16383"/>
                  </a:lnTo>
                  <a:lnTo>
                    <a:pt x="67335" y="17907"/>
                  </a:lnTo>
                  <a:lnTo>
                    <a:pt x="64287" y="20955"/>
                  </a:lnTo>
                  <a:lnTo>
                    <a:pt x="61239" y="27051"/>
                  </a:lnTo>
                  <a:lnTo>
                    <a:pt x="61239" y="36195"/>
                  </a:lnTo>
                  <a:lnTo>
                    <a:pt x="64287" y="42291"/>
                  </a:lnTo>
                  <a:lnTo>
                    <a:pt x="67335" y="45339"/>
                  </a:lnTo>
                  <a:lnTo>
                    <a:pt x="71907" y="46863"/>
                  </a:lnTo>
                  <a:lnTo>
                    <a:pt x="79629" y="46863"/>
                  </a:lnTo>
                  <a:lnTo>
                    <a:pt x="82677" y="45339"/>
                  </a:lnTo>
                  <a:lnTo>
                    <a:pt x="88773" y="39243"/>
                  </a:lnTo>
                  <a:lnTo>
                    <a:pt x="90297" y="36195"/>
                  </a:lnTo>
                  <a:lnTo>
                    <a:pt x="90297" y="27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38" name="Google Shape;2638;p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16861" y="2232374"/>
              <a:ext cx="112871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9" name="Google Shape;2639;p3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458783" y="2232374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0" name="Google Shape;2640;p3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670810" y="2174367"/>
            <a:ext cx="138874" cy="19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1" name="Google Shape;2641;p32"/>
          <p:cNvGrpSpPr/>
          <p:nvPr/>
        </p:nvGrpSpPr>
        <p:grpSpPr>
          <a:xfrm>
            <a:off x="2887503" y="2163603"/>
            <a:ext cx="498824" cy="207740"/>
            <a:chOff x="2887503" y="2163603"/>
            <a:chExt cx="498824" cy="207740"/>
          </a:xfrm>
        </p:grpSpPr>
        <p:pic>
          <p:nvPicPr>
            <p:cNvPr id="2642" name="Google Shape;2642;p3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887503" y="2163603"/>
              <a:ext cx="112871" cy="203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3" name="Google Shape;2643;p32"/>
            <p:cNvSpPr/>
            <p:nvPr/>
          </p:nvSpPr>
          <p:spPr>
            <a:xfrm>
              <a:off x="3041523" y="2180463"/>
              <a:ext cx="29209" cy="186690"/>
            </a:xfrm>
            <a:custGeom>
              <a:rect b="b" l="l" r="r" t="t"/>
              <a:pathLst>
                <a:path extrusionOk="0" h="186689" w="29210">
                  <a:moveTo>
                    <a:pt x="4572" y="186309"/>
                  </a:moveTo>
                  <a:lnTo>
                    <a:pt x="4572" y="56483"/>
                  </a:lnTo>
                  <a:lnTo>
                    <a:pt x="24479" y="56483"/>
                  </a:lnTo>
                  <a:lnTo>
                    <a:pt x="24479" y="186309"/>
                  </a:lnTo>
                  <a:lnTo>
                    <a:pt x="4572" y="186309"/>
                  </a:lnTo>
                  <a:close/>
                </a:path>
                <a:path extrusionOk="0" h="186689" w="29210">
                  <a:moveTo>
                    <a:pt x="0" y="19812"/>
                  </a:moveTo>
                  <a:lnTo>
                    <a:pt x="0" y="10668"/>
                  </a:lnTo>
                  <a:lnTo>
                    <a:pt x="3048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383" y="0"/>
                  </a:lnTo>
                  <a:lnTo>
                    <a:pt x="21431" y="1524"/>
                  </a:lnTo>
                  <a:lnTo>
                    <a:pt x="27527" y="7620"/>
                  </a:lnTo>
                  <a:lnTo>
                    <a:pt x="29051" y="10668"/>
                  </a:lnTo>
                  <a:lnTo>
                    <a:pt x="29051" y="19812"/>
                  </a:lnTo>
                  <a:lnTo>
                    <a:pt x="27527" y="22860"/>
                  </a:lnTo>
                  <a:lnTo>
                    <a:pt x="24479" y="25908"/>
                  </a:lnTo>
                  <a:lnTo>
                    <a:pt x="22955" y="28956"/>
                  </a:lnTo>
                  <a:lnTo>
                    <a:pt x="18383" y="30480"/>
                  </a:lnTo>
                  <a:lnTo>
                    <a:pt x="10668" y="30480"/>
                  </a:lnTo>
                  <a:lnTo>
                    <a:pt x="6096" y="28956"/>
                  </a:lnTo>
                  <a:lnTo>
                    <a:pt x="3048" y="2590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4" name="Google Shape;2644;p3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102578" y="2163603"/>
              <a:ext cx="129730" cy="207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3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259740" y="2232374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6" name="Google Shape;2646;p32"/>
          <p:cNvGrpSpPr/>
          <p:nvPr/>
        </p:nvGrpSpPr>
        <p:grpSpPr>
          <a:xfrm>
            <a:off x="3477767" y="2163603"/>
            <a:ext cx="674465" cy="207740"/>
            <a:chOff x="3477767" y="2163603"/>
            <a:chExt cx="674465" cy="207740"/>
          </a:xfrm>
        </p:grpSpPr>
        <p:sp>
          <p:nvSpPr>
            <p:cNvPr id="2647" name="Google Shape;2647;p32"/>
            <p:cNvSpPr/>
            <p:nvPr/>
          </p:nvSpPr>
          <p:spPr>
            <a:xfrm>
              <a:off x="3477767" y="2164080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48" name="Google Shape;2648;p3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525202" y="2232374"/>
              <a:ext cx="131159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9" name="Google Shape;2649;p3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691508" y="2163603"/>
              <a:ext cx="274605" cy="207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0" name="Google Shape;2650;p32"/>
            <p:cNvSpPr/>
            <p:nvPr/>
          </p:nvSpPr>
          <p:spPr>
            <a:xfrm>
              <a:off x="3994403" y="2164080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51" name="Google Shape;2651;p3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042409" y="2232374"/>
              <a:ext cx="109823" cy="13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2" name="Google Shape;2652;p3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25780" y="2609469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3" name="Google Shape;2653;p32"/>
          <p:cNvGrpSpPr/>
          <p:nvPr/>
        </p:nvGrpSpPr>
        <p:grpSpPr>
          <a:xfrm>
            <a:off x="903954" y="2545079"/>
            <a:ext cx="481869" cy="207931"/>
            <a:chOff x="903954" y="2545079"/>
            <a:chExt cx="481869" cy="207931"/>
          </a:xfrm>
        </p:grpSpPr>
        <p:pic>
          <p:nvPicPr>
            <p:cNvPr id="2654" name="Google Shape;2654;p3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903954" y="2557557"/>
              <a:ext cx="283908" cy="195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2655;p3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207769" y="2614136"/>
              <a:ext cx="129635" cy="13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6" name="Google Shape;2656;p32"/>
            <p:cNvSpPr/>
            <p:nvPr/>
          </p:nvSpPr>
          <p:spPr>
            <a:xfrm>
              <a:off x="1365503" y="2545079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57" name="Google Shape;2657;p32"/>
          <p:cNvGrpSpPr/>
          <p:nvPr/>
        </p:nvGrpSpPr>
        <p:grpSpPr>
          <a:xfrm>
            <a:off x="1404543" y="2562135"/>
            <a:ext cx="480549" cy="242786"/>
            <a:chOff x="1404543" y="2562135"/>
            <a:chExt cx="480549" cy="242786"/>
          </a:xfrm>
        </p:grpSpPr>
        <p:sp>
          <p:nvSpPr>
            <p:cNvPr id="2658" name="Google Shape;2658;p32"/>
            <p:cNvSpPr/>
            <p:nvPr/>
          </p:nvSpPr>
          <p:spPr>
            <a:xfrm>
              <a:off x="1404543" y="2562135"/>
              <a:ext cx="128270" cy="186690"/>
            </a:xfrm>
            <a:custGeom>
              <a:rect b="b" l="l" r="r" t="t"/>
              <a:pathLst>
                <a:path extrusionOk="0" h="186689" w="128269">
                  <a:moveTo>
                    <a:pt x="71120" y="56578"/>
                  </a:moveTo>
                  <a:lnTo>
                    <a:pt x="40640" y="56578"/>
                  </a:lnTo>
                  <a:lnTo>
                    <a:pt x="40640" y="12280"/>
                  </a:lnTo>
                  <a:lnTo>
                    <a:pt x="22860" y="12280"/>
                  </a:lnTo>
                  <a:lnTo>
                    <a:pt x="22860" y="56578"/>
                  </a:lnTo>
                  <a:lnTo>
                    <a:pt x="0" y="56578"/>
                  </a:lnTo>
                  <a:lnTo>
                    <a:pt x="0" y="73342"/>
                  </a:lnTo>
                  <a:lnTo>
                    <a:pt x="22860" y="73342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3342"/>
                  </a:lnTo>
                  <a:lnTo>
                    <a:pt x="71120" y="73342"/>
                  </a:lnTo>
                  <a:lnTo>
                    <a:pt x="71120" y="56578"/>
                  </a:lnTo>
                  <a:close/>
                </a:path>
                <a:path extrusionOk="0" h="186689" w="128269">
                  <a:moveTo>
                    <a:pt x="122021" y="56578"/>
                  </a:moveTo>
                  <a:lnTo>
                    <a:pt x="103733" y="56578"/>
                  </a:lnTo>
                  <a:lnTo>
                    <a:pt x="103733" y="186309"/>
                  </a:lnTo>
                  <a:lnTo>
                    <a:pt x="122021" y="186309"/>
                  </a:lnTo>
                  <a:lnTo>
                    <a:pt x="122021" y="56578"/>
                  </a:lnTo>
                  <a:close/>
                </a:path>
                <a:path extrusionOk="0" h="186689" w="128269">
                  <a:moveTo>
                    <a:pt x="128117" y="10756"/>
                  </a:moveTo>
                  <a:lnTo>
                    <a:pt x="126593" y="7708"/>
                  </a:lnTo>
                  <a:lnTo>
                    <a:pt x="123545" y="4660"/>
                  </a:lnTo>
                  <a:lnTo>
                    <a:pt x="120497" y="1524"/>
                  </a:lnTo>
                  <a:lnTo>
                    <a:pt x="117449" y="0"/>
                  </a:lnTo>
                  <a:lnTo>
                    <a:pt x="108305" y="0"/>
                  </a:lnTo>
                  <a:lnTo>
                    <a:pt x="105257" y="1524"/>
                  </a:lnTo>
                  <a:lnTo>
                    <a:pt x="102209" y="4660"/>
                  </a:lnTo>
                  <a:lnTo>
                    <a:pt x="99161" y="7708"/>
                  </a:lnTo>
                  <a:lnTo>
                    <a:pt x="97637" y="10756"/>
                  </a:lnTo>
                  <a:lnTo>
                    <a:pt x="97637" y="19900"/>
                  </a:lnTo>
                  <a:lnTo>
                    <a:pt x="99161" y="22948"/>
                  </a:lnTo>
                  <a:lnTo>
                    <a:pt x="105257" y="29044"/>
                  </a:lnTo>
                  <a:lnTo>
                    <a:pt x="108305" y="30568"/>
                  </a:lnTo>
                  <a:lnTo>
                    <a:pt x="117449" y="30568"/>
                  </a:lnTo>
                  <a:lnTo>
                    <a:pt x="120497" y="29044"/>
                  </a:lnTo>
                  <a:lnTo>
                    <a:pt x="126593" y="22948"/>
                  </a:lnTo>
                  <a:lnTo>
                    <a:pt x="128117" y="19900"/>
                  </a:lnTo>
                  <a:lnTo>
                    <a:pt x="128117" y="10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59" name="Google Shape;2659;p3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572387" y="2614136"/>
              <a:ext cx="257841" cy="190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0" name="Google Shape;2660;p32"/>
            <p:cNvSpPr/>
            <p:nvPr/>
          </p:nvSpPr>
          <p:spPr>
            <a:xfrm>
              <a:off x="1854612" y="2721006"/>
              <a:ext cx="30480" cy="64135"/>
            </a:xfrm>
            <a:custGeom>
              <a:rect b="b" l="l" r="r" t="t"/>
              <a:pathLst>
                <a:path extrusionOk="0" h="64135" w="30480">
                  <a:moveTo>
                    <a:pt x="0" y="58007"/>
                  </a:moveTo>
                  <a:lnTo>
                    <a:pt x="6881" y="52634"/>
                  </a:lnTo>
                  <a:lnTo>
                    <a:pt x="11620" y="45958"/>
                  </a:lnTo>
                  <a:lnTo>
                    <a:pt x="14358" y="38424"/>
                  </a:lnTo>
                  <a:lnTo>
                    <a:pt x="15240" y="30479"/>
                  </a:lnTo>
                  <a:lnTo>
                    <a:pt x="10668" y="30479"/>
                  </a:lnTo>
                  <a:lnTo>
                    <a:pt x="7620" y="28955"/>
                  </a:lnTo>
                  <a:lnTo>
                    <a:pt x="1523" y="22859"/>
                  </a:lnTo>
                  <a:lnTo>
                    <a:pt x="0" y="19811"/>
                  </a:lnTo>
                  <a:lnTo>
                    <a:pt x="0" y="10667"/>
                  </a:lnTo>
                  <a:lnTo>
                    <a:pt x="1523" y="6095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19811" y="0"/>
                  </a:lnTo>
                  <a:lnTo>
                    <a:pt x="22859" y="1523"/>
                  </a:lnTo>
                  <a:lnTo>
                    <a:pt x="28955" y="7619"/>
                  </a:lnTo>
                  <a:lnTo>
                    <a:pt x="30480" y="12191"/>
                  </a:lnTo>
                  <a:lnTo>
                    <a:pt x="30480" y="18287"/>
                  </a:lnTo>
                  <a:lnTo>
                    <a:pt x="14097" y="55911"/>
                  </a:lnTo>
                  <a:lnTo>
                    <a:pt x="3048" y="64103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661" name="Google Shape;2661;p32"/>
          <p:cNvGrpSpPr/>
          <p:nvPr/>
        </p:nvGrpSpPr>
        <p:grpSpPr>
          <a:xfrm>
            <a:off x="1969007" y="2545079"/>
            <a:ext cx="692658" cy="207931"/>
            <a:chOff x="1969007" y="2545079"/>
            <a:chExt cx="692658" cy="207931"/>
          </a:xfrm>
        </p:grpSpPr>
        <p:pic>
          <p:nvPicPr>
            <p:cNvPr id="2662" name="Google Shape;2662;p3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969007" y="2614136"/>
              <a:ext cx="263937" cy="13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3" name="Google Shape;2663;p32"/>
            <p:cNvSpPr/>
            <p:nvPr/>
          </p:nvSpPr>
          <p:spPr>
            <a:xfrm>
              <a:off x="2261615" y="2545079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64" name="Google Shape;2664;p3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309240" y="2614136"/>
              <a:ext cx="129730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5" name="Google Shape;2665;p3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464879" y="2614136"/>
              <a:ext cx="196786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6" name="Google Shape;2666;p32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747105" y="2556033"/>
            <a:ext cx="138874" cy="19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7" name="Google Shape;2667;p32"/>
          <p:cNvGrpSpPr/>
          <p:nvPr/>
        </p:nvGrpSpPr>
        <p:grpSpPr>
          <a:xfrm>
            <a:off x="2963703" y="2545365"/>
            <a:ext cx="900207" cy="207645"/>
            <a:chOff x="2963703" y="2545365"/>
            <a:chExt cx="900207" cy="207645"/>
          </a:xfrm>
        </p:grpSpPr>
        <p:pic>
          <p:nvPicPr>
            <p:cNvPr id="2668" name="Google Shape;2668;p3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963703" y="2545365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9" name="Google Shape;2669;p3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113246" y="2614136"/>
              <a:ext cx="129730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0" name="Google Shape;2670;p3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268884" y="2545365"/>
              <a:ext cx="216598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2671;p3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513010" y="2614136"/>
              <a:ext cx="126587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2672;p3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3667029" y="2614136"/>
              <a:ext cx="196881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3" name="Google Shape;2673;p32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525780" y="2991230"/>
            <a:ext cx="120586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32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922400" y="2922555"/>
            <a:ext cx="1171765" cy="212217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32"/>
          <p:cNvSpPr/>
          <p:nvPr/>
        </p:nvSpPr>
        <p:spPr>
          <a:xfrm>
            <a:off x="2185416" y="2927603"/>
            <a:ext cx="90805" cy="204470"/>
          </a:xfrm>
          <a:custGeom>
            <a:rect b="b" l="l" r="r" t="t"/>
            <a:pathLst>
              <a:path extrusionOk="0" h="204469" w="90805">
                <a:moveTo>
                  <a:pt x="19812" y="0"/>
                </a:moveTo>
                <a:lnTo>
                  <a:pt x="0" y="0"/>
                </a:lnTo>
                <a:lnTo>
                  <a:pt x="0" y="204216"/>
                </a:lnTo>
                <a:lnTo>
                  <a:pt x="19812" y="204216"/>
                </a:lnTo>
                <a:lnTo>
                  <a:pt x="19812" y="0"/>
                </a:lnTo>
                <a:close/>
              </a:path>
              <a:path extrusionOk="0" h="204469" w="90805">
                <a:moveTo>
                  <a:pt x="85725" y="71247"/>
                </a:moveTo>
                <a:lnTo>
                  <a:pt x="65811" y="71247"/>
                </a:lnTo>
                <a:lnTo>
                  <a:pt x="65811" y="202603"/>
                </a:lnTo>
                <a:lnTo>
                  <a:pt x="85725" y="202603"/>
                </a:lnTo>
                <a:lnTo>
                  <a:pt x="85725" y="71247"/>
                </a:lnTo>
                <a:close/>
              </a:path>
              <a:path extrusionOk="0" h="204469" w="90805">
                <a:moveTo>
                  <a:pt x="90297" y="26962"/>
                </a:moveTo>
                <a:lnTo>
                  <a:pt x="88773" y="23914"/>
                </a:lnTo>
                <a:lnTo>
                  <a:pt x="82677" y="17818"/>
                </a:lnTo>
                <a:lnTo>
                  <a:pt x="79629" y="16294"/>
                </a:lnTo>
                <a:lnTo>
                  <a:pt x="71907" y="16294"/>
                </a:lnTo>
                <a:lnTo>
                  <a:pt x="67335" y="17818"/>
                </a:lnTo>
                <a:lnTo>
                  <a:pt x="64287" y="20866"/>
                </a:lnTo>
                <a:lnTo>
                  <a:pt x="61239" y="26962"/>
                </a:lnTo>
                <a:lnTo>
                  <a:pt x="61239" y="36195"/>
                </a:lnTo>
                <a:lnTo>
                  <a:pt x="64287" y="42291"/>
                </a:lnTo>
                <a:lnTo>
                  <a:pt x="67335" y="45339"/>
                </a:lnTo>
                <a:lnTo>
                  <a:pt x="71907" y="46863"/>
                </a:lnTo>
                <a:lnTo>
                  <a:pt x="79629" y="46863"/>
                </a:lnTo>
                <a:lnTo>
                  <a:pt x="82677" y="45339"/>
                </a:lnTo>
                <a:lnTo>
                  <a:pt x="88773" y="39243"/>
                </a:lnTo>
                <a:lnTo>
                  <a:pt x="90297" y="36195"/>
                </a:lnTo>
                <a:lnTo>
                  <a:pt x="90297" y="269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676" name="Google Shape;2676;p32"/>
          <p:cNvGrpSpPr/>
          <p:nvPr/>
        </p:nvGrpSpPr>
        <p:grpSpPr>
          <a:xfrm>
            <a:off x="2316860" y="2995802"/>
            <a:ext cx="268510" cy="138969"/>
            <a:chOff x="2316860" y="2995802"/>
            <a:chExt cx="268510" cy="138969"/>
          </a:xfrm>
        </p:grpSpPr>
        <p:pic>
          <p:nvPicPr>
            <p:cNvPr id="2677" name="Google Shape;2677;p3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458783" y="2995802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2678;p3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316860" y="2995802"/>
              <a:ext cx="112871" cy="1343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9" name="Google Shape;2679;p32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2670810" y="2937795"/>
            <a:ext cx="138874" cy="19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0" name="Google Shape;2680;p32"/>
          <p:cNvGrpSpPr/>
          <p:nvPr/>
        </p:nvGrpSpPr>
        <p:grpSpPr>
          <a:xfrm>
            <a:off x="2878264" y="2943891"/>
            <a:ext cx="469963" cy="190881"/>
            <a:chOff x="2878264" y="2943891"/>
            <a:chExt cx="469963" cy="190881"/>
          </a:xfrm>
        </p:grpSpPr>
        <p:pic>
          <p:nvPicPr>
            <p:cNvPr id="2681" name="Google Shape;2681;p3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878264" y="2995803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2682;p3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3035426" y="2998851"/>
              <a:ext cx="111442" cy="131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3" name="Google Shape;2683;p32"/>
            <p:cNvSpPr/>
            <p:nvPr/>
          </p:nvSpPr>
          <p:spPr>
            <a:xfrm>
              <a:off x="3177349" y="2943891"/>
              <a:ext cx="30480" cy="186690"/>
            </a:xfrm>
            <a:custGeom>
              <a:rect b="b" l="l" r="r" t="t"/>
              <a:pathLst>
                <a:path extrusionOk="0" h="186689" w="30480">
                  <a:moveTo>
                    <a:pt x="6096" y="186309"/>
                  </a:moveTo>
                  <a:lnTo>
                    <a:pt x="6096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89" w="30480">
                  <a:moveTo>
                    <a:pt x="0" y="19907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8956" y="7620"/>
                  </a:lnTo>
                  <a:lnTo>
                    <a:pt x="30480" y="10668"/>
                  </a:lnTo>
                  <a:lnTo>
                    <a:pt x="30480" y="19907"/>
                  </a:lnTo>
                  <a:lnTo>
                    <a:pt x="28956" y="22955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4" name="Google Shape;2684;p32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3238404" y="2995803"/>
              <a:ext cx="109823" cy="138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5" name="Google Shape;2685;p32"/>
          <p:cNvGrpSpPr/>
          <p:nvPr/>
        </p:nvGrpSpPr>
        <p:grpSpPr>
          <a:xfrm>
            <a:off x="3441191" y="2927127"/>
            <a:ext cx="536956" cy="207645"/>
            <a:chOff x="3441191" y="2927127"/>
            <a:chExt cx="536956" cy="207645"/>
          </a:xfrm>
        </p:grpSpPr>
        <p:sp>
          <p:nvSpPr>
            <p:cNvPr id="2686" name="Google Shape;2686;p32"/>
            <p:cNvSpPr/>
            <p:nvPr/>
          </p:nvSpPr>
          <p:spPr>
            <a:xfrm>
              <a:off x="3441191" y="2927603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7" name="Google Shape;2687;p3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3488531" y="2995802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Google Shape;2688;p3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653313" y="2927127"/>
              <a:ext cx="276129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9" name="Google Shape;2689;p32"/>
            <p:cNvSpPr/>
            <p:nvPr/>
          </p:nvSpPr>
          <p:spPr>
            <a:xfrm>
              <a:off x="3957827" y="2927603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690" name="Google Shape;2690;p32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25780" y="3372992"/>
            <a:ext cx="120491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2"/>
          <p:cNvGrpSpPr/>
          <p:nvPr/>
        </p:nvGrpSpPr>
        <p:grpSpPr>
          <a:xfrm>
            <a:off x="914780" y="3316509"/>
            <a:ext cx="433387" cy="200025"/>
            <a:chOff x="914780" y="3316509"/>
            <a:chExt cx="433387" cy="200025"/>
          </a:xfrm>
        </p:grpSpPr>
        <p:pic>
          <p:nvPicPr>
            <p:cNvPr id="2692" name="Google Shape;2692;p3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914780" y="3316509"/>
              <a:ext cx="292989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3" name="Google Shape;2693;p3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1235201" y="3377564"/>
              <a:ext cx="112966" cy="134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4" name="Google Shape;2694;p32"/>
          <p:cNvGrpSpPr/>
          <p:nvPr/>
        </p:nvGrpSpPr>
        <p:grpSpPr>
          <a:xfrm>
            <a:off x="1369491" y="3325659"/>
            <a:ext cx="868026" cy="190874"/>
            <a:chOff x="1369491" y="3325659"/>
            <a:chExt cx="868026" cy="190874"/>
          </a:xfrm>
        </p:grpSpPr>
        <p:sp>
          <p:nvSpPr>
            <p:cNvPr id="2695" name="Google Shape;2695;p32"/>
            <p:cNvSpPr/>
            <p:nvPr/>
          </p:nvSpPr>
          <p:spPr>
            <a:xfrm>
              <a:off x="1369491" y="3325659"/>
              <a:ext cx="128270" cy="186690"/>
            </a:xfrm>
            <a:custGeom>
              <a:rect b="b" l="l" r="r" t="t"/>
              <a:pathLst>
                <a:path extrusionOk="0" h="186689" w="128269">
                  <a:moveTo>
                    <a:pt x="71120" y="54952"/>
                  </a:moveTo>
                  <a:lnTo>
                    <a:pt x="40640" y="54952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3240"/>
                  </a:lnTo>
                  <a:lnTo>
                    <a:pt x="22860" y="73240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3240"/>
                  </a:lnTo>
                  <a:lnTo>
                    <a:pt x="71120" y="73240"/>
                  </a:lnTo>
                  <a:lnTo>
                    <a:pt x="71120" y="54952"/>
                  </a:lnTo>
                  <a:close/>
                </a:path>
                <a:path extrusionOk="0" h="186689" w="128269">
                  <a:moveTo>
                    <a:pt x="122021" y="54952"/>
                  </a:moveTo>
                  <a:lnTo>
                    <a:pt x="103733" y="54952"/>
                  </a:lnTo>
                  <a:lnTo>
                    <a:pt x="103733" y="186309"/>
                  </a:lnTo>
                  <a:lnTo>
                    <a:pt x="122021" y="186309"/>
                  </a:lnTo>
                  <a:lnTo>
                    <a:pt x="122021" y="54952"/>
                  </a:lnTo>
                  <a:close/>
                </a:path>
                <a:path extrusionOk="0" h="186689" w="128269">
                  <a:moveTo>
                    <a:pt x="128117" y="10668"/>
                  </a:moveTo>
                  <a:lnTo>
                    <a:pt x="126593" y="7620"/>
                  </a:lnTo>
                  <a:lnTo>
                    <a:pt x="120497" y="1524"/>
                  </a:lnTo>
                  <a:lnTo>
                    <a:pt x="115925" y="0"/>
                  </a:lnTo>
                  <a:lnTo>
                    <a:pt x="108305" y="0"/>
                  </a:lnTo>
                  <a:lnTo>
                    <a:pt x="105257" y="1524"/>
                  </a:lnTo>
                  <a:lnTo>
                    <a:pt x="102108" y="4572"/>
                  </a:lnTo>
                  <a:lnTo>
                    <a:pt x="99060" y="7620"/>
                  </a:lnTo>
                  <a:lnTo>
                    <a:pt x="97536" y="10668"/>
                  </a:lnTo>
                  <a:lnTo>
                    <a:pt x="97536" y="19900"/>
                  </a:lnTo>
                  <a:lnTo>
                    <a:pt x="99060" y="22948"/>
                  </a:lnTo>
                  <a:lnTo>
                    <a:pt x="102108" y="25996"/>
                  </a:lnTo>
                  <a:lnTo>
                    <a:pt x="105257" y="29044"/>
                  </a:lnTo>
                  <a:lnTo>
                    <a:pt x="108305" y="30568"/>
                  </a:lnTo>
                  <a:lnTo>
                    <a:pt x="115925" y="30568"/>
                  </a:lnTo>
                  <a:lnTo>
                    <a:pt x="120497" y="29044"/>
                  </a:lnTo>
                  <a:lnTo>
                    <a:pt x="126593" y="22948"/>
                  </a:lnTo>
                  <a:lnTo>
                    <a:pt x="128117" y="19900"/>
                  </a:lnTo>
                  <a:lnTo>
                    <a:pt x="128117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96" name="Google Shape;2696;p3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1537239" y="3377564"/>
              <a:ext cx="112966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7" name="Google Shape;2697;p3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689830" y="3380612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8" name="Google Shape;2698;p3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828704" y="3377564"/>
              <a:ext cx="129635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9" name="Google Shape;2699;p32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987295" y="3380612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0" name="Google Shape;2700;p32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2126170" y="3377564"/>
              <a:ext cx="111347" cy="138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1" name="Google Shape;2701;p32"/>
          <p:cNvGrpSpPr/>
          <p:nvPr/>
        </p:nvGrpSpPr>
        <p:grpSpPr>
          <a:xfrm>
            <a:off x="2319908" y="3308794"/>
            <a:ext cx="646843" cy="207740"/>
            <a:chOff x="2319908" y="3308794"/>
            <a:chExt cx="646843" cy="207740"/>
          </a:xfrm>
        </p:grpSpPr>
        <p:pic>
          <p:nvPicPr>
            <p:cNvPr id="2702" name="Google Shape;2702;p32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2319908" y="3308794"/>
              <a:ext cx="129730" cy="207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3" name="Google Shape;2703;p32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477071" y="3377565"/>
              <a:ext cx="129635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4" name="Google Shape;2704;p32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2626613" y="3337845"/>
              <a:ext cx="210502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2705;p32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856928" y="3377565"/>
              <a:ext cx="109823" cy="138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6" name="Google Shape;2706;p3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3052191" y="3319670"/>
            <a:ext cx="140398" cy="1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2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3261264" y="3377565"/>
            <a:ext cx="999267" cy="190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8" name="Google Shape;2708;p32"/>
          <p:cNvGrpSpPr/>
          <p:nvPr/>
        </p:nvGrpSpPr>
        <p:grpSpPr>
          <a:xfrm>
            <a:off x="4280179" y="3325659"/>
            <a:ext cx="428885" cy="190874"/>
            <a:chOff x="4280179" y="3325659"/>
            <a:chExt cx="428885" cy="190874"/>
          </a:xfrm>
        </p:grpSpPr>
        <p:sp>
          <p:nvSpPr>
            <p:cNvPr id="2709" name="Google Shape;2709;p32"/>
            <p:cNvSpPr/>
            <p:nvPr/>
          </p:nvSpPr>
          <p:spPr>
            <a:xfrm>
              <a:off x="4280179" y="3325659"/>
              <a:ext cx="127000" cy="186690"/>
            </a:xfrm>
            <a:custGeom>
              <a:rect b="b" l="l" r="r" t="t"/>
              <a:pathLst>
                <a:path extrusionOk="0" h="186689" w="127000">
                  <a:moveTo>
                    <a:pt x="72390" y="54952"/>
                  </a:moveTo>
                  <a:lnTo>
                    <a:pt x="41910" y="54952"/>
                  </a:lnTo>
                  <a:lnTo>
                    <a:pt x="41910" y="12192"/>
                  </a:lnTo>
                  <a:lnTo>
                    <a:pt x="21590" y="12192"/>
                  </a:lnTo>
                  <a:lnTo>
                    <a:pt x="21590" y="54952"/>
                  </a:lnTo>
                  <a:lnTo>
                    <a:pt x="0" y="54952"/>
                  </a:lnTo>
                  <a:lnTo>
                    <a:pt x="0" y="73240"/>
                  </a:lnTo>
                  <a:lnTo>
                    <a:pt x="21590" y="73240"/>
                  </a:lnTo>
                  <a:lnTo>
                    <a:pt x="21590" y="186309"/>
                  </a:lnTo>
                  <a:lnTo>
                    <a:pt x="41910" y="186309"/>
                  </a:lnTo>
                  <a:lnTo>
                    <a:pt x="41910" y="73240"/>
                  </a:lnTo>
                  <a:lnTo>
                    <a:pt x="72390" y="73240"/>
                  </a:lnTo>
                  <a:lnTo>
                    <a:pt x="72390" y="54952"/>
                  </a:lnTo>
                  <a:close/>
                </a:path>
                <a:path extrusionOk="0" h="186689" w="127000">
                  <a:moveTo>
                    <a:pt x="120751" y="54952"/>
                  </a:moveTo>
                  <a:lnTo>
                    <a:pt x="102450" y="54952"/>
                  </a:lnTo>
                  <a:lnTo>
                    <a:pt x="102450" y="186309"/>
                  </a:lnTo>
                  <a:lnTo>
                    <a:pt x="120751" y="186309"/>
                  </a:lnTo>
                  <a:lnTo>
                    <a:pt x="120751" y="54952"/>
                  </a:lnTo>
                  <a:close/>
                </a:path>
                <a:path extrusionOk="0" h="186689" w="127000">
                  <a:moveTo>
                    <a:pt x="126847" y="10668"/>
                  </a:moveTo>
                  <a:lnTo>
                    <a:pt x="125323" y="7620"/>
                  </a:lnTo>
                  <a:lnTo>
                    <a:pt x="119227" y="1524"/>
                  </a:lnTo>
                  <a:lnTo>
                    <a:pt x="116179" y="0"/>
                  </a:lnTo>
                  <a:lnTo>
                    <a:pt x="107035" y="0"/>
                  </a:lnTo>
                  <a:lnTo>
                    <a:pt x="103987" y="1524"/>
                  </a:lnTo>
                  <a:lnTo>
                    <a:pt x="97878" y="7620"/>
                  </a:lnTo>
                  <a:lnTo>
                    <a:pt x="96354" y="10668"/>
                  </a:lnTo>
                  <a:lnTo>
                    <a:pt x="96354" y="19900"/>
                  </a:lnTo>
                  <a:lnTo>
                    <a:pt x="97878" y="22948"/>
                  </a:lnTo>
                  <a:lnTo>
                    <a:pt x="103987" y="29044"/>
                  </a:lnTo>
                  <a:lnTo>
                    <a:pt x="107035" y="30568"/>
                  </a:lnTo>
                  <a:lnTo>
                    <a:pt x="116179" y="30568"/>
                  </a:lnTo>
                  <a:lnTo>
                    <a:pt x="119227" y="29044"/>
                  </a:lnTo>
                  <a:lnTo>
                    <a:pt x="125323" y="22948"/>
                  </a:lnTo>
                  <a:lnTo>
                    <a:pt x="126847" y="19900"/>
                  </a:lnTo>
                  <a:lnTo>
                    <a:pt x="126847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10" name="Google Shape;2710;p32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4439030" y="3377564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3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4596193" y="3377564"/>
              <a:ext cx="112871" cy="1343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2" name="Google Shape;2712;p32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25780" y="3754659"/>
            <a:ext cx="120491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3" name="Google Shape;2713;p32"/>
          <p:cNvGrpSpPr/>
          <p:nvPr/>
        </p:nvGrpSpPr>
        <p:grpSpPr>
          <a:xfrm>
            <a:off x="922400" y="3702748"/>
            <a:ext cx="948976" cy="195453"/>
            <a:chOff x="922400" y="3702748"/>
            <a:chExt cx="948976" cy="195453"/>
          </a:xfrm>
        </p:grpSpPr>
        <p:pic>
          <p:nvPicPr>
            <p:cNvPr id="2714" name="Google Shape;2714;p32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922400" y="3702748"/>
              <a:ext cx="140398" cy="190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5" name="Google Shape;2715;p32"/>
            <p:cNvSpPr/>
            <p:nvPr/>
          </p:nvSpPr>
          <p:spPr>
            <a:xfrm>
              <a:off x="1100899" y="3707320"/>
              <a:ext cx="30480" cy="186690"/>
            </a:xfrm>
            <a:custGeom>
              <a:rect b="b" l="l" r="r" t="t"/>
              <a:pathLst>
                <a:path extrusionOk="0" h="186689" w="30480">
                  <a:moveTo>
                    <a:pt x="6096" y="186309"/>
                  </a:moveTo>
                  <a:lnTo>
                    <a:pt x="6096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89" w="30480">
                  <a:moveTo>
                    <a:pt x="0" y="19907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8956" y="7620"/>
                  </a:lnTo>
                  <a:lnTo>
                    <a:pt x="30480" y="10668"/>
                  </a:lnTo>
                  <a:lnTo>
                    <a:pt x="30480" y="19907"/>
                  </a:lnTo>
                  <a:lnTo>
                    <a:pt x="28956" y="22955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16" name="Google Shape;2716;p32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161954" y="3759326"/>
              <a:ext cx="109823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2717;p3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293209" y="3759326"/>
              <a:ext cx="117443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2718;p3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435036" y="3719512"/>
              <a:ext cx="436340" cy="178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9" name="Google Shape;2719;p32"/>
          <p:cNvGrpSpPr/>
          <p:nvPr/>
        </p:nvGrpSpPr>
        <p:grpSpPr>
          <a:xfrm>
            <a:off x="1953767" y="3690556"/>
            <a:ext cx="646842" cy="207645"/>
            <a:chOff x="1953767" y="3690556"/>
            <a:chExt cx="646842" cy="207645"/>
          </a:xfrm>
        </p:grpSpPr>
        <p:pic>
          <p:nvPicPr>
            <p:cNvPr id="2720" name="Google Shape;2720;p3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953767" y="3690556"/>
              <a:ext cx="129635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1" name="Google Shape;2721;p3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110930" y="3759327"/>
              <a:ext cx="129635" cy="13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2" name="Google Shape;2722;p3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260472" y="3719512"/>
              <a:ext cx="340137" cy="178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7" name="Google Shape;2727;p33"/>
          <p:cNvGrpSpPr/>
          <p:nvPr/>
        </p:nvGrpSpPr>
        <p:grpSpPr>
          <a:xfrm>
            <a:off x="219075" y="280987"/>
            <a:ext cx="1244917" cy="317563"/>
            <a:chOff x="219075" y="280987"/>
            <a:chExt cx="1244917" cy="317563"/>
          </a:xfrm>
        </p:grpSpPr>
        <p:sp>
          <p:nvSpPr>
            <p:cNvPr id="2728" name="Google Shape;2728;p33"/>
            <p:cNvSpPr/>
            <p:nvPr/>
          </p:nvSpPr>
          <p:spPr>
            <a:xfrm>
              <a:off x="219075" y="325278"/>
              <a:ext cx="283845" cy="259715"/>
            </a:xfrm>
            <a:custGeom>
              <a:rect b="b" l="l" r="r" t="t"/>
              <a:pathLst>
                <a:path extrusionOk="0" h="259715" w="283845">
                  <a:moveTo>
                    <a:pt x="0" y="24384"/>
                  </a:moveTo>
                  <a:lnTo>
                    <a:pt x="0" y="10668"/>
                  </a:lnTo>
                  <a:lnTo>
                    <a:pt x="3048" y="6096"/>
                  </a:lnTo>
                  <a:lnTo>
                    <a:pt x="9144" y="0"/>
                  </a:lnTo>
                  <a:lnTo>
                    <a:pt x="12287" y="0"/>
                  </a:lnTo>
                  <a:lnTo>
                    <a:pt x="77819" y="4572"/>
                  </a:lnTo>
                  <a:lnTo>
                    <a:pt x="107592" y="7453"/>
                  </a:lnTo>
                  <a:lnTo>
                    <a:pt x="135052" y="9334"/>
                  </a:lnTo>
                  <a:lnTo>
                    <a:pt x="160209" y="10358"/>
                  </a:lnTo>
                  <a:lnTo>
                    <a:pt x="183070" y="10668"/>
                  </a:lnTo>
                  <a:lnTo>
                    <a:pt x="210597" y="9144"/>
                  </a:lnTo>
                  <a:lnTo>
                    <a:pt x="226599" y="8620"/>
                  </a:lnTo>
                  <a:lnTo>
                    <a:pt x="242601" y="7239"/>
                  </a:lnTo>
                  <a:lnTo>
                    <a:pt x="258603" y="5286"/>
                  </a:lnTo>
                  <a:lnTo>
                    <a:pt x="274605" y="3048"/>
                  </a:lnTo>
                  <a:lnTo>
                    <a:pt x="279273" y="3048"/>
                  </a:lnTo>
                  <a:lnTo>
                    <a:pt x="282321" y="10668"/>
                  </a:lnTo>
                  <a:lnTo>
                    <a:pt x="283845" y="24384"/>
                  </a:lnTo>
                  <a:lnTo>
                    <a:pt x="283845" y="32004"/>
                  </a:lnTo>
                  <a:lnTo>
                    <a:pt x="269264" y="35766"/>
                  </a:lnTo>
                  <a:lnTo>
                    <a:pt x="253281" y="38100"/>
                  </a:lnTo>
                  <a:lnTo>
                    <a:pt x="236173" y="39290"/>
                  </a:lnTo>
                  <a:lnTo>
                    <a:pt x="218217" y="39624"/>
                  </a:lnTo>
                  <a:lnTo>
                    <a:pt x="178498" y="39624"/>
                  </a:lnTo>
                  <a:lnTo>
                    <a:pt x="170211" y="39885"/>
                  </a:lnTo>
                  <a:lnTo>
                    <a:pt x="161353" y="40576"/>
                  </a:lnTo>
                  <a:lnTo>
                    <a:pt x="141922" y="42672"/>
                  </a:lnTo>
                  <a:lnTo>
                    <a:pt x="141660" y="52228"/>
                  </a:lnTo>
                  <a:lnTo>
                    <a:pt x="138874" y="88487"/>
                  </a:lnTo>
                  <a:lnTo>
                    <a:pt x="134874" y="132580"/>
                  </a:lnTo>
                  <a:lnTo>
                    <a:pt x="132016" y="168485"/>
                  </a:lnTo>
                  <a:lnTo>
                    <a:pt x="130302" y="196085"/>
                  </a:lnTo>
                  <a:lnTo>
                    <a:pt x="129730" y="215265"/>
                  </a:lnTo>
                  <a:lnTo>
                    <a:pt x="129730" y="256508"/>
                  </a:lnTo>
                  <a:lnTo>
                    <a:pt x="88487" y="259556"/>
                  </a:lnTo>
                  <a:lnTo>
                    <a:pt x="102298" y="39624"/>
                  </a:lnTo>
                  <a:lnTo>
                    <a:pt x="7620" y="33528"/>
                  </a:lnTo>
                  <a:lnTo>
                    <a:pt x="4572" y="33528"/>
                  </a:lnTo>
                  <a:lnTo>
                    <a:pt x="3048" y="32004"/>
                  </a:lnTo>
                  <a:lnTo>
                    <a:pt x="1524" y="27432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29" name="Google Shape;272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7304" y="384810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0" name="Google Shape;2730;p33"/>
            <p:cNvSpPr/>
            <p:nvPr/>
          </p:nvSpPr>
          <p:spPr>
            <a:xfrm>
              <a:off x="768381" y="280987"/>
              <a:ext cx="172720" cy="311785"/>
            </a:xfrm>
            <a:custGeom>
              <a:rect b="b" l="l" r="r" t="t"/>
              <a:pathLst>
                <a:path extrusionOk="0" h="311784" w="172719">
                  <a:moveTo>
                    <a:pt x="0" y="160305"/>
                  </a:moveTo>
                  <a:lnTo>
                    <a:pt x="0" y="129730"/>
                  </a:lnTo>
                  <a:lnTo>
                    <a:pt x="67056" y="129730"/>
                  </a:lnTo>
                  <a:lnTo>
                    <a:pt x="67055" y="12192"/>
                  </a:lnTo>
                  <a:lnTo>
                    <a:pt x="68580" y="9144"/>
                  </a:lnTo>
                  <a:lnTo>
                    <a:pt x="71628" y="6096"/>
                  </a:lnTo>
                  <a:lnTo>
                    <a:pt x="76199" y="3048"/>
                  </a:lnTo>
                  <a:lnTo>
                    <a:pt x="79343" y="0"/>
                  </a:lnTo>
                  <a:lnTo>
                    <a:pt x="88487" y="0"/>
                  </a:lnTo>
                  <a:lnTo>
                    <a:pt x="90011" y="1524"/>
                  </a:lnTo>
                  <a:lnTo>
                    <a:pt x="91535" y="1524"/>
                  </a:lnTo>
                  <a:lnTo>
                    <a:pt x="101631" y="44446"/>
                  </a:lnTo>
                  <a:lnTo>
                    <a:pt x="103727" y="96202"/>
                  </a:lnTo>
                  <a:lnTo>
                    <a:pt x="103917" y="111252"/>
                  </a:lnTo>
                  <a:lnTo>
                    <a:pt x="104370" y="118276"/>
                  </a:lnTo>
                  <a:lnTo>
                    <a:pt x="105251" y="125158"/>
                  </a:lnTo>
                  <a:lnTo>
                    <a:pt x="112133" y="124277"/>
                  </a:lnTo>
                  <a:lnTo>
                    <a:pt x="119157" y="123825"/>
                  </a:lnTo>
                  <a:lnTo>
                    <a:pt x="167830" y="123634"/>
                  </a:lnTo>
                  <a:lnTo>
                    <a:pt x="172402" y="122110"/>
                  </a:lnTo>
                  <a:lnTo>
                    <a:pt x="170878" y="154209"/>
                  </a:lnTo>
                  <a:lnTo>
                    <a:pt x="105251" y="152685"/>
                  </a:lnTo>
                  <a:lnTo>
                    <a:pt x="108299" y="306895"/>
                  </a:lnTo>
                  <a:lnTo>
                    <a:pt x="102203" y="309943"/>
                  </a:lnTo>
                  <a:lnTo>
                    <a:pt x="97631" y="311467"/>
                  </a:lnTo>
                  <a:lnTo>
                    <a:pt x="94583" y="311467"/>
                  </a:lnTo>
                  <a:lnTo>
                    <a:pt x="84567" y="308322"/>
                  </a:lnTo>
                  <a:lnTo>
                    <a:pt x="77390" y="298882"/>
                  </a:lnTo>
                  <a:lnTo>
                    <a:pt x="73071" y="283138"/>
                  </a:lnTo>
                  <a:lnTo>
                    <a:pt x="71628" y="261080"/>
                  </a:lnTo>
                  <a:lnTo>
                    <a:pt x="73152" y="189261"/>
                  </a:lnTo>
                  <a:lnTo>
                    <a:pt x="72890" y="181522"/>
                  </a:lnTo>
                  <a:lnTo>
                    <a:pt x="72199" y="174212"/>
                  </a:lnTo>
                  <a:lnTo>
                    <a:pt x="70104" y="160305"/>
                  </a:lnTo>
                  <a:lnTo>
                    <a:pt x="0" y="16030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31" name="Google Shape;273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4500" y="381761"/>
              <a:ext cx="215074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2" name="Google Shape;2732;p33"/>
            <p:cNvSpPr/>
            <p:nvPr/>
          </p:nvSpPr>
          <p:spPr>
            <a:xfrm>
              <a:off x="1187862" y="280987"/>
              <a:ext cx="47625" cy="305435"/>
            </a:xfrm>
            <a:custGeom>
              <a:rect b="b" l="l" r="r" t="t"/>
              <a:pathLst>
                <a:path extrusionOk="0" h="305434" w="47625">
                  <a:moveTo>
                    <a:pt x="0" y="15240"/>
                  </a:moveTo>
                  <a:lnTo>
                    <a:pt x="3048" y="10668"/>
                  </a:lnTo>
                  <a:lnTo>
                    <a:pt x="6096" y="7620"/>
                  </a:lnTo>
                  <a:lnTo>
                    <a:pt x="7620" y="4572"/>
                  </a:lnTo>
                  <a:lnTo>
                    <a:pt x="10668" y="1524"/>
                  </a:lnTo>
                  <a:lnTo>
                    <a:pt x="13811" y="0"/>
                  </a:lnTo>
                  <a:lnTo>
                    <a:pt x="18383" y="0"/>
                  </a:lnTo>
                  <a:lnTo>
                    <a:pt x="37885" y="73415"/>
                  </a:lnTo>
                  <a:lnTo>
                    <a:pt x="42767" y="131254"/>
                  </a:lnTo>
                  <a:lnTo>
                    <a:pt x="46196" y="207597"/>
                  </a:lnTo>
                  <a:lnTo>
                    <a:pt x="47053" y="245911"/>
                  </a:lnTo>
                  <a:lnTo>
                    <a:pt x="47339" y="283940"/>
                  </a:lnTo>
                  <a:lnTo>
                    <a:pt x="45600" y="293115"/>
                  </a:lnTo>
                  <a:lnTo>
                    <a:pt x="40290" y="299835"/>
                  </a:lnTo>
                  <a:lnTo>
                    <a:pt x="31265" y="303965"/>
                  </a:lnTo>
                  <a:lnTo>
                    <a:pt x="18383" y="305371"/>
                  </a:lnTo>
                  <a:lnTo>
                    <a:pt x="15335" y="303847"/>
                  </a:lnTo>
                  <a:lnTo>
                    <a:pt x="15144" y="277475"/>
                  </a:lnTo>
                  <a:lnTo>
                    <a:pt x="14692" y="261748"/>
                  </a:lnTo>
                  <a:lnTo>
                    <a:pt x="13811" y="244316"/>
                  </a:lnTo>
                  <a:lnTo>
                    <a:pt x="13558" y="227424"/>
                  </a:lnTo>
                  <a:lnTo>
                    <a:pt x="12445" y="195961"/>
                  </a:lnTo>
                  <a:lnTo>
                    <a:pt x="11953" y="168210"/>
                  </a:lnTo>
                  <a:lnTo>
                    <a:pt x="10906" y="143025"/>
                  </a:lnTo>
                  <a:lnTo>
                    <a:pt x="10668" y="131254"/>
                  </a:lnTo>
                  <a:lnTo>
                    <a:pt x="9786" y="119203"/>
                  </a:lnTo>
                  <a:lnTo>
                    <a:pt x="9334" y="108001"/>
                  </a:lnTo>
                  <a:lnTo>
                    <a:pt x="9144" y="86963"/>
                  </a:lnTo>
                  <a:lnTo>
                    <a:pt x="8262" y="78390"/>
                  </a:lnTo>
                  <a:lnTo>
                    <a:pt x="7810" y="70961"/>
                  </a:lnTo>
                  <a:lnTo>
                    <a:pt x="7620" y="59531"/>
                  </a:lnTo>
                  <a:lnTo>
                    <a:pt x="7072" y="53253"/>
                  </a:lnTo>
                  <a:lnTo>
                    <a:pt x="5524" y="4367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33" name="Google Shape;273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59586" y="380238"/>
              <a:ext cx="204406" cy="218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4" name="Google Shape;273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3135" y="1740407"/>
            <a:ext cx="5745479" cy="143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08" y="1263396"/>
            <a:ext cx="2485643" cy="216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0" name="Google Shape;27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84" y="370998"/>
            <a:ext cx="2291524" cy="4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9695" y="370998"/>
            <a:ext cx="2599658" cy="3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2168" y="1476565"/>
            <a:ext cx="13125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3" name="Google Shape;2743;p34"/>
          <p:cNvGrpSpPr/>
          <p:nvPr/>
        </p:nvGrpSpPr>
        <p:grpSpPr>
          <a:xfrm>
            <a:off x="3282600" y="1420082"/>
            <a:ext cx="652939" cy="213741"/>
            <a:chOff x="3282600" y="1420082"/>
            <a:chExt cx="652939" cy="213741"/>
          </a:xfrm>
        </p:grpSpPr>
        <p:pic>
          <p:nvPicPr>
            <p:cNvPr id="2744" name="Google Shape;2744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82600" y="1420082"/>
              <a:ext cx="265461" cy="213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77018" y="1481137"/>
              <a:ext cx="12363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6" name="Google Shape;2746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25291" y="1438370"/>
              <a:ext cx="210248" cy="195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7" name="Google Shape;274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2168" y="1838420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8" name="Google Shape;2748;p34"/>
          <p:cNvGrpSpPr/>
          <p:nvPr/>
        </p:nvGrpSpPr>
        <p:grpSpPr>
          <a:xfrm>
            <a:off x="3262788" y="1767839"/>
            <a:ext cx="1190054" cy="284322"/>
            <a:chOff x="3262788" y="1767839"/>
            <a:chExt cx="1190054" cy="284322"/>
          </a:xfrm>
        </p:grpSpPr>
        <p:pic>
          <p:nvPicPr>
            <p:cNvPr id="2749" name="Google Shape;2749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262788" y="1781936"/>
              <a:ext cx="170878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0" name="Google Shape;2750;p34"/>
            <p:cNvSpPr/>
            <p:nvPr/>
          </p:nvSpPr>
          <p:spPr>
            <a:xfrm>
              <a:off x="3457956" y="1767839"/>
              <a:ext cx="97790" cy="224154"/>
            </a:xfrm>
            <a:custGeom>
              <a:rect b="b" l="l" r="r" t="t"/>
              <a:pathLst>
                <a:path extrusionOk="0" h="224155" w="97789">
                  <a:moveTo>
                    <a:pt x="21336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1336" y="224028"/>
                  </a:lnTo>
                  <a:lnTo>
                    <a:pt x="21336" y="0"/>
                  </a:lnTo>
                  <a:close/>
                </a:path>
                <a:path extrusionOk="0" h="224155" w="97789">
                  <a:moveTo>
                    <a:pt x="91630" y="79730"/>
                  </a:moveTo>
                  <a:lnTo>
                    <a:pt x="71805" y="79730"/>
                  </a:lnTo>
                  <a:lnTo>
                    <a:pt x="71805" y="223266"/>
                  </a:lnTo>
                  <a:lnTo>
                    <a:pt x="91630" y="223266"/>
                  </a:lnTo>
                  <a:lnTo>
                    <a:pt x="91630" y="79730"/>
                  </a:lnTo>
                  <a:close/>
                </a:path>
                <a:path extrusionOk="0" h="224155" w="97789">
                  <a:moveTo>
                    <a:pt x="97726" y="30861"/>
                  </a:moveTo>
                  <a:lnTo>
                    <a:pt x="96202" y="27813"/>
                  </a:lnTo>
                  <a:lnTo>
                    <a:pt x="93154" y="24765"/>
                  </a:lnTo>
                  <a:lnTo>
                    <a:pt x="90106" y="20193"/>
                  </a:lnTo>
                  <a:lnTo>
                    <a:pt x="87058" y="18669"/>
                  </a:lnTo>
                  <a:lnTo>
                    <a:pt x="77914" y="18669"/>
                  </a:lnTo>
                  <a:lnTo>
                    <a:pt x="73342" y="21717"/>
                  </a:lnTo>
                  <a:lnTo>
                    <a:pt x="67233" y="27813"/>
                  </a:lnTo>
                  <a:lnTo>
                    <a:pt x="65709" y="30861"/>
                  </a:lnTo>
                  <a:lnTo>
                    <a:pt x="65709" y="40005"/>
                  </a:lnTo>
                  <a:lnTo>
                    <a:pt x="67233" y="44577"/>
                  </a:lnTo>
                  <a:lnTo>
                    <a:pt x="70281" y="47625"/>
                  </a:lnTo>
                  <a:lnTo>
                    <a:pt x="73342" y="50774"/>
                  </a:lnTo>
                  <a:lnTo>
                    <a:pt x="77914" y="52298"/>
                  </a:lnTo>
                  <a:lnTo>
                    <a:pt x="87058" y="52298"/>
                  </a:lnTo>
                  <a:lnTo>
                    <a:pt x="90106" y="50774"/>
                  </a:lnTo>
                  <a:lnTo>
                    <a:pt x="93154" y="47625"/>
                  </a:lnTo>
                  <a:lnTo>
                    <a:pt x="96202" y="44577"/>
                  </a:lnTo>
                  <a:lnTo>
                    <a:pt x="97726" y="40005"/>
                  </a:lnTo>
                  <a:lnTo>
                    <a:pt x="97726" y="30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51" name="Google Shape;2751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90829" y="1842992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2" name="Google Shape;2752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70852" y="1842992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3" name="Google Shape;2753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35539" y="1842992"/>
              <a:ext cx="196881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4" name="Google Shape;2754;p3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161377" y="1842992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5" name="Google Shape;2755;p3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29303" y="1842992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6" name="Google Shape;2756;p34"/>
          <p:cNvSpPr/>
          <p:nvPr/>
        </p:nvSpPr>
        <p:spPr>
          <a:xfrm>
            <a:off x="4477473" y="1800224"/>
            <a:ext cx="77470" cy="191135"/>
          </a:xfrm>
          <a:custGeom>
            <a:rect b="b" l="l" r="r" t="t"/>
            <a:pathLst>
              <a:path extrusionOk="0" h="191135" w="77470">
                <a:moveTo>
                  <a:pt x="7747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7157"/>
                </a:lnTo>
                <a:lnTo>
                  <a:pt x="24130" y="67157"/>
                </a:lnTo>
                <a:lnTo>
                  <a:pt x="24130" y="190881"/>
                </a:lnTo>
                <a:lnTo>
                  <a:pt x="45720" y="190881"/>
                </a:lnTo>
                <a:lnTo>
                  <a:pt x="45720" y="67157"/>
                </a:lnTo>
                <a:lnTo>
                  <a:pt x="77470" y="67157"/>
                </a:lnTo>
                <a:lnTo>
                  <a:pt x="7747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57" name="Google Shape;2757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72168" y="2201798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8" name="Google Shape;2758;p34"/>
          <p:cNvGrpSpPr/>
          <p:nvPr/>
        </p:nvGrpSpPr>
        <p:grpSpPr>
          <a:xfrm>
            <a:off x="3271932" y="2131504"/>
            <a:ext cx="894017" cy="227552"/>
            <a:chOff x="3271932" y="2131504"/>
            <a:chExt cx="894017" cy="227552"/>
          </a:xfrm>
        </p:grpSpPr>
        <p:pic>
          <p:nvPicPr>
            <p:cNvPr id="2759" name="Google Shape;2759;p3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271932" y="2140743"/>
              <a:ext cx="151066" cy="218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0" name="Google Shape;2760;p3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455003" y="2131504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Google Shape;2761;p3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09117" y="2206371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2" name="Google Shape;2762;p3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781520" y="2131599"/>
              <a:ext cx="140303" cy="227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3" name="Google Shape;2763;p34"/>
            <p:cNvSpPr/>
            <p:nvPr/>
          </p:nvSpPr>
          <p:spPr>
            <a:xfrm>
              <a:off x="3966114" y="2149887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21336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4384"/>
                  </a:lnTo>
                  <a:lnTo>
                    <a:pt x="27432" y="27432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64" name="Google Shape;2764;p3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042410" y="2206371"/>
              <a:ext cx="123539" cy="14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5" name="Google Shape;2765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72168" y="2563653"/>
            <a:ext cx="131254" cy="1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97953" y="2206370"/>
            <a:ext cx="141922" cy="2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3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282600" y="2494978"/>
            <a:ext cx="980979" cy="22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3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872168" y="292712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9" name="Google Shape;2769;p34"/>
          <p:cNvGrpSpPr/>
          <p:nvPr/>
        </p:nvGrpSpPr>
        <p:grpSpPr>
          <a:xfrm>
            <a:off x="3283204" y="2870644"/>
            <a:ext cx="655478" cy="213740"/>
            <a:chOff x="3283204" y="2870644"/>
            <a:chExt cx="655478" cy="213740"/>
          </a:xfrm>
        </p:grpSpPr>
        <p:sp>
          <p:nvSpPr>
            <p:cNvPr id="2770" name="Google Shape;2770;p34"/>
            <p:cNvSpPr/>
            <p:nvPr/>
          </p:nvSpPr>
          <p:spPr>
            <a:xfrm>
              <a:off x="3283204" y="2870644"/>
              <a:ext cx="178435" cy="207645"/>
            </a:xfrm>
            <a:custGeom>
              <a:rect b="b" l="l" r="r" t="t"/>
              <a:pathLst>
                <a:path extrusionOk="0" h="207644" w="178435">
                  <a:moveTo>
                    <a:pt x="115570" y="189268"/>
                  </a:moveTo>
                  <a:lnTo>
                    <a:pt x="22860" y="189268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115570" y="207645"/>
                  </a:lnTo>
                  <a:lnTo>
                    <a:pt x="115570" y="189268"/>
                  </a:lnTo>
                  <a:close/>
                </a:path>
                <a:path extrusionOk="0" h="207644" w="178435">
                  <a:moveTo>
                    <a:pt x="171792" y="65633"/>
                  </a:moveTo>
                  <a:lnTo>
                    <a:pt x="150456" y="65633"/>
                  </a:lnTo>
                  <a:lnTo>
                    <a:pt x="150456" y="207645"/>
                  </a:lnTo>
                  <a:lnTo>
                    <a:pt x="171792" y="207645"/>
                  </a:lnTo>
                  <a:lnTo>
                    <a:pt x="171792" y="65633"/>
                  </a:lnTo>
                  <a:close/>
                </a:path>
                <a:path extrusionOk="0" h="207644" w="178435">
                  <a:moveTo>
                    <a:pt x="177888" y="16764"/>
                  </a:moveTo>
                  <a:lnTo>
                    <a:pt x="176364" y="12192"/>
                  </a:lnTo>
                  <a:lnTo>
                    <a:pt x="170268" y="6096"/>
                  </a:lnTo>
                  <a:lnTo>
                    <a:pt x="165696" y="4572"/>
                  </a:lnTo>
                  <a:lnTo>
                    <a:pt x="156552" y="4572"/>
                  </a:lnTo>
                  <a:lnTo>
                    <a:pt x="153504" y="6096"/>
                  </a:lnTo>
                  <a:lnTo>
                    <a:pt x="147408" y="12192"/>
                  </a:lnTo>
                  <a:lnTo>
                    <a:pt x="144360" y="16764"/>
                  </a:lnTo>
                  <a:lnTo>
                    <a:pt x="144360" y="25908"/>
                  </a:lnTo>
                  <a:lnTo>
                    <a:pt x="153504" y="35052"/>
                  </a:lnTo>
                  <a:lnTo>
                    <a:pt x="156552" y="36576"/>
                  </a:lnTo>
                  <a:lnTo>
                    <a:pt x="165696" y="36576"/>
                  </a:lnTo>
                  <a:lnTo>
                    <a:pt x="170268" y="35052"/>
                  </a:lnTo>
                  <a:lnTo>
                    <a:pt x="176364" y="28956"/>
                  </a:lnTo>
                  <a:lnTo>
                    <a:pt x="177888" y="25908"/>
                  </a:lnTo>
                  <a:lnTo>
                    <a:pt x="177888" y="16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71" name="Google Shape;2771;p3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505390" y="2931699"/>
              <a:ext cx="12201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2" name="Google Shape;2772;p3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659409" y="2931699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3" name="Google Shape;2773;p3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818096" y="2931699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4" name="Google Shape;2774;p34"/>
          <p:cNvGrpSpPr/>
          <p:nvPr/>
        </p:nvGrpSpPr>
        <p:grpSpPr>
          <a:xfrm>
            <a:off x="533400" y="943641"/>
            <a:ext cx="1405255" cy="4088129"/>
            <a:chOff x="533400" y="943641"/>
            <a:chExt cx="1405255" cy="4088129"/>
          </a:xfrm>
        </p:grpSpPr>
        <p:pic>
          <p:nvPicPr>
            <p:cNvPr id="2775" name="Google Shape;2775;p3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37972" y="947928"/>
              <a:ext cx="1395983" cy="4078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6" name="Google Shape;2776;p34"/>
            <p:cNvSpPr/>
            <p:nvPr/>
          </p:nvSpPr>
          <p:spPr>
            <a:xfrm>
              <a:off x="533400" y="943641"/>
              <a:ext cx="1405255" cy="4088129"/>
            </a:xfrm>
            <a:custGeom>
              <a:rect b="b" l="l" r="r" t="t"/>
              <a:pathLst>
                <a:path extrusionOk="0" h="4088129" w="1405255">
                  <a:moveTo>
                    <a:pt x="0" y="0"/>
                  </a:moveTo>
                  <a:lnTo>
                    <a:pt x="1405127" y="0"/>
                  </a:lnTo>
                  <a:lnTo>
                    <a:pt x="1405127" y="4087558"/>
                  </a:lnTo>
                  <a:lnTo>
                    <a:pt x="0" y="408755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583787" y="1357407"/>
              <a:ext cx="615315" cy="187960"/>
            </a:xfrm>
            <a:custGeom>
              <a:rect b="b" l="l" r="r" t="t"/>
              <a:pathLst>
                <a:path extrusionOk="0" h="187959" w="615315">
                  <a:moveTo>
                    <a:pt x="0" y="0"/>
                  </a:moveTo>
                  <a:lnTo>
                    <a:pt x="614743" y="0"/>
                  </a:lnTo>
                  <a:lnTo>
                    <a:pt x="614743" y="187832"/>
                  </a:lnTo>
                  <a:lnTo>
                    <a:pt x="0" y="18783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2" name="Google Shape;2782;p35"/>
          <p:cNvGrpSpPr/>
          <p:nvPr/>
        </p:nvGrpSpPr>
        <p:grpSpPr>
          <a:xfrm>
            <a:off x="229831" y="226034"/>
            <a:ext cx="1275881" cy="553110"/>
            <a:chOff x="229831" y="226034"/>
            <a:chExt cx="1275881" cy="553110"/>
          </a:xfrm>
        </p:grpSpPr>
        <p:sp>
          <p:nvSpPr>
            <p:cNvPr id="2783" name="Google Shape;2783;p35"/>
            <p:cNvSpPr/>
            <p:nvPr/>
          </p:nvSpPr>
          <p:spPr>
            <a:xfrm>
              <a:off x="229831" y="226034"/>
              <a:ext cx="812165" cy="367030"/>
            </a:xfrm>
            <a:custGeom>
              <a:rect b="b" l="l" r="r" t="t"/>
              <a:pathLst>
                <a:path extrusionOk="0" h="367030" w="812165">
                  <a:moveTo>
                    <a:pt x="273088" y="343471"/>
                  </a:moveTo>
                  <a:lnTo>
                    <a:pt x="251764" y="305282"/>
                  </a:lnTo>
                  <a:lnTo>
                    <a:pt x="234391" y="262978"/>
                  </a:lnTo>
                  <a:lnTo>
                    <a:pt x="229552" y="246976"/>
                  </a:lnTo>
                  <a:lnTo>
                    <a:pt x="227266" y="239280"/>
                  </a:lnTo>
                  <a:lnTo>
                    <a:pt x="224980" y="232168"/>
                  </a:lnTo>
                  <a:lnTo>
                    <a:pt x="222694" y="225933"/>
                  </a:lnTo>
                  <a:lnTo>
                    <a:pt x="222694" y="222885"/>
                  </a:lnTo>
                  <a:lnTo>
                    <a:pt x="237934" y="222885"/>
                  </a:lnTo>
                  <a:lnTo>
                    <a:pt x="242506" y="224409"/>
                  </a:lnTo>
                  <a:lnTo>
                    <a:pt x="247078" y="224409"/>
                  </a:lnTo>
                  <a:lnTo>
                    <a:pt x="257073" y="223266"/>
                  </a:lnTo>
                  <a:lnTo>
                    <a:pt x="264083" y="219837"/>
                  </a:lnTo>
                  <a:lnTo>
                    <a:pt x="267944" y="214122"/>
                  </a:lnTo>
                  <a:lnTo>
                    <a:pt x="268516" y="206121"/>
                  </a:lnTo>
                  <a:lnTo>
                    <a:pt x="268516" y="201549"/>
                  </a:lnTo>
                  <a:lnTo>
                    <a:pt x="265468" y="198501"/>
                  </a:lnTo>
                  <a:lnTo>
                    <a:pt x="260794" y="196875"/>
                  </a:lnTo>
                  <a:lnTo>
                    <a:pt x="256222" y="195351"/>
                  </a:lnTo>
                  <a:lnTo>
                    <a:pt x="215074" y="195351"/>
                  </a:lnTo>
                  <a:lnTo>
                    <a:pt x="210502" y="192303"/>
                  </a:lnTo>
                  <a:lnTo>
                    <a:pt x="189166" y="151155"/>
                  </a:lnTo>
                  <a:lnTo>
                    <a:pt x="184861" y="141706"/>
                  </a:lnTo>
                  <a:lnTo>
                    <a:pt x="180962" y="131838"/>
                  </a:lnTo>
                  <a:lnTo>
                    <a:pt x="177342" y="121704"/>
                  </a:lnTo>
                  <a:lnTo>
                    <a:pt x="173824" y="111442"/>
                  </a:lnTo>
                  <a:lnTo>
                    <a:pt x="170116" y="102285"/>
                  </a:lnTo>
                  <a:lnTo>
                    <a:pt x="169252" y="100444"/>
                  </a:lnTo>
                  <a:lnTo>
                    <a:pt x="169252" y="201549"/>
                  </a:lnTo>
                  <a:lnTo>
                    <a:pt x="161632" y="204597"/>
                  </a:lnTo>
                  <a:lnTo>
                    <a:pt x="107149" y="224409"/>
                  </a:lnTo>
                  <a:lnTo>
                    <a:pt x="73152" y="228981"/>
                  </a:lnTo>
                  <a:lnTo>
                    <a:pt x="75704" y="221881"/>
                  </a:lnTo>
                  <a:lnTo>
                    <a:pt x="78676" y="214503"/>
                  </a:lnTo>
                  <a:lnTo>
                    <a:pt x="81940" y="207124"/>
                  </a:lnTo>
                  <a:lnTo>
                    <a:pt x="85344" y="200025"/>
                  </a:lnTo>
                  <a:lnTo>
                    <a:pt x="90017" y="191109"/>
                  </a:lnTo>
                  <a:lnTo>
                    <a:pt x="94957" y="180505"/>
                  </a:lnTo>
                  <a:lnTo>
                    <a:pt x="112153" y="140436"/>
                  </a:lnTo>
                  <a:lnTo>
                    <a:pt x="122008" y="99250"/>
                  </a:lnTo>
                  <a:lnTo>
                    <a:pt x="135178" y="110705"/>
                  </a:lnTo>
                  <a:lnTo>
                    <a:pt x="147345" y="131470"/>
                  </a:lnTo>
                  <a:lnTo>
                    <a:pt x="158661" y="161696"/>
                  </a:lnTo>
                  <a:lnTo>
                    <a:pt x="169252" y="201549"/>
                  </a:lnTo>
                  <a:lnTo>
                    <a:pt x="169252" y="100444"/>
                  </a:lnTo>
                  <a:lnTo>
                    <a:pt x="150164" y="67056"/>
                  </a:lnTo>
                  <a:lnTo>
                    <a:pt x="126580" y="47244"/>
                  </a:lnTo>
                  <a:lnTo>
                    <a:pt x="114388" y="47244"/>
                  </a:lnTo>
                  <a:lnTo>
                    <a:pt x="106768" y="50380"/>
                  </a:lnTo>
                  <a:lnTo>
                    <a:pt x="103720" y="58000"/>
                  </a:lnTo>
                  <a:lnTo>
                    <a:pt x="100672" y="64096"/>
                  </a:lnTo>
                  <a:lnTo>
                    <a:pt x="100672" y="68668"/>
                  </a:lnTo>
                  <a:lnTo>
                    <a:pt x="99148" y="73240"/>
                  </a:lnTo>
                  <a:lnTo>
                    <a:pt x="96100" y="85432"/>
                  </a:lnTo>
                  <a:lnTo>
                    <a:pt x="94437" y="90627"/>
                  </a:lnTo>
                  <a:lnTo>
                    <a:pt x="88785" y="105016"/>
                  </a:lnTo>
                  <a:lnTo>
                    <a:pt x="85344" y="114490"/>
                  </a:lnTo>
                  <a:lnTo>
                    <a:pt x="81648" y="125069"/>
                  </a:lnTo>
                  <a:lnTo>
                    <a:pt x="73152" y="147904"/>
                  </a:lnTo>
                  <a:lnTo>
                    <a:pt x="68580" y="160299"/>
                  </a:lnTo>
                  <a:lnTo>
                    <a:pt x="59245" y="186410"/>
                  </a:lnTo>
                  <a:lnTo>
                    <a:pt x="54216" y="199999"/>
                  </a:lnTo>
                  <a:lnTo>
                    <a:pt x="48768" y="213741"/>
                  </a:lnTo>
                  <a:lnTo>
                    <a:pt x="43319" y="228333"/>
                  </a:lnTo>
                  <a:lnTo>
                    <a:pt x="28956" y="268693"/>
                  </a:lnTo>
                  <a:lnTo>
                    <a:pt x="24142" y="281292"/>
                  </a:lnTo>
                  <a:lnTo>
                    <a:pt x="13957" y="306501"/>
                  </a:lnTo>
                  <a:lnTo>
                    <a:pt x="9144" y="319087"/>
                  </a:lnTo>
                  <a:lnTo>
                    <a:pt x="3429" y="334899"/>
                  </a:lnTo>
                  <a:lnTo>
                    <a:pt x="1854" y="339445"/>
                  </a:lnTo>
                  <a:lnTo>
                    <a:pt x="0" y="344995"/>
                  </a:lnTo>
                  <a:lnTo>
                    <a:pt x="0" y="348132"/>
                  </a:lnTo>
                  <a:lnTo>
                    <a:pt x="4572" y="349656"/>
                  </a:lnTo>
                  <a:lnTo>
                    <a:pt x="15240" y="354228"/>
                  </a:lnTo>
                  <a:lnTo>
                    <a:pt x="19812" y="355752"/>
                  </a:lnTo>
                  <a:lnTo>
                    <a:pt x="24384" y="355752"/>
                  </a:lnTo>
                  <a:lnTo>
                    <a:pt x="25908" y="352704"/>
                  </a:lnTo>
                  <a:lnTo>
                    <a:pt x="33642" y="340601"/>
                  </a:lnTo>
                  <a:lnTo>
                    <a:pt x="40957" y="324802"/>
                  </a:lnTo>
                  <a:lnTo>
                    <a:pt x="47980" y="305003"/>
                  </a:lnTo>
                  <a:lnTo>
                    <a:pt x="54864" y="280885"/>
                  </a:lnTo>
                  <a:lnTo>
                    <a:pt x="59436" y="262597"/>
                  </a:lnTo>
                  <a:lnTo>
                    <a:pt x="73152" y="259168"/>
                  </a:lnTo>
                  <a:lnTo>
                    <a:pt x="169252" y="235102"/>
                  </a:lnTo>
                  <a:lnTo>
                    <a:pt x="181546" y="232029"/>
                  </a:lnTo>
                  <a:lnTo>
                    <a:pt x="222694" y="319532"/>
                  </a:lnTo>
                  <a:lnTo>
                    <a:pt x="244030" y="364896"/>
                  </a:lnTo>
                  <a:lnTo>
                    <a:pt x="244030" y="366420"/>
                  </a:lnTo>
                  <a:lnTo>
                    <a:pt x="245554" y="366420"/>
                  </a:lnTo>
                  <a:lnTo>
                    <a:pt x="250126" y="363372"/>
                  </a:lnTo>
                  <a:lnTo>
                    <a:pt x="256222" y="360324"/>
                  </a:lnTo>
                  <a:lnTo>
                    <a:pt x="262318" y="355752"/>
                  </a:lnTo>
                  <a:lnTo>
                    <a:pt x="268516" y="349656"/>
                  </a:lnTo>
                  <a:lnTo>
                    <a:pt x="273088" y="343471"/>
                  </a:lnTo>
                  <a:close/>
                </a:path>
                <a:path extrusionOk="0" h="367030" w="812165">
                  <a:moveTo>
                    <a:pt x="504913" y="0"/>
                  </a:moveTo>
                  <a:lnTo>
                    <a:pt x="494245" y="0"/>
                  </a:lnTo>
                  <a:lnTo>
                    <a:pt x="486625" y="4572"/>
                  </a:lnTo>
                  <a:lnTo>
                    <a:pt x="482053" y="10668"/>
                  </a:lnTo>
                  <a:lnTo>
                    <a:pt x="479005" y="15240"/>
                  </a:lnTo>
                  <a:lnTo>
                    <a:pt x="477481" y="19812"/>
                  </a:lnTo>
                  <a:lnTo>
                    <a:pt x="477481" y="24384"/>
                  </a:lnTo>
                  <a:lnTo>
                    <a:pt x="475957" y="28956"/>
                  </a:lnTo>
                  <a:lnTo>
                    <a:pt x="474433" y="35052"/>
                  </a:lnTo>
                  <a:lnTo>
                    <a:pt x="474433" y="41148"/>
                  </a:lnTo>
                  <a:lnTo>
                    <a:pt x="474179" y="49771"/>
                  </a:lnTo>
                  <a:lnTo>
                    <a:pt x="471385" y="109918"/>
                  </a:lnTo>
                  <a:lnTo>
                    <a:pt x="470484" y="121081"/>
                  </a:lnTo>
                  <a:lnTo>
                    <a:pt x="469252" y="142316"/>
                  </a:lnTo>
                  <a:lnTo>
                    <a:pt x="468337" y="152679"/>
                  </a:lnTo>
                  <a:lnTo>
                    <a:pt x="468109" y="162140"/>
                  </a:lnTo>
                  <a:lnTo>
                    <a:pt x="467575" y="170014"/>
                  </a:lnTo>
                  <a:lnTo>
                    <a:pt x="467055" y="176479"/>
                  </a:lnTo>
                  <a:lnTo>
                    <a:pt x="466813" y="181635"/>
                  </a:lnTo>
                  <a:lnTo>
                    <a:pt x="459193" y="179247"/>
                  </a:lnTo>
                  <a:lnTo>
                    <a:pt x="459193" y="218313"/>
                  </a:lnTo>
                  <a:lnTo>
                    <a:pt x="459193" y="277837"/>
                  </a:lnTo>
                  <a:lnTo>
                    <a:pt x="451802" y="285267"/>
                  </a:lnTo>
                  <a:lnTo>
                    <a:pt x="398145" y="312991"/>
                  </a:lnTo>
                  <a:lnTo>
                    <a:pt x="352323" y="323659"/>
                  </a:lnTo>
                  <a:lnTo>
                    <a:pt x="343179" y="323659"/>
                  </a:lnTo>
                  <a:lnTo>
                    <a:pt x="332308" y="321614"/>
                  </a:lnTo>
                  <a:lnTo>
                    <a:pt x="324700" y="315264"/>
                  </a:lnTo>
                  <a:lnTo>
                    <a:pt x="320255" y="304330"/>
                  </a:lnTo>
                  <a:lnTo>
                    <a:pt x="318795" y="288505"/>
                  </a:lnTo>
                  <a:lnTo>
                    <a:pt x="318795" y="276313"/>
                  </a:lnTo>
                  <a:lnTo>
                    <a:pt x="347395" y="236931"/>
                  </a:lnTo>
                  <a:lnTo>
                    <a:pt x="379336" y="215671"/>
                  </a:lnTo>
                  <a:lnTo>
                    <a:pt x="417957" y="203073"/>
                  </a:lnTo>
                  <a:lnTo>
                    <a:pt x="434721" y="203073"/>
                  </a:lnTo>
                  <a:lnTo>
                    <a:pt x="445655" y="203949"/>
                  </a:lnTo>
                  <a:lnTo>
                    <a:pt x="453288" y="206692"/>
                  </a:lnTo>
                  <a:lnTo>
                    <a:pt x="457746" y="211429"/>
                  </a:lnTo>
                  <a:lnTo>
                    <a:pt x="459193" y="218313"/>
                  </a:lnTo>
                  <a:lnTo>
                    <a:pt x="459193" y="179247"/>
                  </a:lnTo>
                  <a:lnTo>
                    <a:pt x="457746" y="178790"/>
                  </a:lnTo>
                  <a:lnTo>
                    <a:pt x="448335" y="176872"/>
                  </a:lnTo>
                  <a:lnTo>
                    <a:pt x="438708" y="175856"/>
                  </a:lnTo>
                  <a:lnTo>
                    <a:pt x="428625" y="175539"/>
                  </a:lnTo>
                  <a:lnTo>
                    <a:pt x="404926" y="177266"/>
                  </a:lnTo>
                  <a:lnTo>
                    <a:pt x="359791" y="191020"/>
                  </a:lnTo>
                  <a:lnTo>
                    <a:pt x="321462" y="216979"/>
                  </a:lnTo>
                  <a:lnTo>
                    <a:pt x="296506" y="249415"/>
                  </a:lnTo>
                  <a:lnTo>
                    <a:pt x="285559" y="287083"/>
                  </a:lnTo>
                  <a:lnTo>
                    <a:pt x="285267" y="293077"/>
                  </a:lnTo>
                  <a:lnTo>
                    <a:pt x="285267" y="300799"/>
                  </a:lnTo>
                  <a:lnTo>
                    <a:pt x="286791" y="306895"/>
                  </a:lnTo>
                  <a:lnTo>
                    <a:pt x="288315" y="314515"/>
                  </a:lnTo>
                  <a:lnTo>
                    <a:pt x="312966" y="343916"/>
                  </a:lnTo>
                  <a:lnTo>
                    <a:pt x="356997" y="357276"/>
                  </a:lnTo>
                  <a:lnTo>
                    <a:pt x="380758" y="354380"/>
                  </a:lnTo>
                  <a:lnTo>
                    <a:pt x="406539" y="345617"/>
                  </a:lnTo>
                  <a:lnTo>
                    <a:pt x="434619" y="330847"/>
                  </a:lnTo>
                  <a:lnTo>
                    <a:pt x="459193" y="314096"/>
                  </a:lnTo>
                  <a:lnTo>
                    <a:pt x="465289" y="309943"/>
                  </a:lnTo>
                  <a:lnTo>
                    <a:pt x="465289" y="325183"/>
                  </a:lnTo>
                  <a:lnTo>
                    <a:pt x="466458" y="340360"/>
                  </a:lnTo>
                  <a:lnTo>
                    <a:pt x="470052" y="351370"/>
                  </a:lnTo>
                  <a:lnTo>
                    <a:pt x="476224" y="358063"/>
                  </a:lnTo>
                  <a:lnTo>
                    <a:pt x="485101" y="360324"/>
                  </a:lnTo>
                  <a:lnTo>
                    <a:pt x="491197" y="360324"/>
                  </a:lnTo>
                  <a:lnTo>
                    <a:pt x="495769" y="358800"/>
                  </a:lnTo>
                  <a:lnTo>
                    <a:pt x="498817" y="355752"/>
                  </a:lnTo>
                  <a:lnTo>
                    <a:pt x="500341" y="352704"/>
                  </a:lnTo>
                  <a:lnTo>
                    <a:pt x="501865" y="346608"/>
                  </a:lnTo>
                  <a:lnTo>
                    <a:pt x="501865" y="340423"/>
                  </a:lnTo>
                  <a:lnTo>
                    <a:pt x="498995" y="315810"/>
                  </a:lnTo>
                  <a:lnTo>
                    <a:pt x="497103" y="292176"/>
                  </a:lnTo>
                  <a:lnTo>
                    <a:pt x="496087" y="269405"/>
                  </a:lnTo>
                  <a:lnTo>
                    <a:pt x="495769" y="247357"/>
                  </a:lnTo>
                  <a:lnTo>
                    <a:pt x="496011" y="225844"/>
                  </a:lnTo>
                  <a:lnTo>
                    <a:pt x="497065" y="183972"/>
                  </a:lnTo>
                  <a:lnTo>
                    <a:pt x="497293" y="163347"/>
                  </a:lnTo>
                  <a:lnTo>
                    <a:pt x="501865" y="83908"/>
                  </a:lnTo>
                  <a:lnTo>
                    <a:pt x="503631" y="63296"/>
                  </a:lnTo>
                  <a:lnTo>
                    <a:pt x="504532" y="42532"/>
                  </a:lnTo>
                  <a:lnTo>
                    <a:pt x="504875" y="21475"/>
                  </a:lnTo>
                  <a:lnTo>
                    <a:pt x="504913" y="0"/>
                  </a:lnTo>
                  <a:close/>
                </a:path>
                <a:path extrusionOk="0" h="367030" w="812165">
                  <a:moveTo>
                    <a:pt x="739902" y="0"/>
                  </a:moveTo>
                  <a:lnTo>
                    <a:pt x="710946" y="28956"/>
                  </a:lnTo>
                  <a:lnTo>
                    <a:pt x="709422" y="35052"/>
                  </a:lnTo>
                  <a:lnTo>
                    <a:pt x="709422" y="41148"/>
                  </a:lnTo>
                  <a:lnTo>
                    <a:pt x="708494" y="49771"/>
                  </a:lnTo>
                  <a:lnTo>
                    <a:pt x="706589" y="84150"/>
                  </a:lnTo>
                  <a:lnTo>
                    <a:pt x="704748" y="109918"/>
                  </a:lnTo>
                  <a:lnTo>
                    <a:pt x="704519" y="121081"/>
                  </a:lnTo>
                  <a:lnTo>
                    <a:pt x="703465" y="142316"/>
                  </a:lnTo>
                  <a:lnTo>
                    <a:pt x="703224" y="152679"/>
                  </a:lnTo>
                  <a:lnTo>
                    <a:pt x="702348" y="162140"/>
                  </a:lnTo>
                  <a:lnTo>
                    <a:pt x="701890" y="170014"/>
                  </a:lnTo>
                  <a:lnTo>
                    <a:pt x="701725" y="176479"/>
                  </a:lnTo>
                  <a:lnTo>
                    <a:pt x="701700" y="181635"/>
                  </a:lnTo>
                  <a:lnTo>
                    <a:pt x="694080" y="179311"/>
                  </a:lnTo>
                  <a:lnTo>
                    <a:pt x="694080" y="218313"/>
                  </a:lnTo>
                  <a:lnTo>
                    <a:pt x="694080" y="277837"/>
                  </a:lnTo>
                  <a:lnTo>
                    <a:pt x="686041" y="285267"/>
                  </a:lnTo>
                  <a:lnTo>
                    <a:pt x="631596" y="312991"/>
                  </a:lnTo>
                  <a:lnTo>
                    <a:pt x="587311" y="323659"/>
                  </a:lnTo>
                  <a:lnTo>
                    <a:pt x="578167" y="323659"/>
                  </a:lnTo>
                  <a:lnTo>
                    <a:pt x="567042" y="321614"/>
                  </a:lnTo>
                  <a:lnTo>
                    <a:pt x="558927" y="315264"/>
                  </a:lnTo>
                  <a:lnTo>
                    <a:pt x="553948" y="304330"/>
                  </a:lnTo>
                  <a:lnTo>
                    <a:pt x="552259" y="288505"/>
                  </a:lnTo>
                  <a:lnTo>
                    <a:pt x="552259" y="282409"/>
                  </a:lnTo>
                  <a:lnTo>
                    <a:pt x="571119" y="247129"/>
                  </a:lnTo>
                  <a:lnTo>
                    <a:pt x="607136" y="219265"/>
                  </a:lnTo>
                  <a:lnTo>
                    <a:pt x="645312" y="204597"/>
                  </a:lnTo>
                  <a:lnTo>
                    <a:pt x="651408" y="203073"/>
                  </a:lnTo>
                  <a:lnTo>
                    <a:pt x="692391" y="211429"/>
                  </a:lnTo>
                  <a:lnTo>
                    <a:pt x="694080" y="218313"/>
                  </a:lnTo>
                  <a:lnTo>
                    <a:pt x="694080" y="179311"/>
                  </a:lnTo>
                  <a:lnTo>
                    <a:pt x="692391" y="178790"/>
                  </a:lnTo>
                  <a:lnTo>
                    <a:pt x="682459" y="176872"/>
                  </a:lnTo>
                  <a:lnTo>
                    <a:pt x="672350" y="175856"/>
                  </a:lnTo>
                  <a:lnTo>
                    <a:pt x="662076" y="175539"/>
                  </a:lnTo>
                  <a:lnTo>
                    <a:pt x="638606" y="177266"/>
                  </a:lnTo>
                  <a:lnTo>
                    <a:pt x="594499" y="191020"/>
                  </a:lnTo>
                  <a:lnTo>
                    <a:pt x="556450" y="216979"/>
                  </a:lnTo>
                  <a:lnTo>
                    <a:pt x="530301" y="249415"/>
                  </a:lnTo>
                  <a:lnTo>
                    <a:pt x="524725" y="265645"/>
                  </a:lnTo>
                  <a:lnTo>
                    <a:pt x="522732" y="273367"/>
                  </a:lnTo>
                  <a:lnTo>
                    <a:pt x="521296" y="280504"/>
                  </a:lnTo>
                  <a:lnTo>
                    <a:pt x="520446" y="287083"/>
                  </a:lnTo>
                  <a:lnTo>
                    <a:pt x="520153" y="293077"/>
                  </a:lnTo>
                  <a:lnTo>
                    <a:pt x="520153" y="306895"/>
                  </a:lnTo>
                  <a:lnTo>
                    <a:pt x="547712" y="343916"/>
                  </a:lnTo>
                  <a:lnTo>
                    <a:pt x="591883" y="357276"/>
                  </a:lnTo>
                  <a:lnTo>
                    <a:pt x="615035" y="354380"/>
                  </a:lnTo>
                  <a:lnTo>
                    <a:pt x="640740" y="345617"/>
                  </a:lnTo>
                  <a:lnTo>
                    <a:pt x="668705" y="330847"/>
                  </a:lnTo>
                  <a:lnTo>
                    <a:pt x="694080" y="313131"/>
                  </a:lnTo>
                  <a:lnTo>
                    <a:pt x="698652" y="309943"/>
                  </a:lnTo>
                  <a:lnTo>
                    <a:pt x="698652" y="325183"/>
                  </a:lnTo>
                  <a:lnTo>
                    <a:pt x="700074" y="340360"/>
                  </a:lnTo>
                  <a:lnTo>
                    <a:pt x="704227" y="351370"/>
                  </a:lnTo>
                  <a:lnTo>
                    <a:pt x="710946" y="358063"/>
                  </a:lnTo>
                  <a:lnTo>
                    <a:pt x="720090" y="360324"/>
                  </a:lnTo>
                  <a:lnTo>
                    <a:pt x="726186" y="360324"/>
                  </a:lnTo>
                  <a:lnTo>
                    <a:pt x="730758" y="358800"/>
                  </a:lnTo>
                  <a:lnTo>
                    <a:pt x="732282" y="355752"/>
                  </a:lnTo>
                  <a:lnTo>
                    <a:pt x="735330" y="352704"/>
                  </a:lnTo>
                  <a:lnTo>
                    <a:pt x="736854" y="346608"/>
                  </a:lnTo>
                  <a:lnTo>
                    <a:pt x="736854" y="340423"/>
                  </a:lnTo>
                  <a:lnTo>
                    <a:pt x="733971" y="315810"/>
                  </a:lnTo>
                  <a:lnTo>
                    <a:pt x="732091" y="292176"/>
                  </a:lnTo>
                  <a:lnTo>
                    <a:pt x="731062" y="269405"/>
                  </a:lnTo>
                  <a:lnTo>
                    <a:pt x="730872" y="256514"/>
                  </a:lnTo>
                  <a:lnTo>
                    <a:pt x="730948" y="204749"/>
                  </a:lnTo>
                  <a:lnTo>
                    <a:pt x="731405" y="183972"/>
                  </a:lnTo>
                  <a:lnTo>
                    <a:pt x="732282" y="163347"/>
                  </a:lnTo>
                  <a:lnTo>
                    <a:pt x="738949" y="42532"/>
                  </a:lnTo>
                  <a:lnTo>
                    <a:pt x="739635" y="21475"/>
                  </a:lnTo>
                  <a:lnTo>
                    <a:pt x="739902" y="0"/>
                  </a:lnTo>
                  <a:close/>
                </a:path>
                <a:path extrusionOk="0" h="367030" w="812165">
                  <a:moveTo>
                    <a:pt x="800950" y="83908"/>
                  </a:moveTo>
                  <a:lnTo>
                    <a:pt x="799426" y="80860"/>
                  </a:lnTo>
                  <a:lnTo>
                    <a:pt x="799426" y="77812"/>
                  </a:lnTo>
                  <a:lnTo>
                    <a:pt x="793242" y="74764"/>
                  </a:lnTo>
                  <a:lnTo>
                    <a:pt x="787146" y="73240"/>
                  </a:lnTo>
                  <a:lnTo>
                    <a:pt x="767334" y="73240"/>
                  </a:lnTo>
                  <a:lnTo>
                    <a:pt x="761238" y="77812"/>
                  </a:lnTo>
                  <a:lnTo>
                    <a:pt x="761238" y="88480"/>
                  </a:lnTo>
                  <a:lnTo>
                    <a:pt x="762762" y="93052"/>
                  </a:lnTo>
                  <a:lnTo>
                    <a:pt x="767334" y="96100"/>
                  </a:lnTo>
                  <a:lnTo>
                    <a:pt x="771906" y="97726"/>
                  </a:lnTo>
                  <a:lnTo>
                    <a:pt x="776478" y="100774"/>
                  </a:lnTo>
                  <a:lnTo>
                    <a:pt x="790194" y="100774"/>
                  </a:lnTo>
                  <a:lnTo>
                    <a:pt x="794854" y="99250"/>
                  </a:lnTo>
                  <a:lnTo>
                    <a:pt x="796378" y="96100"/>
                  </a:lnTo>
                  <a:lnTo>
                    <a:pt x="799426" y="93052"/>
                  </a:lnTo>
                  <a:lnTo>
                    <a:pt x="800950" y="90004"/>
                  </a:lnTo>
                  <a:lnTo>
                    <a:pt x="800950" y="83908"/>
                  </a:lnTo>
                  <a:close/>
                </a:path>
                <a:path extrusionOk="0" h="367030" w="812165">
                  <a:moveTo>
                    <a:pt x="811631" y="341947"/>
                  </a:moveTo>
                  <a:lnTo>
                    <a:pt x="810196" y="288721"/>
                  </a:lnTo>
                  <a:lnTo>
                    <a:pt x="808202" y="238937"/>
                  </a:lnTo>
                  <a:lnTo>
                    <a:pt x="805624" y="192570"/>
                  </a:lnTo>
                  <a:lnTo>
                    <a:pt x="802474" y="149631"/>
                  </a:lnTo>
                  <a:lnTo>
                    <a:pt x="774954" y="149631"/>
                  </a:lnTo>
                  <a:lnTo>
                    <a:pt x="774954" y="351180"/>
                  </a:lnTo>
                  <a:lnTo>
                    <a:pt x="787146" y="357276"/>
                  </a:lnTo>
                  <a:lnTo>
                    <a:pt x="790194" y="357276"/>
                  </a:lnTo>
                  <a:lnTo>
                    <a:pt x="799160" y="356184"/>
                  </a:lnTo>
                  <a:lnTo>
                    <a:pt x="805522" y="353085"/>
                  </a:lnTo>
                  <a:lnTo>
                    <a:pt x="809574" y="348246"/>
                  </a:lnTo>
                  <a:lnTo>
                    <a:pt x="811631" y="34194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84" name="Google Shape;278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323" y="361854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5" name="Google Shape;2785;p35"/>
            <p:cNvSpPr/>
            <p:nvPr/>
          </p:nvSpPr>
          <p:spPr>
            <a:xfrm>
              <a:off x="1288542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287" y="117538"/>
                  </a:lnTo>
                  <a:lnTo>
                    <a:pt x="32646" y="81708"/>
                  </a:lnTo>
                  <a:lnTo>
                    <a:pt x="59340" y="48470"/>
                  </a:lnTo>
                  <a:lnTo>
                    <a:pt x="97805" y="16073"/>
                  </a:lnTo>
                  <a:lnTo>
                    <a:pt x="146494" y="0"/>
                  </a:lnTo>
                  <a:lnTo>
                    <a:pt x="164845" y="2549"/>
                  </a:lnTo>
                  <a:lnTo>
                    <a:pt x="209073" y="39719"/>
                  </a:lnTo>
                  <a:lnTo>
                    <a:pt x="214598" y="131302"/>
                  </a:lnTo>
                  <a:lnTo>
                    <a:pt x="216693" y="190881"/>
                  </a:lnTo>
                  <a:lnTo>
                    <a:pt x="216455" y="212612"/>
                  </a:lnTo>
                  <a:lnTo>
                    <a:pt x="215407" y="249254"/>
                  </a:lnTo>
                  <a:lnTo>
                    <a:pt x="215169" y="264128"/>
                  </a:lnTo>
                  <a:lnTo>
                    <a:pt x="211097" y="304298"/>
                  </a:lnTo>
                  <a:lnTo>
                    <a:pt x="200286" y="346779"/>
                  </a:lnTo>
                  <a:lnTo>
                    <a:pt x="181641" y="371554"/>
                  </a:lnTo>
                  <a:lnTo>
                    <a:pt x="181641" y="125158"/>
                  </a:lnTo>
                  <a:lnTo>
                    <a:pt x="180117" y="122110"/>
                  </a:lnTo>
                  <a:lnTo>
                    <a:pt x="175450" y="125953"/>
                  </a:lnTo>
                  <a:lnTo>
                    <a:pt x="175450" y="56483"/>
                  </a:lnTo>
                  <a:lnTo>
                    <a:pt x="174307" y="49029"/>
                  </a:lnTo>
                  <a:lnTo>
                    <a:pt x="170878" y="42576"/>
                  </a:lnTo>
                  <a:lnTo>
                    <a:pt x="165163" y="36980"/>
                  </a:lnTo>
                  <a:lnTo>
                    <a:pt x="157162" y="32099"/>
                  </a:lnTo>
                  <a:lnTo>
                    <a:pt x="154114" y="32099"/>
                  </a:lnTo>
                  <a:lnTo>
                    <a:pt x="149542" y="30480"/>
                  </a:lnTo>
                  <a:lnTo>
                    <a:pt x="141922" y="30480"/>
                  </a:lnTo>
                  <a:lnTo>
                    <a:pt x="137040" y="31066"/>
                  </a:lnTo>
                  <a:lnTo>
                    <a:pt x="103048" y="48482"/>
                  </a:lnTo>
                  <a:lnTo>
                    <a:pt x="68556" y="80788"/>
                  </a:lnTo>
                  <a:lnTo>
                    <a:pt x="40671" y="123110"/>
                  </a:lnTo>
                  <a:lnTo>
                    <a:pt x="33623" y="149637"/>
                  </a:lnTo>
                  <a:lnTo>
                    <a:pt x="33623" y="189357"/>
                  </a:lnTo>
                  <a:lnTo>
                    <a:pt x="29051" y="189357"/>
                  </a:lnTo>
                  <a:lnTo>
                    <a:pt x="16153" y="187664"/>
                  </a:lnTo>
                  <a:lnTo>
                    <a:pt x="7096" y="182677"/>
                  </a:lnTo>
                  <a:lnTo>
                    <a:pt x="1753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9051" y="366426"/>
                  </a:moveTo>
                  <a:lnTo>
                    <a:pt x="29051" y="358806"/>
                  </a:lnTo>
                  <a:lnTo>
                    <a:pt x="130467" y="354269"/>
                  </a:lnTo>
                  <a:lnTo>
                    <a:pt x="131445" y="354198"/>
                  </a:lnTo>
                  <a:lnTo>
                    <a:pt x="152152" y="350232"/>
                  </a:lnTo>
                  <a:lnTo>
                    <a:pt x="166925" y="340506"/>
                  </a:lnTo>
                  <a:lnTo>
                    <a:pt x="175697" y="325048"/>
                  </a:lnTo>
                  <a:lnTo>
                    <a:pt x="178593" y="303847"/>
                  </a:lnTo>
                  <a:lnTo>
                    <a:pt x="178593" y="279368"/>
                  </a:lnTo>
                  <a:lnTo>
                    <a:pt x="181641" y="134397"/>
                  </a:lnTo>
                  <a:lnTo>
                    <a:pt x="181641" y="371554"/>
                  </a:lnTo>
                  <a:lnTo>
                    <a:pt x="145495" y="384213"/>
                  </a:lnTo>
                  <a:lnTo>
                    <a:pt x="131445" y="384802"/>
                  </a:lnTo>
                  <a:lnTo>
                    <a:pt x="130873" y="384714"/>
                  </a:lnTo>
                  <a:lnTo>
                    <a:pt x="125158" y="383286"/>
                  </a:lnTo>
                  <a:lnTo>
                    <a:pt x="118062" y="383547"/>
                  </a:lnTo>
                  <a:lnTo>
                    <a:pt x="110440" y="384270"/>
                  </a:lnTo>
                  <a:lnTo>
                    <a:pt x="103048" y="385254"/>
                  </a:lnTo>
                  <a:lnTo>
                    <a:pt x="96202" y="386334"/>
                  </a:lnTo>
                  <a:lnTo>
                    <a:pt x="79343" y="386334"/>
                  </a:lnTo>
                  <a:lnTo>
                    <a:pt x="36671" y="375570"/>
                  </a:lnTo>
                  <a:lnTo>
                    <a:pt x="32099" y="372522"/>
                  </a:lnTo>
                  <a:lnTo>
                    <a:pt x="29051" y="366426"/>
                  </a:lnTo>
                  <a:close/>
                </a:path>
                <a:path extrusionOk="0" h="386715" w="217169">
                  <a:moveTo>
                    <a:pt x="33623" y="189357"/>
                  </a:moveTo>
                  <a:lnTo>
                    <a:pt x="33623" y="154209"/>
                  </a:lnTo>
                  <a:lnTo>
                    <a:pt x="36671" y="160305"/>
                  </a:lnTo>
                  <a:lnTo>
                    <a:pt x="39719" y="161829"/>
                  </a:lnTo>
                  <a:lnTo>
                    <a:pt x="51911" y="161829"/>
                  </a:lnTo>
                  <a:lnTo>
                    <a:pt x="58007" y="160305"/>
                  </a:lnTo>
                  <a:lnTo>
                    <a:pt x="63103" y="159115"/>
                  </a:lnTo>
                  <a:lnTo>
                    <a:pt x="98476" y="144875"/>
                  </a:lnTo>
                  <a:lnTo>
                    <a:pt x="130873" y="124408"/>
                  </a:lnTo>
                  <a:lnTo>
                    <a:pt x="158734" y="98354"/>
                  </a:lnTo>
                  <a:lnTo>
                    <a:pt x="175450" y="56483"/>
                  </a:lnTo>
                  <a:lnTo>
                    <a:pt x="175450" y="125953"/>
                  </a:lnTo>
                  <a:lnTo>
                    <a:pt x="144662" y="151303"/>
                  </a:lnTo>
                  <a:lnTo>
                    <a:pt x="109501" y="172342"/>
                  </a:lnTo>
                  <a:lnTo>
                    <a:pt x="74930" y="185078"/>
                  </a:lnTo>
                  <a:lnTo>
                    <a:pt x="41243" y="189357"/>
                  </a:lnTo>
                  <a:lnTo>
                    <a:pt x="33623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786" name="Google Shape;2786;p35"/>
          <p:cNvGrpSpPr/>
          <p:nvPr/>
        </p:nvGrpSpPr>
        <p:grpSpPr>
          <a:xfrm>
            <a:off x="1714207" y="280987"/>
            <a:ext cx="1339507" cy="317563"/>
            <a:chOff x="1714207" y="280987"/>
            <a:chExt cx="1339507" cy="317563"/>
          </a:xfrm>
        </p:grpSpPr>
        <p:sp>
          <p:nvSpPr>
            <p:cNvPr id="2787" name="Google Shape;2787;p35"/>
            <p:cNvSpPr/>
            <p:nvPr/>
          </p:nvSpPr>
          <p:spPr>
            <a:xfrm>
              <a:off x="1714207" y="280987"/>
              <a:ext cx="621030" cy="311785"/>
            </a:xfrm>
            <a:custGeom>
              <a:rect b="b" l="l" r="r" t="t"/>
              <a:pathLst>
                <a:path extrusionOk="0" h="311784" w="621030">
                  <a:moveTo>
                    <a:pt x="294513" y="48869"/>
                  </a:moveTo>
                  <a:lnTo>
                    <a:pt x="292989" y="44297"/>
                  </a:lnTo>
                  <a:lnTo>
                    <a:pt x="292989" y="39624"/>
                  </a:lnTo>
                  <a:lnTo>
                    <a:pt x="291465" y="35052"/>
                  </a:lnTo>
                  <a:lnTo>
                    <a:pt x="291465" y="28956"/>
                  </a:lnTo>
                  <a:lnTo>
                    <a:pt x="253263" y="28956"/>
                  </a:lnTo>
                  <a:lnTo>
                    <a:pt x="198361" y="34099"/>
                  </a:lnTo>
                  <a:lnTo>
                    <a:pt x="96532" y="49580"/>
                  </a:lnTo>
                  <a:lnTo>
                    <a:pt x="81635" y="51536"/>
                  </a:lnTo>
                  <a:lnTo>
                    <a:pt x="66776" y="52920"/>
                  </a:lnTo>
                  <a:lnTo>
                    <a:pt x="51904" y="53441"/>
                  </a:lnTo>
                  <a:lnTo>
                    <a:pt x="44284" y="53441"/>
                  </a:lnTo>
                  <a:lnTo>
                    <a:pt x="39712" y="50393"/>
                  </a:lnTo>
                  <a:lnTo>
                    <a:pt x="38188" y="44297"/>
                  </a:lnTo>
                  <a:lnTo>
                    <a:pt x="36664" y="42773"/>
                  </a:lnTo>
                  <a:lnTo>
                    <a:pt x="36664" y="33528"/>
                  </a:lnTo>
                  <a:lnTo>
                    <a:pt x="35140" y="32004"/>
                  </a:lnTo>
                  <a:lnTo>
                    <a:pt x="35140" y="27432"/>
                  </a:lnTo>
                  <a:lnTo>
                    <a:pt x="33616" y="24384"/>
                  </a:lnTo>
                  <a:lnTo>
                    <a:pt x="30568" y="21336"/>
                  </a:lnTo>
                  <a:lnTo>
                    <a:pt x="9144" y="21336"/>
                  </a:lnTo>
                  <a:lnTo>
                    <a:pt x="3048" y="27432"/>
                  </a:lnTo>
                  <a:lnTo>
                    <a:pt x="1524" y="33528"/>
                  </a:lnTo>
                  <a:lnTo>
                    <a:pt x="1524" y="44297"/>
                  </a:lnTo>
                  <a:lnTo>
                    <a:pt x="1790" y="51676"/>
                  </a:lnTo>
                  <a:lnTo>
                    <a:pt x="2476" y="59918"/>
                  </a:lnTo>
                  <a:lnTo>
                    <a:pt x="4572" y="77825"/>
                  </a:lnTo>
                  <a:lnTo>
                    <a:pt x="13398" y="113690"/>
                  </a:lnTo>
                  <a:lnTo>
                    <a:pt x="16852" y="129730"/>
                  </a:lnTo>
                  <a:lnTo>
                    <a:pt x="20624" y="145503"/>
                  </a:lnTo>
                  <a:lnTo>
                    <a:pt x="22948" y="160680"/>
                  </a:lnTo>
                  <a:lnTo>
                    <a:pt x="24142" y="175260"/>
                  </a:lnTo>
                  <a:lnTo>
                    <a:pt x="24472" y="189268"/>
                  </a:lnTo>
                  <a:lnTo>
                    <a:pt x="19900" y="195453"/>
                  </a:lnTo>
                  <a:lnTo>
                    <a:pt x="7620" y="204597"/>
                  </a:lnTo>
                  <a:lnTo>
                    <a:pt x="1524" y="210693"/>
                  </a:lnTo>
                  <a:lnTo>
                    <a:pt x="0" y="215265"/>
                  </a:lnTo>
                  <a:lnTo>
                    <a:pt x="0" y="218313"/>
                  </a:lnTo>
                  <a:lnTo>
                    <a:pt x="1447" y="222364"/>
                  </a:lnTo>
                  <a:lnTo>
                    <a:pt x="5918" y="225552"/>
                  </a:lnTo>
                  <a:lnTo>
                    <a:pt x="13538" y="228180"/>
                  </a:lnTo>
                  <a:lnTo>
                    <a:pt x="24472" y="230505"/>
                  </a:lnTo>
                  <a:lnTo>
                    <a:pt x="24472" y="306895"/>
                  </a:lnTo>
                  <a:lnTo>
                    <a:pt x="29044" y="306895"/>
                  </a:lnTo>
                  <a:lnTo>
                    <a:pt x="45808" y="308419"/>
                  </a:lnTo>
                  <a:lnTo>
                    <a:pt x="50380" y="308419"/>
                  </a:lnTo>
                  <a:lnTo>
                    <a:pt x="53428" y="306895"/>
                  </a:lnTo>
                  <a:lnTo>
                    <a:pt x="56476" y="302323"/>
                  </a:lnTo>
                  <a:lnTo>
                    <a:pt x="61048" y="215265"/>
                  </a:lnTo>
                  <a:lnTo>
                    <a:pt x="67652" y="210083"/>
                  </a:lnTo>
                  <a:lnTo>
                    <a:pt x="78397" y="205740"/>
                  </a:lnTo>
                  <a:lnTo>
                    <a:pt x="93459" y="201980"/>
                  </a:lnTo>
                  <a:lnTo>
                    <a:pt x="112966" y="198501"/>
                  </a:lnTo>
                  <a:lnTo>
                    <a:pt x="133159" y="196024"/>
                  </a:lnTo>
                  <a:lnTo>
                    <a:pt x="144259" y="194437"/>
                  </a:lnTo>
                  <a:lnTo>
                    <a:pt x="155638" y="192405"/>
                  </a:lnTo>
                  <a:lnTo>
                    <a:pt x="199923" y="187744"/>
                  </a:lnTo>
                  <a:lnTo>
                    <a:pt x="223100" y="184023"/>
                  </a:lnTo>
                  <a:lnTo>
                    <a:pt x="242404" y="179743"/>
                  </a:lnTo>
                  <a:lnTo>
                    <a:pt x="258013" y="174879"/>
                  </a:lnTo>
                  <a:lnTo>
                    <a:pt x="270027" y="169456"/>
                  </a:lnTo>
                  <a:lnTo>
                    <a:pt x="268503" y="169456"/>
                  </a:lnTo>
                  <a:lnTo>
                    <a:pt x="268503" y="166408"/>
                  </a:lnTo>
                  <a:lnTo>
                    <a:pt x="270027" y="158788"/>
                  </a:lnTo>
                  <a:lnTo>
                    <a:pt x="270027" y="148120"/>
                  </a:lnTo>
                  <a:lnTo>
                    <a:pt x="230809" y="150685"/>
                  </a:lnTo>
                  <a:lnTo>
                    <a:pt x="164782" y="161836"/>
                  </a:lnTo>
                  <a:lnTo>
                    <a:pt x="151968" y="164998"/>
                  </a:lnTo>
                  <a:lnTo>
                    <a:pt x="138874" y="167741"/>
                  </a:lnTo>
                  <a:lnTo>
                    <a:pt x="99453" y="174498"/>
                  </a:lnTo>
                  <a:lnTo>
                    <a:pt x="59524" y="177076"/>
                  </a:lnTo>
                  <a:lnTo>
                    <a:pt x="56476" y="170980"/>
                  </a:lnTo>
                  <a:lnTo>
                    <a:pt x="46951" y="122123"/>
                  </a:lnTo>
                  <a:lnTo>
                    <a:pt x="45808" y="94678"/>
                  </a:lnTo>
                  <a:lnTo>
                    <a:pt x="55308" y="85140"/>
                  </a:lnTo>
                  <a:lnTo>
                    <a:pt x="83693" y="76784"/>
                  </a:lnTo>
                  <a:lnTo>
                    <a:pt x="130822" y="69684"/>
                  </a:lnTo>
                  <a:lnTo>
                    <a:pt x="196545" y="63919"/>
                  </a:lnTo>
                  <a:lnTo>
                    <a:pt x="280695" y="59537"/>
                  </a:lnTo>
                  <a:lnTo>
                    <a:pt x="289941" y="61061"/>
                  </a:lnTo>
                  <a:lnTo>
                    <a:pt x="294513" y="59537"/>
                  </a:lnTo>
                  <a:lnTo>
                    <a:pt x="294513" y="48869"/>
                  </a:lnTo>
                  <a:close/>
                </a:path>
                <a:path extrusionOk="0" h="311784" w="621030">
                  <a:moveTo>
                    <a:pt x="349377" y="25908"/>
                  </a:moveTo>
                  <a:lnTo>
                    <a:pt x="347853" y="22860"/>
                  </a:lnTo>
                  <a:lnTo>
                    <a:pt x="343281" y="19812"/>
                  </a:lnTo>
                  <a:lnTo>
                    <a:pt x="335661" y="18288"/>
                  </a:lnTo>
                  <a:lnTo>
                    <a:pt x="315849" y="18288"/>
                  </a:lnTo>
                  <a:lnTo>
                    <a:pt x="309753" y="22860"/>
                  </a:lnTo>
                  <a:lnTo>
                    <a:pt x="309753" y="33528"/>
                  </a:lnTo>
                  <a:lnTo>
                    <a:pt x="312801" y="38100"/>
                  </a:lnTo>
                  <a:lnTo>
                    <a:pt x="315849" y="41148"/>
                  </a:lnTo>
                  <a:lnTo>
                    <a:pt x="320421" y="42773"/>
                  </a:lnTo>
                  <a:lnTo>
                    <a:pt x="324993" y="45821"/>
                  </a:lnTo>
                  <a:lnTo>
                    <a:pt x="340233" y="45821"/>
                  </a:lnTo>
                  <a:lnTo>
                    <a:pt x="343281" y="44297"/>
                  </a:lnTo>
                  <a:lnTo>
                    <a:pt x="346329" y="41148"/>
                  </a:lnTo>
                  <a:lnTo>
                    <a:pt x="349377" y="35052"/>
                  </a:lnTo>
                  <a:lnTo>
                    <a:pt x="349377" y="25908"/>
                  </a:lnTo>
                  <a:close/>
                </a:path>
                <a:path extrusionOk="0" h="311784" w="621030">
                  <a:moveTo>
                    <a:pt x="361569" y="286994"/>
                  </a:moveTo>
                  <a:lnTo>
                    <a:pt x="356806" y="183984"/>
                  </a:lnTo>
                  <a:lnTo>
                    <a:pt x="354063" y="137617"/>
                  </a:lnTo>
                  <a:lnTo>
                    <a:pt x="350901" y="94678"/>
                  </a:lnTo>
                  <a:lnTo>
                    <a:pt x="323469" y="94678"/>
                  </a:lnTo>
                  <a:lnTo>
                    <a:pt x="323469" y="294703"/>
                  </a:lnTo>
                  <a:lnTo>
                    <a:pt x="326517" y="297751"/>
                  </a:lnTo>
                  <a:lnTo>
                    <a:pt x="332613" y="300799"/>
                  </a:lnTo>
                  <a:lnTo>
                    <a:pt x="337185" y="302323"/>
                  </a:lnTo>
                  <a:lnTo>
                    <a:pt x="340233" y="302323"/>
                  </a:lnTo>
                  <a:lnTo>
                    <a:pt x="348500" y="301231"/>
                  </a:lnTo>
                  <a:lnTo>
                    <a:pt x="354901" y="298132"/>
                  </a:lnTo>
                  <a:lnTo>
                    <a:pt x="359308" y="293293"/>
                  </a:lnTo>
                  <a:lnTo>
                    <a:pt x="361569" y="286994"/>
                  </a:lnTo>
                  <a:close/>
                </a:path>
                <a:path extrusionOk="0" h="311784" w="621030">
                  <a:moveTo>
                    <a:pt x="425665" y="283946"/>
                  </a:moveTo>
                  <a:lnTo>
                    <a:pt x="424522" y="207606"/>
                  </a:lnTo>
                  <a:lnTo>
                    <a:pt x="423100" y="169291"/>
                  </a:lnTo>
                  <a:lnTo>
                    <a:pt x="416217" y="73418"/>
                  </a:lnTo>
                  <a:lnTo>
                    <a:pt x="410616" y="32448"/>
                  </a:lnTo>
                  <a:lnTo>
                    <a:pt x="396709" y="0"/>
                  </a:lnTo>
                  <a:lnTo>
                    <a:pt x="392137" y="0"/>
                  </a:lnTo>
                  <a:lnTo>
                    <a:pt x="389089" y="1524"/>
                  </a:lnTo>
                  <a:lnTo>
                    <a:pt x="382993" y="7620"/>
                  </a:lnTo>
                  <a:lnTo>
                    <a:pt x="381469" y="10668"/>
                  </a:lnTo>
                  <a:lnTo>
                    <a:pt x="378421" y="15240"/>
                  </a:lnTo>
                  <a:lnTo>
                    <a:pt x="383946" y="43675"/>
                  </a:lnTo>
                  <a:lnTo>
                    <a:pt x="385495" y="53263"/>
                  </a:lnTo>
                  <a:lnTo>
                    <a:pt x="386041" y="59537"/>
                  </a:lnTo>
                  <a:lnTo>
                    <a:pt x="386041" y="86969"/>
                  </a:lnTo>
                  <a:lnTo>
                    <a:pt x="386956" y="97358"/>
                  </a:lnTo>
                  <a:lnTo>
                    <a:pt x="388188" y="119214"/>
                  </a:lnTo>
                  <a:lnTo>
                    <a:pt x="389089" y="131254"/>
                  </a:lnTo>
                  <a:lnTo>
                    <a:pt x="389280" y="155346"/>
                  </a:lnTo>
                  <a:lnTo>
                    <a:pt x="389737" y="168211"/>
                  </a:lnTo>
                  <a:lnTo>
                    <a:pt x="390613" y="181648"/>
                  </a:lnTo>
                  <a:lnTo>
                    <a:pt x="390804" y="211264"/>
                  </a:lnTo>
                  <a:lnTo>
                    <a:pt x="391261" y="227431"/>
                  </a:lnTo>
                  <a:lnTo>
                    <a:pt x="393026" y="261759"/>
                  </a:lnTo>
                  <a:lnTo>
                    <a:pt x="393471" y="277482"/>
                  </a:lnTo>
                  <a:lnTo>
                    <a:pt x="393661" y="303847"/>
                  </a:lnTo>
                  <a:lnTo>
                    <a:pt x="396709" y="305371"/>
                  </a:lnTo>
                  <a:lnTo>
                    <a:pt x="409600" y="303974"/>
                  </a:lnTo>
                  <a:lnTo>
                    <a:pt x="418617" y="299847"/>
                  </a:lnTo>
                  <a:lnTo>
                    <a:pt x="423938" y="293116"/>
                  </a:lnTo>
                  <a:lnTo>
                    <a:pt x="425665" y="283946"/>
                  </a:lnTo>
                  <a:close/>
                </a:path>
                <a:path extrusionOk="0" h="311784" w="621030">
                  <a:moveTo>
                    <a:pt x="620941" y="122110"/>
                  </a:moveTo>
                  <a:lnTo>
                    <a:pt x="614845" y="123634"/>
                  </a:lnTo>
                  <a:lnTo>
                    <a:pt x="567410" y="123825"/>
                  </a:lnTo>
                  <a:lnTo>
                    <a:pt x="560095" y="124282"/>
                  </a:lnTo>
                  <a:lnTo>
                    <a:pt x="552361" y="125158"/>
                  </a:lnTo>
                  <a:lnTo>
                    <a:pt x="552119" y="118287"/>
                  </a:lnTo>
                  <a:lnTo>
                    <a:pt x="551065" y="103949"/>
                  </a:lnTo>
                  <a:lnTo>
                    <a:pt x="550837" y="96202"/>
                  </a:lnTo>
                  <a:lnTo>
                    <a:pt x="550519" y="68402"/>
                  </a:lnTo>
                  <a:lnTo>
                    <a:pt x="549490" y="44450"/>
                  </a:lnTo>
                  <a:lnTo>
                    <a:pt x="547573" y="24244"/>
                  </a:lnTo>
                  <a:lnTo>
                    <a:pt x="544639" y="7620"/>
                  </a:lnTo>
                  <a:lnTo>
                    <a:pt x="541591" y="3048"/>
                  </a:lnTo>
                  <a:lnTo>
                    <a:pt x="540067" y="1524"/>
                  </a:lnTo>
                  <a:lnTo>
                    <a:pt x="537019" y="1524"/>
                  </a:lnTo>
                  <a:lnTo>
                    <a:pt x="535495" y="0"/>
                  </a:lnTo>
                  <a:lnTo>
                    <a:pt x="527875" y="0"/>
                  </a:lnTo>
                  <a:lnTo>
                    <a:pt x="523303" y="3048"/>
                  </a:lnTo>
                  <a:lnTo>
                    <a:pt x="517207" y="9144"/>
                  </a:lnTo>
                  <a:lnTo>
                    <a:pt x="514159" y="15240"/>
                  </a:lnTo>
                  <a:lnTo>
                    <a:pt x="514159" y="129730"/>
                  </a:lnTo>
                  <a:lnTo>
                    <a:pt x="447014" y="129730"/>
                  </a:lnTo>
                  <a:lnTo>
                    <a:pt x="448538" y="160312"/>
                  </a:lnTo>
                  <a:lnTo>
                    <a:pt x="517207" y="160312"/>
                  </a:lnTo>
                  <a:lnTo>
                    <a:pt x="518972" y="167195"/>
                  </a:lnTo>
                  <a:lnTo>
                    <a:pt x="519874" y="174218"/>
                  </a:lnTo>
                  <a:lnTo>
                    <a:pt x="520204" y="181533"/>
                  </a:lnTo>
                  <a:lnTo>
                    <a:pt x="520255" y="261086"/>
                  </a:lnTo>
                  <a:lnTo>
                    <a:pt x="521665" y="283146"/>
                  </a:lnTo>
                  <a:lnTo>
                    <a:pt x="525780" y="298894"/>
                  </a:lnTo>
                  <a:lnTo>
                    <a:pt x="532472" y="308330"/>
                  </a:lnTo>
                  <a:lnTo>
                    <a:pt x="541591" y="311467"/>
                  </a:lnTo>
                  <a:lnTo>
                    <a:pt x="546265" y="311467"/>
                  </a:lnTo>
                  <a:lnTo>
                    <a:pt x="550837" y="309943"/>
                  </a:lnTo>
                  <a:lnTo>
                    <a:pt x="555409" y="306895"/>
                  </a:lnTo>
                  <a:lnTo>
                    <a:pt x="553885" y="152692"/>
                  </a:lnTo>
                  <a:lnTo>
                    <a:pt x="619417" y="154216"/>
                  </a:lnTo>
                  <a:lnTo>
                    <a:pt x="620941" y="12211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88" name="Google Shape;278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8960" y="377189"/>
              <a:ext cx="222694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9" name="Google Shape;278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9086" y="369474"/>
              <a:ext cx="454628" cy="229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0" name="Google Shape;27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334" y="4017359"/>
            <a:ext cx="29136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1" name="Google Shape;2791;p35"/>
          <p:cNvGrpSpPr/>
          <p:nvPr/>
        </p:nvGrpSpPr>
        <p:grpSpPr>
          <a:xfrm>
            <a:off x="1500663" y="4014311"/>
            <a:ext cx="3626453" cy="167925"/>
            <a:chOff x="1500663" y="4014311"/>
            <a:chExt cx="3626453" cy="167925"/>
          </a:xfrm>
        </p:grpSpPr>
        <p:pic>
          <p:nvPicPr>
            <p:cNvPr id="2792" name="Google Shape;2792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00663" y="4014311"/>
              <a:ext cx="77819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3" name="Google Shape;2793;p35"/>
            <p:cNvSpPr/>
            <p:nvPr/>
          </p:nvSpPr>
          <p:spPr>
            <a:xfrm>
              <a:off x="1604771" y="4017263"/>
              <a:ext cx="12700" cy="129539"/>
            </a:xfrm>
            <a:custGeom>
              <a:rect b="b" l="l" r="r" t="t"/>
              <a:pathLst>
                <a:path extrusionOk="0" h="129539" w="12700">
                  <a:moveTo>
                    <a:pt x="0" y="129539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2192" y="129539"/>
                  </a:lnTo>
                  <a:lnTo>
                    <a:pt x="0" y="1295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794" name="Google Shape;2794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30140" y="4017359"/>
              <a:ext cx="3496976" cy="1648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5" name="Google Shape;2795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74456" y="4035647"/>
            <a:ext cx="137255" cy="11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8796" y="4017359"/>
            <a:ext cx="229044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7" name="Google Shape;2797;p35"/>
          <p:cNvGrpSpPr/>
          <p:nvPr/>
        </p:nvGrpSpPr>
        <p:grpSpPr>
          <a:xfrm>
            <a:off x="5638228" y="4014311"/>
            <a:ext cx="407288" cy="134301"/>
            <a:chOff x="5638228" y="4014311"/>
            <a:chExt cx="407288" cy="134301"/>
          </a:xfrm>
        </p:grpSpPr>
        <p:pic>
          <p:nvPicPr>
            <p:cNvPr id="2798" name="Google Shape;2798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38228" y="4014311"/>
              <a:ext cx="77724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9" name="Google Shape;2799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42431" y="4017263"/>
              <a:ext cx="303085" cy="131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00" name="Google Shape;2800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7428" y="4014311"/>
            <a:ext cx="347852" cy="13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5858" y="4444841"/>
            <a:ext cx="180022" cy="123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2" name="Google Shape;2802;p35"/>
          <p:cNvGrpSpPr/>
          <p:nvPr/>
        </p:nvGrpSpPr>
        <p:grpSpPr>
          <a:xfrm>
            <a:off x="1387792" y="4437221"/>
            <a:ext cx="665130" cy="131349"/>
            <a:chOff x="1387792" y="4437221"/>
            <a:chExt cx="665130" cy="131349"/>
          </a:xfrm>
        </p:grpSpPr>
        <p:pic>
          <p:nvPicPr>
            <p:cNvPr id="2803" name="Google Shape;2803;p3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87792" y="4437221"/>
              <a:ext cx="390524" cy="1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4" name="Google Shape;2804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822608" y="4437221"/>
              <a:ext cx="230314" cy="131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5" name="Google Shape;2805;p35"/>
          <p:cNvGrpSpPr/>
          <p:nvPr/>
        </p:nvGrpSpPr>
        <p:grpSpPr>
          <a:xfrm>
            <a:off x="2103310" y="4434173"/>
            <a:ext cx="360045" cy="134301"/>
            <a:chOff x="2103310" y="4434173"/>
            <a:chExt cx="360045" cy="134301"/>
          </a:xfrm>
        </p:grpSpPr>
        <p:pic>
          <p:nvPicPr>
            <p:cNvPr id="2806" name="Google Shape;2806;p3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103310" y="4434173"/>
              <a:ext cx="77819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7" name="Google Shape;2807;p3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206752" y="4437887"/>
              <a:ext cx="256603" cy="1305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8" name="Google Shape;2808;p35"/>
          <p:cNvGrpSpPr/>
          <p:nvPr/>
        </p:nvGrpSpPr>
        <p:grpSpPr>
          <a:xfrm>
            <a:off x="2524410" y="4437221"/>
            <a:ext cx="338360" cy="164877"/>
            <a:chOff x="2524410" y="4437221"/>
            <a:chExt cx="338360" cy="164877"/>
          </a:xfrm>
        </p:grpSpPr>
        <p:pic>
          <p:nvPicPr>
            <p:cNvPr id="2809" name="Google Shape;2809;p3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524410" y="4447889"/>
              <a:ext cx="82391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0" name="Google Shape;2810;p3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626614" y="4479988"/>
              <a:ext cx="83915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1" name="Google Shape;2811;p3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31865" y="4437221"/>
              <a:ext cx="130905" cy="128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2" name="Google Shape;2812;p35"/>
          <p:cNvGrpSpPr/>
          <p:nvPr/>
        </p:nvGrpSpPr>
        <p:grpSpPr>
          <a:xfrm>
            <a:off x="2910357" y="4437221"/>
            <a:ext cx="353955" cy="151161"/>
            <a:chOff x="2910357" y="4437221"/>
            <a:chExt cx="353955" cy="151161"/>
          </a:xfrm>
        </p:grpSpPr>
        <p:sp>
          <p:nvSpPr>
            <p:cNvPr id="2813" name="Google Shape;2813;p35"/>
            <p:cNvSpPr/>
            <p:nvPr/>
          </p:nvSpPr>
          <p:spPr>
            <a:xfrm>
              <a:off x="2910357" y="4437888"/>
              <a:ext cx="149860" cy="130810"/>
            </a:xfrm>
            <a:custGeom>
              <a:rect b="b" l="l" r="r" t="t"/>
              <a:pathLst>
                <a:path extrusionOk="0" h="130810" w="149860">
                  <a:moveTo>
                    <a:pt x="74764" y="115354"/>
                  </a:moveTo>
                  <a:lnTo>
                    <a:pt x="65620" y="109258"/>
                  </a:lnTo>
                  <a:lnTo>
                    <a:pt x="59524" y="115354"/>
                  </a:lnTo>
                  <a:lnTo>
                    <a:pt x="54864" y="116878"/>
                  </a:lnTo>
                  <a:lnTo>
                    <a:pt x="51816" y="120015"/>
                  </a:lnTo>
                  <a:lnTo>
                    <a:pt x="35052" y="120015"/>
                  </a:lnTo>
                  <a:lnTo>
                    <a:pt x="12192" y="92494"/>
                  </a:lnTo>
                  <a:lnTo>
                    <a:pt x="12192" y="80302"/>
                  </a:lnTo>
                  <a:lnTo>
                    <a:pt x="35052" y="52768"/>
                  </a:lnTo>
                  <a:lnTo>
                    <a:pt x="41148" y="52768"/>
                  </a:lnTo>
                  <a:lnTo>
                    <a:pt x="47739" y="53632"/>
                  </a:lnTo>
                  <a:lnTo>
                    <a:pt x="53771" y="56197"/>
                  </a:lnTo>
                  <a:lnTo>
                    <a:pt x="59232" y="60490"/>
                  </a:lnTo>
                  <a:lnTo>
                    <a:pt x="64096" y="66484"/>
                  </a:lnTo>
                  <a:lnTo>
                    <a:pt x="73240" y="58864"/>
                  </a:lnTo>
                  <a:lnTo>
                    <a:pt x="68668" y="52768"/>
                  </a:lnTo>
                  <a:lnTo>
                    <a:pt x="59524" y="46672"/>
                  </a:lnTo>
                  <a:lnTo>
                    <a:pt x="53340" y="43624"/>
                  </a:lnTo>
                  <a:lnTo>
                    <a:pt x="48768" y="42100"/>
                  </a:lnTo>
                  <a:lnTo>
                    <a:pt x="33528" y="42100"/>
                  </a:lnTo>
                  <a:lnTo>
                    <a:pt x="25908" y="43624"/>
                  </a:lnTo>
                  <a:lnTo>
                    <a:pt x="19812" y="48196"/>
                  </a:lnTo>
                  <a:lnTo>
                    <a:pt x="13716" y="51244"/>
                  </a:lnTo>
                  <a:lnTo>
                    <a:pt x="9144" y="57340"/>
                  </a:lnTo>
                  <a:lnTo>
                    <a:pt x="6096" y="63436"/>
                  </a:lnTo>
                  <a:lnTo>
                    <a:pt x="1524" y="71158"/>
                  </a:lnTo>
                  <a:lnTo>
                    <a:pt x="0" y="78778"/>
                  </a:lnTo>
                  <a:lnTo>
                    <a:pt x="0" y="95542"/>
                  </a:lnTo>
                  <a:lnTo>
                    <a:pt x="1524" y="103162"/>
                  </a:lnTo>
                  <a:lnTo>
                    <a:pt x="6096" y="109258"/>
                  </a:lnTo>
                  <a:lnTo>
                    <a:pt x="9144" y="116878"/>
                  </a:lnTo>
                  <a:lnTo>
                    <a:pt x="13716" y="121539"/>
                  </a:lnTo>
                  <a:lnTo>
                    <a:pt x="19812" y="126111"/>
                  </a:lnTo>
                  <a:lnTo>
                    <a:pt x="25908" y="129159"/>
                  </a:lnTo>
                  <a:lnTo>
                    <a:pt x="33528" y="130683"/>
                  </a:lnTo>
                  <a:lnTo>
                    <a:pt x="41148" y="130683"/>
                  </a:lnTo>
                  <a:lnTo>
                    <a:pt x="48768" y="130683"/>
                  </a:lnTo>
                  <a:lnTo>
                    <a:pt x="61048" y="127635"/>
                  </a:lnTo>
                  <a:lnTo>
                    <a:pt x="65620" y="124587"/>
                  </a:lnTo>
                  <a:lnTo>
                    <a:pt x="74764" y="115354"/>
                  </a:lnTo>
                  <a:close/>
                </a:path>
                <a:path extrusionOk="0" h="130810" w="149860">
                  <a:moveTo>
                    <a:pt x="104114" y="0"/>
                  </a:moveTo>
                  <a:lnTo>
                    <a:pt x="91922" y="0"/>
                  </a:lnTo>
                  <a:lnTo>
                    <a:pt x="91922" y="129540"/>
                  </a:lnTo>
                  <a:lnTo>
                    <a:pt x="104114" y="129540"/>
                  </a:lnTo>
                  <a:lnTo>
                    <a:pt x="104114" y="0"/>
                  </a:lnTo>
                  <a:close/>
                </a:path>
                <a:path extrusionOk="0" h="130810" w="149860">
                  <a:moveTo>
                    <a:pt x="144970" y="45148"/>
                  </a:moveTo>
                  <a:lnTo>
                    <a:pt x="132676" y="45148"/>
                  </a:lnTo>
                  <a:lnTo>
                    <a:pt x="132676" y="127635"/>
                  </a:lnTo>
                  <a:lnTo>
                    <a:pt x="144970" y="127635"/>
                  </a:lnTo>
                  <a:lnTo>
                    <a:pt x="144970" y="45148"/>
                  </a:lnTo>
                  <a:close/>
                </a:path>
                <a:path extrusionOk="0" h="130810" w="149860">
                  <a:moveTo>
                    <a:pt x="149542" y="16103"/>
                  </a:moveTo>
                  <a:lnTo>
                    <a:pt x="146494" y="13055"/>
                  </a:lnTo>
                  <a:lnTo>
                    <a:pt x="143357" y="10007"/>
                  </a:lnTo>
                  <a:lnTo>
                    <a:pt x="134213" y="10007"/>
                  </a:lnTo>
                  <a:lnTo>
                    <a:pt x="132676" y="13055"/>
                  </a:lnTo>
                  <a:lnTo>
                    <a:pt x="129628" y="16103"/>
                  </a:lnTo>
                  <a:lnTo>
                    <a:pt x="129628" y="22288"/>
                  </a:lnTo>
                  <a:lnTo>
                    <a:pt x="132676" y="25336"/>
                  </a:lnTo>
                  <a:lnTo>
                    <a:pt x="134213" y="28384"/>
                  </a:lnTo>
                  <a:lnTo>
                    <a:pt x="143357" y="28384"/>
                  </a:lnTo>
                  <a:lnTo>
                    <a:pt x="146494" y="25336"/>
                  </a:lnTo>
                  <a:lnTo>
                    <a:pt x="149542" y="22288"/>
                  </a:lnTo>
                  <a:lnTo>
                    <a:pt x="149542" y="16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14" name="Google Shape;2814;p3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079718" y="4437221"/>
              <a:ext cx="184594" cy="1511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5" name="Google Shape;2815;p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317747" y="4437221"/>
            <a:ext cx="39052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6" name="Google Shape;2816;p35"/>
          <p:cNvGrpSpPr/>
          <p:nvPr/>
        </p:nvGrpSpPr>
        <p:grpSpPr>
          <a:xfrm>
            <a:off x="3757040" y="4434173"/>
            <a:ext cx="329565" cy="134397"/>
            <a:chOff x="3757040" y="4434173"/>
            <a:chExt cx="329565" cy="134397"/>
          </a:xfrm>
        </p:grpSpPr>
        <p:pic>
          <p:nvPicPr>
            <p:cNvPr id="2817" name="Google Shape;2817;p3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757040" y="4434173"/>
              <a:ext cx="77819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8" name="Google Shape;2818;p3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860291" y="4437887"/>
              <a:ext cx="226314" cy="130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9" name="Google Shape;2819;p35"/>
          <p:cNvGrpSpPr/>
          <p:nvPr/>
        </p:nvGrpSpPr>
        <p:grpSpPr>
          <a:xfrm>
            <a:off x="144399" y="986409"/>
            <a:ext cx="8858250" cy="2646680"/>
            <a:chOff x="144399" y="986409"/>
            <a:chExt cx="8858250" cy="2646680"/>
          </a:xfrm>
        </p:grpSpPr>
        <p:pic>
          <p:nvPicPr>
            <p:cNvPr id="2820" name="Google Shape;2820;p3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47828" y="990600"/>
              <a:ext cx="8849868" cy="2639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1" name="Google Shape;2821;p35"/>
            <p:cNvSpPr/>
            <p:nvPr/>
          </p:nvSpPr>
          <p:spPr>
            <a:xfrm>
              <a:off x="144399" y="986409"/>
              <a:ext cx="8858250" cy="2646680"/>
            </a:xfrm>
            <a:custGeom>
              <a:rect b="b" l="l" r="r" t="t"/>
              <a:pathLst>
                <a:path extrusionOk="0" h="2646679" w="8858250">
                  <a:moveTo>
                    <a:pt x="0" y="0"/>
                  </a:moveTo>
                  <a:lnTo>
                    <a:pt x="8857869" y="0"/>
                  </a:lnTo>
                  <a:lnTo>
                    <a:pt x="8857869" y="2646140"/>
                  </a:lnTo>
                  <a:lnTo>
                    <a:pt x="0" y="264614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2" name="Google Shape;2822;p35"/>
            <p:cNvSpPr/>
            <p:nvPr/>
          </p:nvSpPr>
          <p:spPr>
            <a:xfrm>
              <a:off x="957548" y="1951386"/>
              <a:ext cx="742950" cy="443230"/>
            </a:xfrm>
            <a:custGeom>
              <a:rect b="b" l="l" r="r" t="t"/>
              <a:pathLst>
                <a:path extrusionOk="0" h="443230" w="742950">
                  <a:moveTo>
                    <a:pt x="0" y="442817"/>
                  </a:moveTo>
                  <a:lnTo>
                    <a:pt x="742950" y="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3" name="Google Shape;2823;p35"/>
            <p:cNvSpPr/>
            <p:nvPr/>
          </p:nvSpPr>
          <p:spPr>
            <a:xfrm>
              <a:off x="1691354" y="1928526"/>
              <a:ext cx="46355" cy="36830"/>
            </a:xfrm>
            <a:custGeom>
              <a:rect b="b" l="l" r="r" t="t"/>
              <a:pathLst>
                <a:path extrusionOk="0" h="36830" w="46355">
                  <a:moveTo>
                    <a:pt x="0" y="9143"/>
                  </a:moveTo>
                  <a:lnTo>
                    <a:pt x="45815" y="0"/>
                  </a:lnTo>
                  <a:lnTo>
                    <a:pt x="16764" y="36575"/>
                  </a:lnTo>
                  <a:lnTo>
                    <a:pt x="0" y="9143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4" name="Google Shape;2824;p35"/>
            <p:cNvSpPr/>
            <p:nvPr/>
          </p:nvSpPr>
          <p:spPr>
            <a:xfrm>
              <a:off x="1691354" y="1928526"/>
              <a:ext cx="46355" cy="36830"/>
            </a:xfrm>
            <a:custGeom>
              <a:rect b="b" l="l" r="r" t="t"/>
              <a:pathLst>
                <a:path extrusionOk="0" h="36830" w="46355">
                  <a:moveTo>
                    <a:pt x="16764" y="36575"/>
                  </a:moveTo>
                  <a:lnTo>
                    <a:pt x="45815" y="0"/>
                  </a:lnTo>
                  <a:lnTo>
                    <a:pt x="0" y="9143"/>
                  </a:lnTo>
                  <a:lnTo>
                    <a:pt x="16764" y="36575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9" name="Google Shape;2829;p36"/>
          <p:cNvGrpSpPr/>
          <p:nvPr/>
        </p:nvGrpSpPr>
        <p:grpSpPr>
          <a:xfrm>
            <a:off x="394512" y="416813"/>
            <a:ext cx="1251121" cy="448945"/>
            <a:chOff x="394512" y="416813"/>
            <a:chExt cx="1251121" cy="448945"/>
          </a:xfrm>
        </p:grpSpPr>
        <p:sp>
          <p:nvSpPr>
            <p:cNvPr id="2830" name="Google Shape;2830;p36"/>
            <p:cNvSpPr/>
            <p:nvPr/>
          </p:nvSpPr>
          <p:spPr>
            <a:xfrm>
              <a:off x="394512" y="416813"/>
              <a:ext cx="779780" cy="448945"/>
            </a:xfrm>
            <a:custGeom>
              <a:rect b="b" l="l" r="r" t="t"/>
              <a:pathLst>
                <a:path extrusionOk="0" h="448944" w="779780">
                  <a:moveTo>
                    <a:pt x="285369" y="26009"/>
                  </a:moveTo>
                  <a:lnTo>
                    <a:pt x="283845" y="22961"/>
                  </a:lnTo>
                  <a:lnTo>
                    <a:pt x="283845" y="9245"/>
                  </a:lnTo>
                  <a:lnTo>
                    <a:pt x="280797" y="1524"/>
                  </a:lnTo>
                  <a:lnTo>
                    <a:pt x="276225" y="1524"/>
                  </a:lnTo>
                  <a:lnTo>
                    <a:pt x="259295" y="4432"/>
                  </a:lnTo>
                  <a:lnTo>
                    <a:pt x="242811" y="6337"/>
                  </a:lnTo>
                  <a:lnTo>
                    <a:pt x="226631" y="7391"/>
                  </a:lnTo>
                  <a:lnTo>
                    <a:pt x="210604" y="7721"/>
                  </a:lnTo>
                  <a:lnTo>
                    <a:pt x="183070" y="9245"/>
                  </a:lnTo>
                  <a:lnTo>
                    <a:pt x="135255" y="8089"/>
                  </a:lnTo>
                  <a:lnTo>
                    <a:pt x="79349" y="4572"/>
                  </a:lnTo>
                  <a:lnTo>
                    <a:pt x="62471" y="2578"/>
                  </a:lnTo>
                  <a:lnTo>
                    <a:pt x="46012" y="1143"/>
                  </a:lnTo>
                  <a:lnTo>
                    <a:pt x="29845" y="292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4572"/>
                  </a:lnTo>
                  <a:lnTo>
                    <a:pt x="1524" y="9245"/>
                  </a:lnTo>
                  <a:lnTo>
                    <a:pt x="0" y="12293"/>
                  </a:lnTo>
                  <a:lnTo>
                    <a:pt x="0" y="22961"/>
                  </a:lnTo>
                  <a:lnTo>
                    <a:pt x="1524" y="26009"/>
                  </a:lnTo>
                  <a:lnTo>
                    <a:pt x="3048" y="30581"/>
                  </a:lnTo>
                  <a:lnTo>
                    <a:pt x="4572" y="32105"/>
                  </a:lnTo>
                  <a:lnTo>
                    <a:pt x="7620" y="32105"/>
                  </a:lnTo>
                  <a:lnTo>
                    <a:pt x="102298" y="38201"/>
                  </a:lnTo>
                  <a:lnTo>
                    <a:pt x="88493" y="259651"/>
                  </a:lnTo>
                  <a:lnTo>
                    <a:pt x="131254" y="254990"/>
                  </a:lnTo>
                  <a:lnTo>
                    <a:pt x="130378" y="248132"/>
                  </a:lnTo>
                  <a:lnTo>
                    <a:pt x="129921" y="238988"/>
                  </a:lnTo>
                  <a:lnTo>
                    <a:pt x="130302" y="195503"/>
                  </a:lnTo>
                  <a:lnTo>
                    <a:pt x="134874" y="131978"/>
                  </a:lnTo>
                  <a:lnTo>
                    <a:pt x="141160" y="61874"/>
                  </a:lnTo>
                  <a:lnTo>
                    <a:pt x="178498" y="38201"/>
                  </a:lnTo>
                  <a:lnTo>
                    <a:pt x="218224" y="39725"/>
                  </a:lnTo>
                  <a:lnTo>
                    <a:pt x="236207" y="39154"/>
                  </a:lnTo>
                  <a:lnTo>
                    <a:pt x="253479" y="37439"/>
                  </a:lnTo>
                  <a:lnTo>
                    <a:pt x="269913" y="34582"/>
                  </a:lnTo>
                  <a:lnTo>
                    <a:pt x="285369" y="30581"/>
                  </a:lnTo>
                  <a:lnTo>
                    <a:pt x="285369" y="26009"/>
                  </a:lnTo>
                  <a:close/>
                </a:path>
                <a:path extrusionOk="0" h="448944" w="779780">
                  <a:moveTo>
                    <a:pt x="527888" y="54965"/>
                  </a:moveTo>
                  <a:lnTo>
                    <a:pt x="523316" y="50393"/>
                  </a:lnTo>
                  <a:lnTo>
                    <a:pt x="517220" y="48869"/>
                  </a:lnTo>
                  <a:lnTo>
                    <a:pt x="503504" y="48869"/>
                  </a:lnTo>
                  <a:lnTo>
                    <a:pt x="477786" y="102336"/>
                  </a:lnTo>
                  <a:lnTo>
                    <a:pt x="459308" y="145072"/>
                  </a:lnTo>
                  <a:lnTo>
                    <a:pt x="456260" y="154216"/>
                  </a:lnTo>
                  <a:lnTo>
                    <a:pt x="453212" y="160401"/>
                  </a:lnTo>
                  <a:lnTo>
                    <a:pt x="450062" y="166497"/>
                  </a:lnTo>
                  <a:lnTo>
                    <a:pt x="448538" y="172593"/>
                  </a:lnTo>
                  <a:lnTo>
                    <a:pt x="440918" y="187833"/>
                  </a:lnTo>
                  <a:lnTo>
                    <a:pt x="438353" y="195021"/>
                  </a:lnTo>
                  <a:lnTo>
                    <a:pt x="435203" y="202933"/>
                  </a:lnTo>
                  <a:lnTo>
                    <a:pt x="431495" y="211709"/>
                  </a:lnTo>
                  <a:lnTo>
                    <a:pt x="427202" y="221462"/>
                  </a:lnTo>
                  <a:lnTo>
                    <a:pt x="404342" y="187833"/>
                  </a:lnTo>
                  <a:lnTo>
                    <a:pt x="377177" y="151739"/>
                  </a:lnTo>
                  <a:lnTo>
                    <a:pt x="352856" y="121221"/>
                  </a:lnTo>
                  <a:lnTo>
                    <a:pt x="331393" y="96151"/>
                  </a:lnTo>
                  <a:lnTo>
                    <a:pt x="312801" y="76390"/>
                  </a:lnTo>
                  <a:lnTo>
                    <a:pt x="294513" y="93154"/>
                  </a:lnTo>
                  <a:lnTo>
                    <a:pt x="294513" y="94678"/>
                  </a:lnTo>
                  <a:lnTo>
                    <a:pt x="298805" y="104698"/>
                  </a:lnTo>
                  <a:lnTo>
                    <a:pt x="333095" y="157378"/>
                  </a:lnTo>
                  <a:lnTo>
                    <a:pt x="363093" y="200025"/>
                  </a:lnTo>
                  <a:lnTo>
                    <a:pt x="392709" y="239941"/>
                  </a:lnTo>
                  <a:lnTo>
                    <a:pt x="411962" y="262699"/>
                  </a:lnTo>
                  <a:lnTo>
                    <a:pt x="408584" y="274751"/>
                  </a:lnTo>
                  <a:lnTo>
                    <a:pt x="403199" y="290525"/>
                  </a:lnTo>
                  <a:lnTo>
                    <a:pt x="387578" y="334429"/>
                  </a:lnTo>
                  <a:lnTo>
                    <a:pt x="379006" y="360819"/>
                  </a:lnTo>
                  <a:lnTo>
                    <a:pt x="371563" y="385191"/>
                  </a:lnTo>
                  <a:lnTo>
                    <a:pt x="365252" y="407860"/>
                  </a:lnTo>
                  <a:lnTo>
                    <a:pt x="360045" y="429107"/>
                  </a:lnTo>
                  <a:lnTo>
                    <a:pt x="356997" y="435203"/>
                  </a:lnTo>
                  <a:lnTo>
                    <a:pt x="356997" y="439775"/>
                  </a:lnTo>
                  <a:lnTo>
                    <a:pt x="360045" y="442823"/>
                  </a:lnTo>
                  <a:lnTo>
                    <a:pt x="361569" y="447395"/>
                  </a:lnTo>
                  <a:lnTo>
                    <a:pt x="364718" y="448919"/>
                  </a:lnTo>
                  <a:lnTo>
                    <a:pt x="369290" y="448919"/>
                  </a:lnTo>
                  <a:lnTo>
                    <a:pt x="411962" y="370459"/>
                  </a:lnTo>
                  <a:lnTo>
                    <a:pt x="526364" y="64198"/>
                  </a:lnTo>
                  <a:lnTo>
                    <a:pt x="527888" y="62674"/>
                  </a:lnTo>
                  <a:lnTo>
                    <a:pt x="527888" y="54965"/>
                  </a:lnTo>
                  <a:close/>
                </a:path>
                <a:path extrusionOk="0" h="448944" w="779780">
                  <a:moveTo>
                    <a:pt x="779627" y="117640"/>
                  </a:moveTo>
                  <a:lnTo>
                    <a:pt x="759028" y="75463"/>
                  </a:lnTo>
                  <a:lnTo>
                    <a:pt x="746099" y="67843"/>
                  </a:lnTo>
                  <a:lnTo>
                    <a:pt x="746099" y="131356"/>
                  </a:lnTo>
                  <a:lnTo>
                    <a:pt x="744677" y="142544"/>
                  </a:lnTo>
                  <a:lnTo>
                    <a:pt x="723239" y="174117"/>
                  </a:lnTo>
                  <a:lnTo>
                    <a:pt x="671525" y="207124"/>
                  </a:lnTo>
                  <a:lnTo>
                    <a:pt x="635876" y="220713"/>
                  </a:lnTo>
                  <a:lnTo>
                    <a:pt x="593509" y="232130"/>
                  </a:lnTo>
                  <a:lnTo>
                    <a:pt x="593509" y="151168"/>
                  </a:lnTo>
                  <a:lnTo>
                    <a:pt x="611428" y="110731"/>
                  </a:lnTo>
                  <a:lnTo>
                    <a:pt x="656094" y="90106"/>
                  </a:lnTo>
                  <a:lnTo>
                    <a:pt x="689622" y="87058"/>
                  </a:lnTo>
                  <a:lnTo>
                    <a:pt x="697623" y="87617"/>
                  </a:lnTo>
                  <a:lnTo>
                    <a:pt x="739622" y="110731"/>
                  </a:lnTo>
                  <a:lnTo>
                    <a:pt x="746099" y="131356"/>
                  </a:lnTo>
                  <a:lnTo>
                    <a:pt x="746099" y="67843"/>
                  </a:lnTo>
                  <a:lnTo>
                    <a:pt x="742848" y="65913"/>
                  </a:lnTo>
                  <a:lnTo>
                    <a:pt x="721791" y="60083"/>
                  </a:lnTo>
                  <a:lnTo>
                    <a:pt x="695718" y="58102"/>
                  </a:lnTo>
                  <a:lnTo>
                    <a:pt x="672858" y="59512"/>
                  </a:lnTo>
                  <a:lnTo>
                    <a:pt x="647700" y="63627"/>
                  </a:lnTo>
                  <a:lnTo>
                    <a:pt x="620229" y="70319"/>
                  </a:lnTo>
                  <a:lnTo>
                    <a:pt x="590461" y="79438"/>
                  </a:lnTo>
                  <a:lnTo>
                    <a:pt x="587413" y="70294"/>
                  </a:lnTo>
                  <a:lnTo>
                    <a:pt x="584365" y="68770"/>
                  </a:lnTo>
                  <a:lnTo>
                    <a:pt x="582841" y="65722"/>
                  </a:lnTo>
                  <a:lnTo>
                    <a:pt x="578269" y="65722"/>
                  </a:lnTo>
                  <a:lnTo>
                    <a:pt x="573697" y="64198"/>
                  </a:lnTo>
                  <a:lnTo>
                    <a:pt x="569125" y="64198"/>
                  </a:lnTo>
                  <a:lnTo>
                    <a:pt x="566077" y="65722"/>
                  </a:lnTo>
                  <a:lnTo>
                    <a:pt x="563029" y="70294"/>
                  </a:lnTo>
                  <a:lnTo>
                    <a:pt x="570649" y="429107"/>
                  </a:lnTo>
                  <a:lnTo>
                    <a:pt x="582841" y="429107"/>
                  </a:lnTo>
                  <a:lnTo>
                    <a:pt x="588937" y="427583"/>
                  </a:lnTo>
                  <a:lnTo>
                    <a:pt x="593509" y="424535"/>
                  </a:lnTo>
                  <a:lnTo>
                    <a:pt x="596557" y="421487"/>
                  </a:lnTo>
                  <a:lnTo>
                    <a:pt x="598081" y="419963"/>
                  </a:lnTo>
                  <a:lnTo>
                    <a:pt x="601129" y="415391"/>
                  </a:lnTo>
                  <a:lnTo>
                    <a:pt x="601129" y="403098"/>
                  </a:lnTo>
                  <a:lnTo>
                    <a:pt x="599605" y="400050"/>
                  </a:lnTo>
                  <a:lnTo>
                    <a:pt x="599579" y="395147"/>
                  </a:lnTo>
                  <a:lnTo>
                    <a:pt x="599414" y="387096"/>
                  </a:lnTo>
                  <a:lnTo>
                    <a:pt x="598957" y="375627"/>
                  </a:lnTo>
                  <a:lnTo>
                    <a:pt x="598081" y="360426"/>
                  </a:lnTo>
                  <a:lnTo>
                    <a:pt x="598081" y="331381"/>
                  </a:lnTo>
                  <a:lnTo>
                    <a:pt x="597204" y="323646"/>
                  </a:lnTo>
                  <a:lnTo>
                    <a:pt x="596747" y="316318"/>
                  </a:lnTo>
                  <a:lnTo>
                    <a:pt x="596582" y="309270"/>
                  </a:lnTo>
                  <a:lnTo>
                    <a:pt x="596557" y="302323"/>
                  </a:lnTo>
                  <a:lnTo>
                    <a:pt x="596557" y="262699"/>
                  </a:lnTo>
                  <a:lnTo>
                    <a:pt x="633806" y="254939"/>
                  </a:lnTo>
                  <a:lnTo>
                    <a:pt x="667905" y="243192"/>
                  </a:lnTo>
                  <a:lnTo>
                    <a:pt x="727811" y="207746"/>
                  </a:lnTo>
                  <a:lnTo>
                    <a:pt x="756958" y="175501"/>
                  </a:lnTo>
                  <a:lnTo>
                    <a:pt x="776008" y="140512"/>
                  </a:lnTo>
                  <a:lnTo>
                    <a:pt x="778751" y="129070"/>
                  </a:lnTo>
                  <a:lnTo>
                    <a:pt x="779627" y="1176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31" name="Google Shape;2831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93958" y="467296"/>
              <a:ext cx="222694" cy="209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2" name="Google Shape;283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2656" y="470366"/>
              <a:ext cx="202977" cy="2182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3" name="Google Shape;2833;p36"/>
          <p:cNvGrpSpPr/>
          <p:nvPr/>
        </p:nvGrpSpPr>
        <p:grpSpPr>
          <a:xfrm>
            <a:off x="1868328" y="303847"/>
            <a:ext cx="505619" cy="372618"/>
            <a:chOff x="1868328" y="303847"/>
            <a:chExt cx="505619" cy="372618"/>
          </a:xfrm>
        </p:grpSpPr>
        <p:pic>
          <p:nvPicPr>
            <p:cNvPr id="2834" name="Google Shape;283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68328" y="474916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5" name="Google Shape;2835;p36"/>
            <p:cNvSpPr/>
            <p:nvPr/>
          </p:nvSpPr>
          <p:spPr>
            <a:xfrm>
              <a:off x="2107882" y="303847"/>
              <a:ext cx="266065" cy="369570"/>
            </a:xfrm>
            <a:custGeom>
              <a:rect b="b" l="l" r="r" t="t"/>
              <a:pathLst>
                <a:path extrusionOk="0" h="369570" w="266064">
                  <a:moveTo>
                    <a:pt x="0" y="276415"/>
                  </a:moveTo>
                  <a:lnTo>
                    <a:pt x="0" y="270319"/>
                  </a:lnTo>
                  <a:lnTo>
                    <a:pt x="68675" y="245840"/>
                  </a:lnTo>
                  <a:lnTo>
                    <a:pt x="64674" y="208884"/>
                  </a:lnTo>
                  <a:lnTo>
                    <a:pt x="61817" y="175795"/>
                  </a:lnTo>
                  <a:lnTo>
                    <a:pt x="60102" y="146439"/>
                  </a:lnTo>
                  <a:lnTo>
                    <a:pt x="59531" y="120681"/>
                  </a:lnTo>
                  <a:lnTo>
                    <a:pt x="60078" y="98013"/>
                  </a:lnTo>
                  <a:lnTo>
                    <a:pt x="67151" y="45815"/>
                  </a:lnTo>
                  <a:lnTo>
                    <a:pt x="90011" y="9144"/>
                  </a:lnTo>
                  <a:lnTo>
                    <a:pt x="123634" y="0"/>
                  </a:lnTo>
                  <a:lnTo>
                    <a:pt x="132540" y="547"/>
                  </a:lnTo>
                  <a:lnTo>
                    <a:pt x="176795" y="17002"/>
                  </a:lnTo>
                  <a:lnTo>
                    <a:pt x="208692" y="39909"/>
                  </a:lnTo>
                  <a:lnTo>
                    <a:pt x="232624" y="75375"/>
                  </a:lnTo>
                  <a:lnTo>
                    <a:pt x="233457" y="82486"/>
                  </a:lnTo>
                  <a:lnTo>
                    <a:pt x="233457" y="94678"/>
                  </a:lnTo>
                  <a:lnTo>
                    <a:pt x="231933" y="97726"/>
                  </a:lnTo>
                  <a:lnTo>
                    <a:pt x="222240" y="85424"/>
                  </a:lnTo>
                  <a:lnTo>
                    <a:pt x="211538" y="73675"/>
                  </a:lnTo>
                  <a:lnTo>
                    <a:pt x="172831" y="41910"/>
                  </a:lnTo>
                  <a:lnTo>
                    <a:pt x="131254" y="29051"/>
                  </a:lnTo>
                  <a:lnTo>
                    <a:pt x="118904" y="31337"/>
                  </a:lnTo>
                  <a:lnTo>
                    <a:pt x="96107" y="65627"/>
                  </a:lnTo>
                  <a:lnTo>
                    <a:pt x="93059" y="119062"/>
                  </a:lnTo>
                  <a:lnTo>
                    <a:pt x="93249" y="151542"/>
                  </a:lnTo>
                  <a:lnTo>
                    <a:pt x="96037" y="195478"/>
                  </a:lnTo>
                  <a:lnTo>
                    <a:pt x="105346" y="238220"/>
                  </a:lnTo>
                  <a:lnTo>
                    <a:pt x="119610" y="237934"/>
                  </a:lnTo>
                  <a:lnTo>
                    <a:pt x="134873" y="237077"/>
                  </a:lnTo>
                  <a:lnTo>
                    <a:pt x="150995" y="235648"/>
                  </a:lnTo>
                  <a:lnTo>
                    <a:pt x="167830" y="233648"/>
                  </a:lnTo>
                  <a:lnTo>
                    <a:pt x="198508" y="228766"/>
                  </a:lnTo>
                  <a:lnTo>
                    <a:pt x="224301" y="225456"/>
                  </a:lnTo>
                  <a:lnTo>
                    <a:pt x="245505" y="223575"/>
                  </a:lnTo>
                  <a:lnTo>
                    <a:pt x="262413" y="222980"/>
                  </a:lnTo>
                  <a:lnTo>
                    <a:pt x="263937" y="222980"/>
                  </a:lnTo>
                  <a:lnTo>
                    <a:pt x="265461" y="226028"/>
                  </a:lnTo>
                  <a:lnTo>
                    <a:pt x="265461" y="250412"/>
                  </a:lnTo>
                  <a:lnTo>
                    <a:pt x="112966" y="270319"/>
                  </a:lnTo>
                  <a:lnTo>
                    <a:pt x="120586" y="369570"/>
                  </a:lnTo>
                  <a:lnTo>
                    <a:pt x="83915" y="367950"/>
                  </a:lnTo>
                  <a:lnTo>
                    <a:pt x="83343" y="346766"/>
                  </a:lnTo>
                  <a:lnTo>
                    <a:pt x="81629" y="324278"/>
                  </a:lnTo>
                  <a:lnTo>
                    <a:pt x="78771" y="300361"/>
                  </a:lnTo>
                  <a:lnTo>
                    <a:pt x="74771" y="274891"/>
                  </a:lnTo>
                  <a:lnTo>
                    <a:pt x="16859" y="297751"/>
                  </a:lnTo>
                  <a:lnTo>
                    <a:pt x="13715" y="297751"/>
                  </a:lnTo>
                  <a:lnTo>
                    <a:pt x="7619" y="291655"/>
                  </a:lnTo>
                  <a:lnTo>
                    <a:pt x="0" y="27641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36" name="Google Shape;2836;p36"/>
          <p:cNvGrpSpPr/>
          <p:nvPr/>
        </p:nvGrpSpPr>
        <p:grpSpPr>
          <a:xfrm>
            <a:off x="2573172" y="371004"/>
            <a:ext cx="1339507" cy="317653"/>
            <a:chOff x="2573172" y="371004"/>
            <a:chExt cx="1339507" cy="317653"/>
          </a:xfrm>
        </p:grpSpPr>
        <p:sp>
          <p:nvSpPr>
            <p:cNvPr id="2837" name="Google Shape;2837;p36"/>
            <p:cNvSpPr/>
            <p:nvPr/>
          </p:nvSpPr>
          <p:spPr>
            <a:xfrm>
              <a:off x="2573172" y="371004"/>
              <a:ext cx="621030" cy="311785"/>
            </a:xfrm>
            <a:custGeom>
              <a:rect b="b" l="l" r="r" t="t"/>
              <a:pathLst>
                <a:path extrusionOk="0" h="311784" w="621030">
                  <a:moveTo>
                    <a:pt x="295948" y="51904"/>
                  </a:moveTo>
                  <a:lnTo>
                    <a:pt x="294424" y="48856"/>
                  </a:lnTo>
                  <a:lnTo>
                    <a:pt x="294424" y="44284"/>
                  </a:lnTo>
                  <a:lnTo>
                    <a:pt x="292900" y="41236"/>
                  </a:lnTo>
                  <a:lnTo>
                    <a:pt x="292900" y="30568"/>
                  </a:lnTo>
                  <a:lnTo>
                    <a:pt x="285229" y="29692"/>
                  </a:lnTo>
                  <a:lnTo>
                    <a:pt x="276136" y="29235"/>
                  </a:lnTo>
                  <a:lnTo>
                    <a:pt x="268516" y="29121"/>
                  </a:lnTo>
                  <a:lnTo>
                    <a:pt x="254800" y="29044"/>
                  </a:lnTo>
                  <a:lnTo>
                    <a:pt x="240207" y="29616"/>
                  </a:lnTo>
                  <a:lnTo>
                    <a:pt x="198996" y="34188"/>
                  </a:lnTo>
                  <a:lnTo>
                    <a:pt x="157543" y="40500"/>
                  </a:lnTo>
                  <a:lnTo>
                    <a:pt x="112877" y="48856"/>
                  </a:lnTo>
                  <a:lnTo>
                    <a:pt x="97129" y="50876"/>
                  </a:lnTo>
                  <a:lnTo>
                    <a:pt x="81826" y="52336"/>
                  </a:lnTo>
                  <a:lnTo>
                    <a:pt x="66789" y="53225"/>
                  </a:lnTo>
                  <a:lnTo>
                    <a:pt x="55956" y="53454"/>
                  </a:lnTo>
                  <a:lnTo>
                    <a:pt x="44297" y="53530"/>
                  </a:lnTo>
                  <a:lnTo>
                    <a:pt x="39624" y="50380"/>
                  </a:lnTo>
                  <a:lnTo>
                    <a:pt x="38100" y="44284"/>
                  </a:lnTo>
                  <a:lnTo>
                    <a:pt x="38100" y="42760"/>
                  </a:lnTo>
                  <a:lnTo>
                    <a:pt x="36576" y="39712"/>
                  </a:lnTo>
                  <a:lnTo>
                    <a:pt x="36576" y="32092"/>
                  </a:lnTo>
                  <a:lnTo>
                    <a:pt x="35052" y="29044"/>
                  </a:lnTo>
                  <a:lnTo>
                    <a:pt x="35052" y="27520"/>
                  </a:lnTo>
                  <a:lnTo>
                    <a:pt x="33528" y="24472"/>
                  </a:lnTo>
                  <a:lnTo>
                    <a:pt x="30480" y="21424"/>
                  </a:lnTo>
                  <a:lnTo>
                    <a:pt x="15240" y="21424"/>
                  </a:lnTo>
                  <a:lnTo>
                    <a:pt x="10668" y="22948"/>
                  </a:lnTo>
                  <a:lnTo>
                    <a:pt x="7620" y="24472"/>
                  </a:lnTo>
                  <a:lnTo>
                    <a:pt x="4572" y="27520"/>
                  </a:lnTo>
                  <a:lnTo>
                    <a:pt x="1524" y="33616"/>
                  </a:lnTo>
                  <a:lnTo>
                    <a:pt x="1524" y="44284"/>
                  </a:lnTo>
                  <a:lnTo>
                    <a:pt x="1803" y="52374"/>
                  </a:lnTo>
                  <a:lnTo>
                    <a:pt x="2667" y="60566"/>
                  </a:lnTo>
                  <a:lnTo>
                    <a:pt x="4089" y="69037"/>
                  </a:lnTo>
                  <a:lnTo>
                    <a:pt x="6096" y="77914"/>
                  </a:lnTo>
                  <a:lnTo>
                    <a:pt x="7759" y="87960"/>
                  </a:lnTo>
                  <a:lnTo>
                    <a:pt x="10287" y="99872"/>
                  </a:lnTo>
                  <a:lnTo>
                    <a:pt x="13385" y="113779"/>
                  </a:lnTo>
                  <a:lnTo>
                    <a:pt x="16764" y="129819"/>
                  </a:lnTo>
                  <a:lnTo>
                    <a:pt x="20764" y="145770"/>
                  </a:lnTo>
                  <a:lnTo>
                    <a:pt x="23622" y="161302"/>
                  </a:lnTo>
                  <a:lnTo>
                    <a:pt x="25336" y="175983"/>
                  </a:lnTo>
                  <a:lnTo>
                    <a:pt x="25908" y="189357"/>
                  </a:lnTo>
                  <a:lnTo>
                    <a:pt x="19812" y="195453"/>
                  </a:lnTo>
                  <a:lnTo>
                    <a:pt x="13716" y="200025"/>
                  </a:lnTo>
                  <a:lnTo>
                    <a:pt x="9144" y="204685"/>
                  </a:lnTo>
                  <a:lnTo>
                    <a:pt x="3048" y="210781"/>
                  </a:lnTo>
                  <a:lnTo>
                    <a:pt x="0" y="215353"/>
                  </a:lnTo>
                  <a:lnTo>
                    <a:pt x="0" y="218401"/>
                  </a:lnTo>
                  <a:lnTo>
                    <a:pt x="1663" y="222453"/>
                  </a:lnTo>
                  <a:lnTo>
                    <a:pt x="6477" y="225640"/>
                  </a:lnTo>
                  <a:lnTo>
                    <a:pt x="14147" y="228269"/>
                  </a:lnTo>
                  <a:lnTo>
                    <a:pt x="24384" y="230593"/>
                  </a:lnTo>
                  <a:lnTo>
                    <a:pt x="24384" y="306984"/>
                  </a:lnTo>
                  <a:lnTo>
                    <a:pt x="25908" y="306984"/>
                  </a:lnTo>
                  <a:lnTo>
                    <a:pt x="28956" y="306984"/>
                  </a:lnTo>
                  <a:lnTo>
                    <a:pt x="45821" y="308508"/>
                  </a:lnTo>
                  <a:lnTo>
                    <a:pt x="47345" y="308508"/>
                  </a:lnTo>
                  <a:lnTo>
                    <a:pt x="50393" y="308508"/>
                  </a:lnTo>
                  <a:lnTo>
                    <a:pt x="53441" y="306984"/>
                  </a:lnTo>
                  <a:lnTo>
                    <a:pt x="58013" y="303936"/>
                  </a:lnTo>
                  <a:lnTo>
                    <a:pt x="62585" y="215353"/>
                  </a:lnTo>
                  <a:lnTo>
                    <a:pt x="68300" y="210807"/>
                  </a:lnTo>
                  <a:lnTo>
                    <a:pt x="112877" y="198501"/>
                  </a:lnTo>
                  <a:lnTo>
                    <a:pt x="155638" y="193929"/>
                  </a:lnTo>
                  <a:lnTo>
                    <a:pt x="167043" y="191909"/>
                  </a:lnTo>
                  <a:lnTo>
                    <a:pt x="178308" y="190309"/>
                  </a:lnTo>
                  <a:lnTo>
                    <a:pt x="189280" y="189001"/>
                  </a:lnTo>
                  <a:lnTo>
                    <a:pt x="199834" y="187833"/>
                  </a:lnTo>
                  <a:lnTo>
                    <a:pt x="223278" y="184111"/>
                  </a:lnTo>
                  <a:lnTo>
                    <a:pt x="242976" y="179832"/>
                  </a:lnTo>
                  <a:lnTo>
                    <a:pt x="258648" y="174967"/>
                  </a:lnTo>
                  <a:lnTo>
                    <a:pt x="268516" y="170268"/>
                  </a:lnTo>
                  <a:lnTo>
                    <a:pt x="270040" y="169545"/>
                  </a:lnTo>
                  <a:lnTo>
                    <a:pt x="268516" y="169545"/>
                  </a:lnTo>
                  <a:lnTo>
                    <a:pt x="268516" y="166497"/>
                  </a:lnTo>
                  <a:lnTo>
                    <a:pt x="270040" y="158877"/>
                  </a:lnTo>
                  <a:lnTo>
                    <a:pt x="270040" y="148107"/>
                  </a:lnTo>
                  <a:lnTo>
                    <a:pt x="231025" y="150723"/>
                  </a:lnTo>
                  <a:lnTo>
                    <a:pt x="191655" y="157543"/>
                  </a:lnTo>
                  <a:lnTo>
                    <a:pt x="166306" y="163449"/>
                  </a:lnTo>
                  <a:lnTo>
                    <a:pt x="152831" y="165735"/>
                  </a:lnTo>
                  <a:lnTo>
                    <a:pt x="112877" y="172593"/>
                  </a:lnTo>
                  <a:lnTo>
                    <a:pt x="74510" y="176872"/>
                  </a:lnTo>
                  <a:lnTo>
                    <a:pt x="59537" y="177165"/>
                  </a:lnTo>
                  <a:lnTo>
                    <a:pt x="58013" y="175641"/>
                  </a:lnTo>
                  <a:lnTo>
                    <a:pt x="56489" y="171069"/>
                  </a:lnTo>
                  <a:lnTo>
                    <a:pt x="55956" y="167665"/>
                  </a:lnTo>
                  <a:lnTo>
                    <a:pt x="52628" y="154520"/>
                  </a:lnTo>
                  <a:lnTo>
                    <a:pt x="47599" y="109016"/>
                  </a:lnTo>
                  <a:lnTo>
                    <a:pt x="47345" y="94678"/>
                  </a:lnTo>
                  <a:lnTo>
                    <a:pt x="56667" y="85191"/>
                  </a:lnTo>
                  <a:lnTo>
                    <a:pt x="84658" y="76949"/>
                  </a:lnTo>
                  <a:lnTo>
                    <a:pt x="131318" y="70104"/>
                  </a:lnTo>
                  <a:lnTo>
                    <a:pt x="196672" y="64782"/>
                  </a:lnTo>
                  <a:lnTo>
                    <a:pt x="280708" y="61150"/>
                  </a:lnTo>
                  <a:lnTo>
                    <a:pt x="289852" y="62674"/>
                  </a:lnTo>
                  <a:lnTo>
                    <a:pt x="295948" y="59626"/>
                  </a:lnTo>
                  <a:lnTo>
                    <a:pt x="295948" y="51904"/>
                  </a:lnTo>
                  <a:close/>
                </a:path>
                <a:path extrusionOk="0" h="311784" w="621030">
                  <a:moveTo>
                    <a:pt x="349377" y="25996"/>
                  </a:moveTo>
                  <a:lnTo>
                    <a:pt x="347853" y="22948"/>
                  </a:lnTo>
                  <a:lnTo>
                    <a:pt x="343281" y="19900"/>
                  </a:lnTo>
                  <a:lnTo>
                    <a:pt x="337185" y="18376"/>
                  </a:lnTo>
                  <a:lnTo>
                    <a:pt x="315849" y="18376"/>
                  </a:lnTo>
                  <a:lnTo>
                    <a:pt x="311277" y="22948"/>
                  </a:lnTo>
                  <a:lnTo>
                    <a:pt x="311277" y="33616"/>
                  </a:lnTo>
                  <a:lnTo>
                    <a:pt x="312801" y="38188"/>
                  </a:lnTo>
                  <a:lnTo>
                    <a:pt x="315849" y="41236"/>
                  </a:lnTo>
                  <a:lnTo>
                    <a:pt x="321945" y="42760"/>
                  </a:lnTo>
                  <a:lnTo>
                    <a:pt x="326517" y="45808"/>
                  </a:lnTo>
                  <a:lnTo>
                    <a:pt x="340233" y="45808"/>
                  </a:lnTo>
                  <a:lnTo>
                    <a:pt x="346329" y="42760"/>
                  </a:lnTo>
                  <a:lnTo>
                    <a:pt x="349377" y="39712"/>
                  </a:lnTo>
                  <a:lnTo>
                    <a:pt x="349377" y="25996"/>
                  </a:lnTo>
                  <a:close/>
                </a:path>
                <a:path extrusionOk="0" h="311784" w="621030">
                  <a:moveTo>
                    <a:pt x="361569" y="288607"/>
                  </a:moveTo>
                  <a:lnTo>
                    <a:pt x="352425" y="94678"/>
                  </a:lnTo>
                  <a:lnTo>
                    <a:pt x="323469" y="94678"/>
                  </a:lnTo>
                  <a:lnTo>
                    <a:pt x="323469" y="294703"/>
                  </a:lnTo>
                  <a:lnTo>
                    <a:pt x="324993" y="296227"/>
                  </a:lnTo>
                  <a:lnTo>
                    <a:pt x="326517" y="299275"/>
                  </a:lnTo>
                  <a:lnTo>
                    <a:pt x="331089" y="299275"/>
                  </a:lnTo>
                  <a:lnTo>
                    <a:pt x="334137" y="300799"/>
                  </a:lnTo>
                  <a:lnTo>
                    <a:pt x="337185" y="302412"/>
                  </a:lnTo>
                  <a:lnTo>
                    <a:pt x="340233" y="302412"/>
                  </a:lnTo>
                  <a:lnTo>
                    <a:pt x="348500" y="301548"/>
                  </a:lnTo>
                  <a:lnTo>
                    <a:pt x="354901" y="298945"/>
                  </a:lnTo>
                  <a:lnTo>
                    <a:pt x="359308" y="294627"/>
                  </a:lnTo>
                  <a:lnTo>
                    <a:pt x="361569" y="288607"/>
                  </a:lnTo>
                  <a:close/>
                </a:path>
                <a:path extrusionOk="0" h="311784" w="621030">
                  <a:moveTo>
                    <a:pt x="425577" y="284035"/>
                  </a:moveTo>
                  <a:lnTo>
                    <a:pt x="424434" y="208267"/>
                  </a:lnTo>
                  <a:lnTo>
                    <a:pt x="422998" y="170014"/>
                  </a:lnTo>
                  <a:lnTo>
                    <a:pt x="421005" y="131343"/>
                  </a:lnTo>
                  <a:lnTo>
                    <a:pt x="416788" y="74104"/>
                  </a:lnTo>
                  <a:lnTo>
                    <a:pt x="411289" y="33032"/>
                  </a:lnTo>
                  <a:lnTo>
                    <a:pt x="398145" y="0"/>
                  </a:lnTo>
                  <a:lnTo>
                    <a:pt x="392049" y="0"/>
                  </a:lnTo>
                  <a:lnTo>
                    <a:pt x="389001" y="1524"/>
                  </a:lnTo>
                  <a:lnTo>
                    <a:pt x="385953" y="4572"/>
                  </a:lnTo>
                  <a:lnTo>
                    <a:pt x="384429" y="7620"/>
                  </a:lnTo>
                  <a:lnTo>
                    <a:pt x="381381" y="10668"/>
                  </a:lnTo>
                  <a:lnTo>
                    <a:pt x="378333" y="15240"/>
                  </a:lnTo>
                  <a:lnTo>
                    <a:pt x="383857" y="43713"/>
                  </a:lnTo>
                  <a:lnTo>
                    <a:pt x="385406" y="53263"/>
                  </a:lnTo>
                  <a:lnTo>
                    <a:pt x="385953" y="59524"/>
                  </a:lnTo>
                  <a:lnTo>
                    <a:pt x="386143" y="71158"/>
                  </a:lnTo>
                  <a:lnTo>
                    <a:pt x="386600" y="79070"/>
                  </a:lnTo>
                  <a:lnTo>
                    <a:pt x="387477" y="88582"/>
                  </a:lnTo>
                  <a:lnTo>
                    <a:pt x="387718" y="98031"/>
                  </a:lnTo>
                  <a:lnTo>
                    <a:pt x="388759" y="119265"/>
                  </a:lnTo>
                  <a:lnTo>
                    <a:pt x="389001" y="131343"/>
                  </a:lnTo>
                  <a:lnTo>
                    <a:pt x="389242" y="143281"/>
                  </a:lnTo>
                  <a:lnTo>
                    <a:pt x="390283" y="168897"/>
                  </a:lnTo>
                  <a:lnTo>
                    <a:pt x="390766" y="196024"/>
                  </a:lnTo>
                  <a:lnTo>
                    <a:pt x="391807" y="228066"/>
                  </a:lnTo>
                  <a:lnTo>
                    <a:pt x="392049" y="245833"/>
                  </a:lnTo>
                  <a:lnTo>
                    <a:pt x="392925" y="262432"/>
                  </a:lnTo>
                  <a:lnTo>
                    <a:pt x="393382" y="277888"/>
                  </a:lnTo>
                  <a:lnTo>
                    <a:pt x="393573" y="305371"/>
                  </a:lnTo>
                  <a:lnTo>
                    <a:pt x="398145" y="305371"/>
                  </a:lnTo>
                  <a:lnTo>
                    <a:pt x="410146" y="303961"/>
                  </a:lnTo>
                  <a:lnTo>
                    <a:pt x="418719" y="299847"/>
                  </a:lnTo>
                  <a:lnTo>
                    <a:pt x="423862" y="293154"/>
                  </a:lnTo>
                  <a:lnTo>
                    <a:pt x="425577" y="284035"/>
                  </a:lnTo>
                  <a:close/>
                </a:path>
                <a:path extrusionOk="0" h="311784" w="621030">
                  <a:moveTo>
                    <a:pt x="620941" y="123723"/>
                  </a:moveTo>
                  <a:lnTo>
                    <a:pt x="581317" y="123723"/>
                  </a:lnTo>
                  <a:lnTo>
                    <a:pt x="574433" y="123964"/>
                  </a:lnTo>
                  <a:lnTo>
                    <a:pt x="560654" y="125018"/>
                  </a:lnTo>
                  <a:lnTo>
                    <a:pt x="553783" y="125247"/>
                  </a:lnTo>
                  <a:lnTo>
                    <a:pt x="552907" y="118376"/>
                  </a:lnTo>
                  <a:lnTo>
                    <a:pt x="552450" y="111340"/>
                  </a:lnTo>
                  <a:lnTo>
                    <a:pt x="552259" y="96202"/>
                  </a:lnTo>
                  <a:lnTo>
                    <a:pt x="551713" y="68440"/>
                  </a:lnTo>
                  <a:lnTo>
                    <a:pt x="547763" y="24333"/>
                  </a:lnTo>
                  <a:lnTo>
                    <a:pt x="540067" y="1524"/>
                  </a:lnTo>
                  <a:lnTo>
                    <a:pt x="538543" y="1524"/>
                  </a:lnTo>
                  <a:lnTo>
                    <a:pt x="535495" y="0"/>
                  </a:lnTo>
                  <a:lnTo>
                    <a:pt x="527875" y="0"/>
                  </a:lnTo>
                  <a:lnTo>
                    <a:pt x="524827" y="3136"/>
                  </a:lnTo>
                  <a:lnTo>
                    <a:pt x="520255" y="6184"/>
                  </a:lnTo>
                  <a:lnTo>
                    <a:pt x="517207" y="9232"/>
                  </a:lnTo>
                  <a:lnTo>
                    <a:pt x="515683" y="12280"/>
                  </a:lnTo>
                  <a:lnTo>
                    <a:pt x="515683" y="129819"/>
                  </a:lnTo>
                  <a:lnTo>
                    <a:pt x="448538" y="129819"/>
                  </a:lnTo>
                  <a:lnTo>
                    <a:pt x="448538" y="160401"/>
                  </a:lnTo>
                  <a:lnTo>
                    <a:pt x="518731" y="160401"/>
                  </a:lnTo>
                  <a:lnTo>
                    <a:pt x="520827" y="174498"/>
                  </a:lnTo>
                  <a:lnTo>
                    <a:pt x="521512" y="182257"/>
                  </a:lnTo>
                  <a:lnTo>
                    <a:pt x="521779" y="190881"/>
                  </a:lnTo>
                  <a:lnTo>
                    <a:pt x="520255" y="261175"/>
                  </a:lnTo>
                  <a:lnTo>
                    <a:pt x="521690" y="283197"/>
                  </a:lnTo>
                  <a:lnTo>
                    <a:pt x="525970" y="298945"/>
                  </a:lnTo>
                  <a:lnTo>
                    <a:pt x="533120" y="308406"/>
                  </a:lnTo>
                  <a:lnTo>
                    <a:pt x="543115" y="311556"/>
                  </a:lnTo>
                  <a:lnTo>
                    <a:pt x="546163" y="311556"/>
                  </a:lnTo>
                  <a:lnTo>
                    <a:pt x="550735" y="310032"/>
                  </a:lnTo>
                  <a:lnTo>
                    <a:pt x="556831" y="308508"/>
                  </a:lnTo>
                  <a:lnTo>
                    <a:pt x="553783" y="154305"/>
                  </a:lnTo>
                  <a:lnTo>
                    <a:pt x="619417" y="155829"/>
                  </a:lnTo>
                  <a:lnTo>
                    <a:pt x="620941" y="12372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38" name="Google Shape;2838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07829" y="467201"/>
              <a:ext cx="224313" cy="209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9" name="Google Shape;2839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8051" y="459581"/>
              <a:ext cx="454628" cy="229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0" name="Google Shape;284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2355" y="1283208"/>
            <a:ext cx="2252472" cy="329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86300" y="1178052"/>
            <a:ext cx="2173223" cy="3500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2" name="Google Shape;2842;p36"/>
          <p:cNvGrpSpPr/>
          <p:nvPr/>
        </p:nvGrpSpPr>
        <p:grpSpPr>
          <a:xfrm>
            <a:off x="2856928" y="1830800"/>
            <a:ext cx="1751457" cy="745744"/>
            <a:chOff x="2856928" y="1830800"/>
            <a:chExt cx="1751457" cy="745744"/>
          </a:xfrm>
        </p:grpSpPr>
        <p:sp>
          <p:nvSpPr>
            <p:cNvPr id="2843" name="Google Shape;2843;p36"/>
            <p:cNvSpPr/>
            <p:nvPr/>
          </p:nvSpPr>
          <p:spPr>
            <a:xfrm>
              <a:off x="2856928" y="1847564"/>
              <a:ext cx="1711960" cy="728980"/>
            </a:xfrm>
            <a:custGeom>
              <a:rect b="b" l="l" r="r" t="t"/>
              <a:pathLst>
                <a:path extrusionOk="0" h="728980" w="1711960">
                  <a:moveTo>
                    <a:pt x="0" y="728376"/>
                  </a:moveTo>
                  <a:lnTo>
                    <a:pt x="1711833" y="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4" name="Google Shape;2844;p36"/>
            <p:cNvSpPr/>
            <p:nvPr/>
          </p:nvSpPr>
          <p:spPr>
            <a:xfrm>
              <a:off x="4562665" y="1830800"/>
              <a:ext cx="45720" cy="32384"/>
            </a:xfrm>
            <a:custGeom>
              <a:rect b="b" l="l" r="r" t="t"/>
              <a:pathLst>
                <a:path extrusionOk="0" h="32385" w="45720">
                  <a:moveTo>
                    <a:pt x="0" y="3048"/>
                  </a:moveTo>
                  <a:lnTo>
                    <a:pt x="45719" y="0"/>
                  </a:lnTo>
                  <a:lnTo>
                    <a:pt x="12191" y="32004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5" name="Google Shape;2845;p36"/>
            <p:cNvSpPr/>
            <p:nvPr/>
          </p:nvSpPr>
          <p:spPr>
            <a:xfrm>
              <a:off x="4562665" y="1830800"/>
              <a:ext cx="45720" cy="32384"/>
            </a:xfrm>
            <a:custGeom>
              <a:rect b="b" l="l" r="r" t="t"/>
              <a:pathLst>
                <a:path extrusionOk="0" h="32385" w="45720">
                  <a:moveTo>
                    <a:pt x="12191" y="32004"/>
                  </a:moveTo>
                  <a:lnTo>
                    <a:pt x="45719" y="0"/>
                  </a:lnTo>
                  <a:lnTo>
                    <a:pt x="0" y="3048"/>
                  </a:lnTo>
                  <a:lnTo>
                    <a:pt x="12191" y="32004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46" name="Google Shape;2846;p36"/>
          <p:cNvGrpSpPr/>
          <p:nvPr/>
        </p:nvGrpSpPr>
        <p:grpSpPr>
          <a:xfrm>
            <a:off x="2814256" y="2905696"/>
            <a:ext cx="2932684" cy="31115"/>
            <a:chOff x="2814256" y="2905696"/>
            <a:chExt cx="2932684" cy="31115"/>
          </a:xfrm>
        </p:grpSpPr>
        <p:sp>
          <p:nvSpPr>
            <p:cNvPr id="2847" name="Google Shape;2847;p36"/>
            <p:cNvSpPr/>
            <p:nvPr/>
          </p:nvSpPr>
          <p:spPr>
            <a:xfrm>
              <a:off x="2814256" y="2921031"/>
              <a:ext cx="2889885" cy="6350"/>
            </a:xfrm>
            <a:custGeom>
              <a:rect b="b" l="l" r="r" t="t"/>
              <a:pathLst>
                <a:path extrusionOk="0" h="6350" w="2889885">
                  <a:moveTo>
                    <a:pt x="0" y="6095"/>
                  </a:moveTo>
                  <a:lnTo>
                    <a:pt x="2889504" y="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8" name="Google Shape;2848;p36"/>
            <p:cNvSpPr/>
            <p:nvPr/>
          </p:nvSpPr>
          <p:spPr>
            <a:xfrm>
              <a:off x="5703760" y="2905696"/>
              <a:ext cx="43180" cy="31115"/>
            </a:xfrm>
            <a:custGeom>
              <a:rect b="b" l="l" r="r" t="t"/>
              <a:pathLst>
                <a:path extrusionOk="0" h="31114" w="43179">
                  <a:moveTo>
                    <a:pt x="0" y="30575"/>
                  </a:moveTo>
                  <a:lnTo>
                    <a:pt x="0" y="0"/>
                  </a:lnTo>
                  <a:lnTo>
                    <a:pt x="42767" y="15335"/>
                  </a:lnTo>
                  <a:lnTo>
                    <a:pt x="0" y="30575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9" name="Google Shape;2849;p36"/>
            <p:cNvSpPr/>
            <p:nvPr/>
          </p:nvSpPr>
          <p:spPr>
            <a:xfrm>
              <a:off x="5703760" y="2905696"/>
              <a:ext cx="43180" cy="31115"/>
            </a:xfrm>
            <a:custGeom>
              <a:rect b="b" l="l" r="r" t="t"/>
              <a:pathLst>
                <a:path extrusionOk="0" h="31114" w="43179">
                  <a:moveTo>
                    <a:pt x="0" y="30575"/>
                  </a:moveTo>
                  <a:lnTo>
                    <a:pt x="42767" y="15335"/>
                  </a:lnTo>
                  <a:lnTo>
                    <a:pt x="0" y="0"/>
                  </a:lnTo>
                  <a:lnTo>
                    <a:pt x="0" y="30575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4" name="Google Shape;28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18" y="287083"/>
            <a:ext cx="1762125" cy="491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5" name="Google Shape;2855;p37"/>
          <p:cNvGrpSpPr/>
          <p:nvPr/>
        </p:nvGrpSpPr>
        <p:grpSpPr>
          <a:xfrm>
            <a:off x="2207037" y="226028"/>
            <a:ext cx="1475931" cy="553116"/>
            <a:chOff x="2207037" y="226028"/>
            <a:chExt cx="1475931" cy="553116"/>
          </a:xfrm>
        </p:grpSpPr>
        <p:sp>
          <p:nvSpPr>
            <p:cNvPr id="2856" name="Google Shape;2856;p37"/>
            <p:cNvSpPr/>
            <p:nvPr/>
          </p:nvSpPr>
          <p:spPr>
            <a:xfrm>
              <a:off x="2207037" y="277939"/>
              <a:ext cx="285750" cy="300990"/>
            </a:xfrm>
            <a:custGeom>
              <a:rect b="b" l="l" r="r" t="t"/>
              <a:pathLst>
                <a:path extrusionOk="0" h="300990" w="285750">
                  <a:moveTo>
                    <a:pt x="0" y="297751"/>
                  </a:moveTo>
                  <a:lnTo>
                    <a:pt x="5119" y="270556"/>
                  </a:lnTo>
                  <a:lnTo>
                    <a:pt x="8953" y="230350"/>
                  </a:lnTo>
                  <a:lnTo>
                    <a:pt x="11358" y="177267"/>
                  </a:lnTo>
                  <a:lnTo>
                    <a:pt x="12192" y="111442"/>
                  </a:lnTo>
                  <a:lnTo>
                    <a:pt x="10668" y="0"/>
                  </a:lnTo>
                  <a:lnTo>
                    <a:pt x="45720" y="1523"/>
                  </a:lnTo>
                  <a:lnTo>
                    <a:pt x="42672" y="264128"/>
                  </a:lnTo>
                  <a:lnTo>
                    <a:pt x="277653" y="270224"/>
                  </a:lnTo>
                  <a:lnTo>
                    <a:pt x="282225" y="271748"/>
                  </a:lnTo>
                  <a:lnTo>
                    <a:pt x="285273" y="274796"/>
                  </a:lnTo>
                  <a:lnTo>
                    <a:pt x="285273" y="282416"/>
                  </a:lnTo>
                  <a:lnTo>
                    <a:pt x="248697" y="300799"/>
                  </a:lnTo>
                  <a:lnTo>
                    <a:pt x="0" y="29775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57" name="Google Shape;285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09075" y="377189"/>
              <a:ext cx="222694" cy="209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8" name="Google Shape;2858;p37"/>
            <p:cNvSpPr/>
            <p:nvPr/>
          </p:nvSpPr>
          <p:spPr>
            <a:xfrm>
              <a:off x="2757773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377" y="81708"/>
                  </a:lnTo>
                  <a:lnTo>
                    <a:pt x="59340" y="48470"/>
                  </a:lnTo>
                  <a:lnTo>
                    <a:pt x="97765" y="16073"/>
                  </a:lnTo>
                  <a:lnTo>
                    <a:pt x="146494" y="0"/>
                  </a:lnTo>
                  <a:lnTo>
                    <a:pt x="164830" y="2549"/>
                  </a:lnTo>
                  <a:lnTo>
                    <a:pt x="208978" y="39719"/>
                  </a:lnTo>
                  <a:lnTo>
                    <a:pt x="214586" y="131302"/>
                  </a:lnTo>
                  <a:lnTo>
                    <a:pt x="216693" y="190881"/>
                  </a:lnTo>
                  <a:lnTo>
                    <a:pt x="216455" y="212612"/>
                  </a:lnTo>
                  <a:lnTo>
                    <a:pt x="215407" y="249254"/>
                  </a:lnTo>
                  <a:lnTo>
                    <a:pt x="215169" y="264128"/>
                  </a:lnTo>
                  <a:lnTo>
                    <a:pt x="211057" y="304298"/>
                  </a:lnTo>
                  <a:lnTo>
                    <a:pt x="200191" y="346779"/>
                  </a:lnTo>
                  <a:lnTo>
                    <a:pt x="181546" y="371554"/>
                  </a:lnTo>
                  <a:lnTo>
                    <a:pt x="181546" y="125158"/>
                  </a:lnTo>
                  <a:lnTo>
                    <a:pt x="180022" y="122110"/>
                  </a:lnTo>
                  <a:lnTo>
                    <a:pt x="175450" y="125880"/>
                  </a:lnTo>
                  <a:lnTo>
                    <a:pt x="175450" y="56483"/>
                  </a:lnTo>
                  <a:lnTo>
                    <a:pt x="174307" y="49029"/>
                  </a:lnTo>
                  <a:lnTo>
                    <a:pt x="170878" y="42576"/>
                  </a:lnTo>
                  <a:lnTo>
                    <a:pt x="165163" y="36980"/>
                  </a:lnTo>
                  <a:lnTo>
                    <a:pt x="157162" y="32099"/>
                  </a:lnTo>
                  <a:lnTo>
                    <a:pt x="154114" y="32099"/>
                  </a:lnTo>
                  <a:lnTo>
                    <a:pt x="149542" y="30480"/>
                  </a:lnTo>
                  <a:lnTo>
                    <a:pt x="141922" y="30480"/>
                  </a:lnTo>
                  <a:lnTo>
                    <a:pt x="137039" y="31066"/>
                  </a:lnTo>
                  <a:lnTo>
                    <a:pt x="131433" y="32813"/>
                  </a:lnTo>
                  <a:lnTo>
                    <a:pt x="124951" y="35703"/>
                  </a:lnTo>
                  <a:lnTo>
                    <a:pt x="117364" y="39759"/>
                  </a:lnTo>
                  <a:lnTo>
                    <a:pt x="109704" y="43672"/>
                  </a:lnTo>
                  <a:lnTo>
                    <a:pt x="74929" y="73487"/>
                  </a:lnTo>
                  <a:lnTo>
                    <a:pt x="49696" y="106909"/>
                  </a:lnTo>
                  <a:lnTo>
                    <a:pt x="33623" y="149637"/>
                  </a:lnTo>
                  <a:lnTo>
                    <a:pt x="33623" y="189357"/>
                  </a:lnTo>
                  <a:lnTo>
                    <a:pt x="28956" y="189357"/>
                  </a:lnTo>
                  <a:lnTo>
                    <a:pt x="16073" y="187664"/>
                  </a:lnTo>
                  <a:lnTo>
                    <a:pt x="7048" y="182677"/>
                  </a:lnTo>
                  <a:lnTo>
                    <a:pt x="1738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8956" y="366426"/>
                  </a:moveTo>
                  <a:lnTo>
                    <a:pt x="28956" y="358806"/>
                  </a:lnTo>
                  <a:lnTo>
                    <a:pt x="130290" y="354277"/>
                  </a:lnTo>
                  <a:lnTo>
                    <a:pt x="131433" y="354200"/>
                  </a:lnTo>
                  <a:lnTo>
                    <a:pt x="152138" y="350232"/>
                  </a:lnTo>
                  <a:lnTo>
                    <a:pt x="166878" y="340506"/>
                  </a:lnTo>
                  <a:lnTo>
                    <a:pt x="175617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554"/>
                  </a:lnTo>
                  <a:lnTo>
                    <a:pt x="145494" y="384213"/>
                  </a:lnTo>
                  <a:lnTo>
                    <a:pt x="131254" y="384810"/>
                  </a:lnTo>
                  <a:lnTo>
                    <a:pt x="123634" y="383286"/>
                  </a:lnTo>
                  <a:lnTo>
                    <a:pt x="117364" y="383547"/>
                  </a:lnTo>
                  <a:lnTo>
                    <a:pt x="110406" y="384238"/>
                  </a:lnTo>
                  <a:lnTo>
                    <a:pt x="103181" y="385214"/>
                  </a:lnTo>
                  <a:lnTo>
                    <a:pt x="96107" y="386334"/>
                  </a:lnTo>
                  <a:lnTo>
                    <a:pt x="79343" y="386334"/>
                  </a:lnTo>
                  <a:lnTo>
                    <a:pt x="36671" y="375570"/>
                  </a:lnTo>
                  <a:lnTo>
                    <a:pt x="32004" y="372522"/>
                  </a:lnTo>
                  <a:lnTo>
                    <a:pt x="28956" y="366426"/>
                  </a:lnTo>
                  <a:close/>
                </a:path>
                <a:path extrusionOk="0" h="386715" w="217169">
                  <a:moveTo>
                    <a:pt x="33623" y="189357"/>
                  </a:moveTo>
                  <a:lnTo>
                    <a:pt x="33623" y="154209"/>
                  </a:lnTo>
                  <a:lnTo>
                    <a:pt x="36671" y="160305"/>
                  </a:lnTo>
                  <a:lnTo>
                    <a:pt x="39719" y="161829"/>
                  </a:lnTo>
                  <a:lnTo>
                    <a:pt x="51911" y="161829"/>
                  </a:lnTo>
                  <a:lnTo>
                    <a:pt x="58007" y="160305"/>
                  </a:lnTo>
                  <a:lnTo>
                    <a:pt x="63103" y="159115"/>
                  </a:lnTo>
                  <a:lnTo>
                    <a:pt x="106394" y="140469"/>
                  </a:lnTo>
                  <a:lnTo>
                    <a:pt x="137849" y="118682"/>
                  </a:lnTo>
                  <a:lnTo>
                    <a:pt x="168211" y="84153"/>
                  </a:lnTo>
                  <a:lnTo>
                    <a:pt x="175450" y="56483"/>
                  </a:lnTo>
                  <a:lnTo>
                    <a:pt x="175450" y="125880"/>
                  </a:lnTo>
                  <a:lnTo>
                    <a:pt x="144622" y="151303"/>
                  </a:lnTo>
                  <a:lnTo>
                    <a:pt x="109489" y="172342"/>
                  </a:lnTo>
                  <a:lnTo>
                    <a:pt x="74929" y="185078"/>
                  </a:lnTo>
                  <a:lnTo>
                    <a:pt x="41243" y="189357"/>
                  </a:lnTo>
                  <a:lnTo>
                    <a:pt x="33623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59" name="Google Shape;2859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1231" y="377189"/>
              <a:ext cx="224218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0" name="Google Shape;2860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46024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1" name="Google Shape;2861;p37"/>
            <p:cNvSpPr/>
            <p:nvPr/>
          </p:nvSpPr>
          <p:spPr>
            <a:xfrm>
              <a:off x="3462623" y="226028"/>
              <a:ext cx="220345" cy="360680"/>
            </a:xfrm>
            <a:custGeom>
              <a:rect b="b" l="l" r="r" t="t"/>
              <a:pathLst>
                <a:path extrusionOk="0" h="360680" w="220345">
                  <a:moveTo>
                    <a:pt x="0" y="300799"/>
                  </a:moveTo>
                  <a:lnTo>
                    <a:pt x="0" y="293084"/>
                  </a:lnTo>
                  <a:lnTo>
                    <a:pt x="285" y="287083"/>
                  </a:lnTo>
                  <a:lnTo>
                    <a:pt x="11430" y="249412"/>
                  </a:lnTo>
                  <a:lnTo>
                    <a:pt x="36671" y="216940"/>
                  </a:lnTo>
                  <a:lnTo>
                    <a:pt x="75201" y="191016"/>
                  </a:lnTo>
                  <a:lnTo>
                    <a:pt x="119721" y="177261"/>
                  </a:lnTo>
                  <a:lnTo>
                    <a:pt x="143446" y="175545"/>
                  </a:lnTo>
                  <a:lnTo>
                    <a:pt x="153495" y="175855"/>
                  </a:lnTo>
                  <a:lnTo>
                    <a:pt x="163258" y="176879"/>
                  </a:lnTo>
                  <a:lnTo>
                    <a:pt x="173021" y="178760"/>
                  </a:lnTo>
                  <a:lnTo>
                    <a:pt x="183070" y="181641"/>
                  </a:lnTo>
                  <a:lnTo>
                    <a:pt x="183070" y="152685"/>
                  </a:lnTo>
                  <a:lnTo>
                    <a:pt x="183975" y="142319"/>
                  </a:lnTo>
                  <a:lnTo>
                    <a:pt x="185213" y="121088"/>
                  </a:lnTo>
                  <a:lnTo>
                    <a:pt x="186118" y="109918"/>
                  </a:lnTo>
                  <a:lnTo>
                    <a:pt x="188904" y="49777"/>
                  </a:lnTo>
                  <a:lnTo>
                    <a:pt x="189166" y="41148"/>
                  </a:lnTo>
                  <a:lnTo>
                    <a:pt x="190690" y="35052"/>
                  </a:lnTo>
                  <a:lnTo>
                    <a:pt x="190690" y="28956"/>
                  </a:lnTo>
                  <a:lnTo>
                    <a:pt x="196786" y="10668"/>
                  </a:lnTo>
                  <a:lnTo>
                    <a:pt x="201358" y="4572"/>
                  </a:lnTo>
                  <a:lnTo>
                    <a:pt x="208978" y="0"/>
                  </a:lnTo>
                  <a:lnTo>
                    <a:pt x="219741" y="0"/>
                  </a:lnTo>
                  <a:lnTo>
                    <a:pt x="219551" y="42529"/>
                  </a:lnTo>
                  <a:lnTo>
                    <a:pt x="219098" y="63302"/>
                  </a:lnTo>
                  <a:lnTo>
                    <a:pt x="218217" y="83915"/>
                  </a:lnTo>
                  <a:lnTo>
                    <a:pt x="211502" y="204751"/>
                  </a:lnTo>
                  <a:lnTo>
                    <a:pt x="210779" y="225839"/>
                  </a:lnTo>
                  <a:lnTo>
                    <a:pt x="210502" y="247364"/>
                  </a:lnTo>
                  <a:lnTo>
                    <a:pt x="210502" y="358806"/>
                  </a:lnTo>
                  <a:lnTo>
                    <a:pt x="207454" y="360330"/>
                  </a:lnTo>
                  <a:lnTo>
                    <a:pt x="201358" y="360330"/>
                  </a:lnTo>
                  <a:lnTo>
                    <a:pt x="191595" y="358067"/>
                  </a:lnTo>
                  <a:lnTo>
                    <a:pt x="184975" y="351365"/>
                  </a:lnTo>
                  <a:lnTo>
                    <a:pt x="181213" y="340359"/>
                  </a:lnTo>
                  <a:lnTo>
                    <a:pt x="180022" y="325183"/>
                  </a:lnTo>
                  <a:lnTo>
                    <a:pt x="180022" y="309943"/>
                  </a:lnTo>
                  <a:lnTo>
                    <a:pt x="175450" y="313064"/>
                  </a:lnTo>
                  <a:lnTo>
                    <a:pt x="175450" y="218313"/>
                  </a:lnTo>
                  <a:lnTo>
                    <a:pt x="173759" y="211431"/>
                  </a:lnTo>
                  <a:lnTo>
                    <a:pt x="168783" y="206692"/>
                  </a:lnTo>
                  <a:lnTo>
                    <a:pt x="160662" y="203954"/>
                  </a:lnTo>
                  <a:lnTo>
                    <a:pt x="149542" y="203073"/>
                  </a:lnTo>
                  <a:lnTo>
                    <a:pt x="132778" y="203073"/>
                  </a:lnTo>
                  <a:lnTo>
                    <a:pt x="94059" y="215669"/>
                  </a:lnTo>
                  <a:lnTo>
                    <a:pt x="62174" y="236925"/>
                  </a:lnTo>
                  <a:lnTo>
                    <a:pt x="36671" y="270224"/>
                  </a:lnTo>
                  <a:lnTo>
                    <a:pt x="35147" y="276320"/>
                  </a:lnTo>
                  <a:lnTo>
                    <a:pt x="33528" y="282416"/>
                  </a:lnTo>
                  <a:lnTo>
                    <a:pt x="33528" y="347641"/>
                  </a:lnTo>
                  <a:lnTo>
                    <a:pt x="27734" y="343916"/>
                  </a:lnTo>
                  <a:lnTo>
                    <a:pt x="19252" y="336053"/>
                  </a:lnTo>
                  <a:lnTo>
                    <a:pt x="11074" y="326208"/>
                  </a:lnTo>
                  <a:lnTo>
                    <a:pt x="3048" y="314515"/>
                  </a:lnTo>
                  <a:lnTo>
                    <a:pt x="1524" y="306895"/>
                  </a:lnTo>
                  <a:lnTo>
                    <a:pt x="0" y="300799"/>
                  </a:lnTo>
                  <a:close/>
                </a:path>
                <a:path extrusionOk="0" h="360680" w="220345">
                  <a:moveTo>
                    <a:pt x="210502" y="358806"/>
                  </a:moveTo>
                  <a:lnTo>
                    <a:pt x="210502" y="247364"/>
                  </a:lnTo>
                  <a:lnTo>
                    <a:pt x="211041" y="269405"/>
                  </a:lnTo>
                  <a:lnTo>
                    <a:pt x="212455" y="292179"/>
                  </a:lnTo>
                  <a:lnTo>
                    <a:pt x="216693" y="340423"/>
                  </a:lnTo>
                  <a:lnTo>
                    <a:pt x="216693" y="352710"/>
                  </a:lnTo>
                  <a:lnTo>
                    <a:pt x="213645" y="355758"/>
                  </a:lnTo>
                  <a:lnTo>
                    <a:pt x="210502" y="358806"/>
                  </a:lnTo>
                  <a:close/>
                </a:path>
                <a:path extrusionOk="0" h="360680" w="220345">
                  <a:moveTo>
                    <a:pt x="33528" y="347641"/>
                  </a:moveTo>
                  <a:lnTo>
                    <a:pt x="33528" y="288512"/>
                  </a:lnTo>
                  <a:lnTo>
                    <a:pt x="34995" y="304331"/>
                  </a:lnTo>
                  <a:lnTo>
                    <a:pt x="39481" y="315265"/>
                  </a:lnTo>
                  <a:lnTo>
                    <a:pt x="47110" y="321610"/>
                  </a:lnTo>
                  <a:lnTo>
                    <a:pt x="58007" y="323659"/>
                  </a:lnTo>
                  <a:lnTo>
                    <a:pt x="67151" y="323659"/>
                  </a:lnTo>
                  <a:lnTo>
                    <a:pt x="112871" y="312991"/>
                  </a:lnTo>
                  <a:lnTo>
                    <a:pt x="153912" y="293703"/>
                  </a:lnTo>
                  <a:lnTo>
                    <a:pt x="175450" y="277844"/>
                  </a:lnTo>
                  <a:lnTo>
                    <a:pt x="175450" y="313064"/>
                  </a:lnTo>
                  <a:lnTo>
                    <a:pt x="149408" y="330841"/>
                  </a:lnTo>
                  <a:lnTo>
                    <a:pt x="121491" y="345614"/>
                  </a:lnTo>
                  <a:lnTo>
                    <a:pt x="96145" y="354386"/>
                  </a:lnTo>
                  <a:lnTo>
                    <a:pt x="73247" y="357282"/>
                  </a:lnTo>
                  <a:lnTo>
                    <a:pt x="64103" y="356735"/>
                  </a:lnTo>
                  <a:lnTo>
                    <a:pt x="54959" y="355187"/>
                  </a:lnTo>
                  <a:lnTo>
                    <a:pt x="45815" y="352782"/>
                  </a:lnTo>
                  <a:lnTo>
                    <a:pt x="36671" y="349662"/>
                  </a:lnTo>
                  <a:lnTo>
                    <a:pt x="33528" y="34764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62" name="Google Shape;2862;p37"/>
          <p:cNvGrpSpPr/>
          <p:nvPr/>
        </p:nvGrpSpPr>
        <p:grpSpPr>
          <a:xfrm>
            <a:off x="3886771" y="280987"/>
            <a:ext cx="1366933" cy="317563"/>
            <a:chOff x="3886771" y="280987"/>
            <a:chExt cx="1366933" cy="317563"/>
          </a:xfrm>
        </p:grpSpPr>
        <p:sp>
          <p:nvSpPr>
            <p:cNvPr id="2863" name="Google Shape;2863;p37"/>
            <p:cNvSpPr/>
            <p:nvPr/>
          </p:nvSpPr>
          <p:spPr>
            <a:xfrm>
              <a:off x="3886771" y="288607"/>
              <a:ext cx="305435" cy="297815"/>
            </a:xfrm>
            <a:custGeom>
              <a:rect b="b" l="l" r="r" t="t"/>
              <a:pathLst>
                <a:path extrusionOk="0" h="297815" w="305435">
                  <a:moveTo>
                    <a:pt x="0" y="184784"/>
                  </a:moveTo>
                  <a:lnTo>
                    <a:pt x="7072" y="131715"/>
                  </a:lnTo>
                  <a:lnTo>
                    <a:pt x="28194" y="83010"/>
                  </a:lnTo>
                  <a:lnTo>
                    <a:pt x="60824" y="42942"/>
                  </a:lnTo>
                  <a:lnTo>
                    <a:pt x="103727" y="13715"/>
                  </a:lnTo>
                  <a:lnTo>
                    <a:pt x="153099" y="857"/>
                  </a:lnTo>
                  <a:lnTo>
                    <a:pt x="170878" y="0"/>
                  </a:lnTo>
                  <a:lnTo>
                    <a:pt x="185451" y="333"/>
                  </a:lnTo>
                  <a:lnTo>
                    <a:pt x="220218" y="23062"/>
                  </a:lnTo>
                  <a:lnTo>
                    <a:pt x="222694" y="48863"/>
                  </a:lnTo>
                  <a:lnTo>
                    <a:pt x="208407" y="35925"/>
                  </a:lnTo>
                  <a:lnTo>
                    <a:pt x="192976" y="26872"/>
                  </a:lnTo>
                  <a:lnTo>
                    <a:pt x="176403" y="21551"/>
                  </a:lnTo>
                  <a:lnTo>
                    <a:pt x="158686" y="19811"/>
                  </a:lnTo>
                  <a:lnTo>
                    <a:pt x="141772" y="21504"/>
                  </a:lnTo>
                  <a:lnTo>
                    <a:pt x="94583" y="45815"/>
                  </a:lnTo>
                  <a:lnTo>
                    <a:pt x="61579" y="82438"/>
                  </a:lnTo>
                  <a:lnTo>
                    <a:pt x="41148" y="128206"/>
                  </a:lnTo>
                  <a:lnTo>
                    <a:pt x="35052" y="158781"/>
                  </a:lnTo>
                  <a:lnTo>
                    <a:pt x="35052" y="172497"/>
                  </a:lnTo>
                  <a:lnTo>
                    <a:pt x="36576" y="177069"/>
                  </a:lnTo>
                  <a:lnTo>
                    <a:pt x="38315" y="198557"/>
                  </a:lnTo>
                  <a:lnTo>
                    <a:pt x="65627" y="245840"/>
                  </a:lnTo>
                  <a:lnTo>
                    <a:pt x="117276" y="265771"/>
                  </a:lnTo>
                  <a:lnTo>
                    <a:pt x="138779" y="267176"/>
                  </a:lnTo>
                  <a:lnTo>
                    <a:pt x="168268" y="262602"/>
                  </a:lnTo>
                  <a:lnTo>
                    <a:pt x="197167" y="253448"/>
                  </a:lnTo>
                  <a:lnTo>
                    <a:pt x="225495" y="239704"/>
                  </a:lnTo>
                  <a:lnTo>
                    <a:pt x="253269" y="221360"/>
                  </a:lnTo>
                  <a:lnTo>
                    <a:pt x="260627" y="215645"/>
                  </a:lnTo>
                  <a:lnTo>
                    <a:pt x="285273" y="198500"/>
                  </a:lnTo>
                  <a:lnTo>
                    <a:pt x="289845" y="198500"/>
                  </a:lnTo>
                  <a:lnTo>
                    <a:pt x="292893" y="200024"/>
                  </a:lnTo>
                  <a:lnTo>
                    <a:pt x="297465" y="201548"/>
                  </a:lnTo>
                  <a:lnTo>
                    <a:pt x="302037" y="201548"/>
                  </a:lnTo>
                  <a:lnTo>
                    <a:pt x="305085" y="206120"/>
                  </a:lnTo>
                  <a:lnTo>
                    <a:pt x="305085" y="210692"/>
                  </a:lnTo>
                  <a:lnTo>
                    <a:pt x="283344" y="228774"/>
                  </a:lnTo>
                  <a:lnTo>
                    <a:pt x="246149" y="256863"/>
                  </a:lnTo>
                  <a:lnTo>
                    <a:pt x="202611" y="280352"/>
                  </a:lnTo>
                  <a:lnTo>
                    <a:pt x="151623" y="295773"/>
                  </a:lnTo>
                  <a:lnTo>
                    <a:pt x="128111" y="297751"/>
                  </a:lnTo>
                  <a:lnTo>
                    <a:pt x="122015" y="297751"/>
                  </a:lnTo>
                  <a:lnTo>
                    <a:pt x="75902" y="289738"/>
                  </a:lnTo>
                  <a:lnTo>
                    <a:pt x="36576" y="265652"/>
                  </a:lnTo>
                  <a:lnTo>
                    <a:pt x="9144" y="229219"/>
                  </a:lnTo>
                  <a:lnTo>
                    <a:pt x="2286" y="207921"/>
                  </a:lnTo>
                  <a:lnTo>
                    <a:pt x="0" y="18478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64" name="Google Shape;2864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23956" y="384810"/>
              <a:ext cx="227266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5" name="Google Shape;2865;p37"/>
            <p:cNvSpPr/>
            <p:nvPr/>
          </p:nvSpPr>
          <p:spPr>
            <a:xfrm>
              <a:off x="4467987" y="280987"/>
              <a:ext cx="47625" cy="305435"/>
            </a:xfrm>
            <a:custGeom>
              <a:rect b="b" l="l" r="r" t="t"/>
              <a:pathLst>
                <a:path extrusionOk="0" h="305434" w="47625">
                  <a:moveTo>
                    <a:pt x="0" y="15240"/>
                  </a:moveTo>
                  <a:lnTo>
                    <a:pt x="3143" y="10668"/>
                  </a:lnTo>
                  <a:lnTo>
                    <a:pt x="4667" y="7620"/>
                  </a:lnTo>
                  <a:lnTo>
                    <a:pt x="10763" y="1524"/>
                  </a:lnTo>
                  <a:lnTo>
                    <a:pt x="13811" y="0"/>
                  </a:lnTo>
                  <a:lnTo>
                    <a:pt x="18383" y="0"/>
                  </a:lnTo>
                  <a:lnTo>
                    <a:pt x="37885" y="73415"/>
                  </a:lnTo>
                  <a:lnTo>
                    <a:pt x="42767" y="131254"/>
                  </a:lnTo>
                  <a:lnTo>
                    <a:pt x="46196" y="207597"/>
                  </a:lnTo>
                  <a:lnTo>
                    <a:pt x="47053" y="245911"/>
                  </a:lnTo>
                  <a:lnTo>
                    <a:pt x="47339" y="283940"/>
                  </a:lnTo>
                  <a:lnTo>
                    <a:pt x="45600" y="293115"/>
                  </a:lnTo>
                  <a:lnTo>
                    <a:pt x="40290" y="299835"/>
                  </a:lnTo>
                  <a:lnTo>
                    <a:pt x="31265" y="303965"/>
                  </a:lnTo>
                  <a:lnTo>
                    <a:pt x="18383" y="305371"/>
                  </a:lnTo>
                  <a:lnTo>
                    <a:pt x="15335" y="303847"/>
                  </a:lnTo>
                  <a:lnTo>
                    <a:pt x="15097" y="291505"/>
                  </a:lnTo>
                  <a:lnTo>
                    <a:pt x="14049" y="261748"/>
                  </a:lnTo>
                  <a:lnTo>
                    <a:pt x="13811" y="244316"/>
                  </a:lnTo>
                  <a:lnTo>
                    <a:pt x="12930" y="227424"/>
                  </a:lnTo>
                  <a:lnTo>
                    <a:pt x="12477" y="211264"/>
                  </a:lnTo>
                  <a:lnTo>
                    <a:pt x="12287" y="181641"/>
                  </a:lnTo>
                  <a:lnTo>
                    <a:pt x="11406" y="168210"/>
                  </a:lnTo>
                  <a:lnTo>
                    <a:pt x="10953" y="155340"/>
                  </a:lnTo>
                  <a:lnTo>
                    <a:pt x="10763" y="131254"/>
                  </a:lnTo>
                  <a:lnTo>
                    <a:pt x="9858" y="119203"/>
                  </a:lnTo>
                  <a:lnTo>
                    <a:pt x="8620" y="97352"/>
                  </a:lnTo>
                  <a:lnTo>
                    <a:pt x="7715" y="86963"/>
                  </a:lnTo>
                  <a:lnTo>
                    <a:pt x="7715" y="59531"/>
                  </a:lnTo>
                  <a:lnTo>
                    <a:pt x="7166" y="53253"/>
                  </a:lnTo>
                  <a:lnTo>
                    <a:pt x="5607" y="4367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66" name="Google Shape;2866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53426" y="384810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7" name="Google Shape;2867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99076" y="369474"/>
              <a:ext cx="454628" cy="229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8" name="Google Shape;2868;p37"/>
          <p:cNvGrpSpPr/>
          <p:nvPr/>
        </p:nvGrpSpPr>
        <p:grpSpPr>
          <a:xfrm>
            <a:off x="1137570" y="3855434"/>
            <a:ext cx="378333" cy="164972"/>
            <a:chOff x="1137570" y="3855434"/>
            <a:chExt cx="378333" cy="164972"/>
          </a:xfrm>
        </p:grpSpPr>
        <p:pic>
          <p:nvPicPr>
            <p:cNvPr id="2869" name="Google Shape;2869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37570" y="3863149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0" name="Google Shape;2870;p37"/>
            <p:cNvSpPr/>
            <p:nvPr/>
          </p:nvSpPr>
          <p:spPr>
            <a:xfrm>
              <a:off x="1241298" y="3866197"/>
              <a:ext cx="18415" cy="119380"/>
            </a:xfrm>
            <a:custGeom>
              <a:rect b="b" l="l" r="r" t="t"/>
              <a:pathLst>
                <a:path extrusionOk="0" h="119379" w="18415">
                  <a:moveTo>
                    <a:pt x="3048" y="119062"/>
                  </a:moveTo>
                  <a:lnTo>
                    <a:pt x="3048" y="35052"/>
                  </a:lnTo>
                  <a:lnTo>
                    <a:pt x="15240" y="35052"/>
                  </a:lnTo>
                  <a:lnTo>
                    <a:pt x="15240" y="119062"/>
                  </a:lnTo>
                  <a:lnTo>
                    <a:pt x="3048" y="119062"/>
                  </a:lnTo>
                  <a:close/>
                </a:path>
                <a:path extrusionOk="0" h="119379" w="18415">
                  <a:moveTo>
                    <a:pt x="0" y="15240"/>
                  </a:moveTo>
                  <a:lnTo>
                    <a:pt x="0" y="4572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5240" y="3048"/>
                  </a:lnTo>
                  <a:lnTo>
                    <a:pt x="18288" y="4572"/>
                  </a:lnTo>
                  <a:lnTo>
                    <a:pt x="18288" y="15240"/>
                  </a:lnTo>
                  <a:lnTo>
                    <a:pt x="15240" y="16764"/>
                  </a:lnTo>
                  <a:lnTo>
                    <a:pt x="12192" y="19812"/>
                  </a:lnTo>
                  <a:lnTo>
                    <a:pt x="6096" y="19812"/>
                  </a:lnTo>
                  <a:lnTo>
                    <a:pt x="3048" y="16764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71" name="Google Shape;2871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80922" y="3899725"/>
              <a:ext cx="82391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2" name="Google Shape;2872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84744" y="3855434"/>
              <a:ext cx="131159" cy="12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3" name="Google Shape;2873;p37"/>
          <p:cNvGrpSpPr/>
          <p:nvPr/>
        </p:nvGrpSpPr>
        <p:grpSpPr>
          <a:xfrm>
            <a:off x="1563230" y="3855434"/>
            <a:ext cx="324910" cy="133001"/>
            <a:chOff x="1563230" y="3855434"/>
            <a:chExt cx="324910" cy="133001"/>
          </a:xfrm>
        </p:grpSpPr>
        <p:sp>
          <p:nvSpPr>
            <p:cNvPr id="2874" name="Google Shape;2874;p37"/>
            <p:cNvSpPr/>
            <p:nvPr/>
          </p:nvSpPr>
          <p:spPr>
            <a:xfrm>
              <a:off x="1563230" y="3855720"/>
              <a:ext cx="149860" cy="132715"/>
            </a:xfrm>
            <a:custGeom>
              <a:rect b="b" l="l" r="r" t="t"/>
              <a:pathLst>
                <a:path extrusionOk="0" h="132714" w="149860">
                  <a:moveTo>
                    <a:pt x="74676" y="115824"/>
                  </a:moveTo>
                  <a:lnTo>
                    <a:pt x="65532" y="109728"/>
                  </a:lnTo>
                  <a:lnTo>
                    <a:pt x="62484" y="114300"/>
                  </a:lnTo>
                  <a:lnTo>
                    <a:pt x="59436" y="115824"/>
                  </a:lnTo>
                  <a:lnTo>
                    <a:pt x="56388" y="118872"/>
                  </a:lnTo>
                  <a:lnTo>
                    <a:pt x="47244" y="121920"/>
                  </a:lnTo>
                  <a:lnTo>
                    <a:pt x="36576" y="121920"/>
                  </a:lnTo>
                  <a:lnTo>
                    <a:pt x="30480" y="120396"/>
                  </a:lnTo>
                  <a:lnTo>
                    <a:pt x="25908" y="117348"/>
                  </a:lnTo>
                  <a:lnTo>
                    <a:pt x="18288" y="109728"/>
                  </a:lnTo>
                  <a:lnTo>
                    <a:pt x="16764" y="105156"/>
                  </a:lnTo>
                  <a:lnTo>
                    <a:pt x="13716" y="100495"/>
                  </a:lnTo>
                  <a:lnTo>
                    <a:pt x="12192" y="94399"/>
                  </a:lnTo>
                  <a:lnTo>
                    <a:pt x="12192" y="80683"/>
                  </a:lnTo>
                  <a:lnTo>
                    <a:pt x="13716" y="76111"/>
                  </a:lnTo>
                  <a:lnTo>
                    <a:pt x="16764" y="70015"/>
                  </a:lnTo>
                  <a:lnTo>
                    <a:pt x="18288" y="65443"/>
                  </a:lnTo>
                  <a:lnTo>
                    <a:pt x="22860" y="60871"/>
                  </a:lnTo>
                  <a:lnTo>
                    <a:pt x="25908" y="59347"/>
                  </a:lnTo>
                  <a:lnTo>
                    <a:pt x="30480" y="56299"/>
                  </a:lnTo>
                  <a:lnTo>
                    <a:pt x="36576" y="54775"/>
                  </a:lnTo>
                  <a:lnTo>
                    <a:pt x="41148" y="54775"/>
                  </a:lnTo>
                  <a:lnTo>
                    <a:pt x="47726" y="55397"/>
                  </a:lnTo>
                  <a:lnTo>
                    <a:pt x="53721" y="57442"/>
                  </a:lnTo>
                  <a:lnTo>
                    <a:pt x="59156" y="61201"/>
                  </a:lnTo>
                  <a:lnTo>
                    <a:pt x="64008" y="66967"/>
                  </a:lnTo>
                  <a:lnTo>
                    <a:pt x="73152" y="59347"/>
                  </a:lnTo>
                  <a:lnTo>
                    <a:pt x="64008" y="50101"/>
                  </a:lnTo>
                  <a:lnTo>
                    <a:pt x="54864" y="44005"/>
                  </a:lnTo>
                  <a:lnTo>
                    <a:pt x="33528" y="44005"/>
                  </a:lnTo>
                  <a:lnTo>
                    <a:pt x="6096" y="65443"/>
                  </a:lnTo>
                  <a:lnTo>
                    <a:pt x="1524" y="71539"/>
                  </a:lnTo>
                  <a:lnTo>
                    <a:pt x="0" y="79159"/>
                  </a:lnTo>
                  <a:lnTo>
                    <a:pt x="0" y="95923"/>
                  </a:lnTo>
                  <a:lnTo>
                    <a:pt x="1524" y="103632"/>
                  </a:lnTo>
                  <a:lnTo>
                    <a:pt x="6096" y="111252"/>
                  </a:lnTo>
                  <a:lnTo>
                    <a:pt x="9144" y="117348"/>
                  </a:lnTo>
                  <a:lnTo>
                    <a:pt x="13716" y="123444"/>
                  </a:lnTo>
                  <a:lnTo>
                    <a:pt x="19812" y="126492"/>
                  </a:lnTo>
                  <a:lnTo>
                    <a:pt x="27432" y="131064"/>
                  </a:lnTo>
                  <a:lnTo>
                    <a:pt x="33528" y="132588"/>
                  </a:lnTo>
                  <a:lnTo>
                    <a:pt x="42672" y="132588"/>
                  </a:lnTo>
                  <a:lnTo>
                    <a:pt x="48768" y="132588"/>
                  </a:lnTo>
                  <a:lnTo>
                    <a:pt x="54864" y="131064"/>
                  </a:lnTo>
                  <a:lnTo>
                    <a:pt x="67056" y="124968"/>
                  </a:lnTo>
                  <a:lnTo>
                    <a:pt x="71628" y="121920"/>
                  </a:lnTo>
                  <a:lnTo>
                    <a:pt x="74676" y="115824"/>
                  </a:lnTo>
                  <a:close/>
                </a:path>
                <a:path extrusionOk="0" h="132714" w="149860">
                  <a:moveTo>
                    <a:pt x="104025" y="0"/>
                  </a:moveTo>
                  <a:lnTo>
                    <a:pt x="91833" y="0"/>
                  </a:lnTo>
                  <a:lnTo>
                    <a:pt x="91833" y="129540"/>
                  </a:lnTo>
                  <a:lnTo>
                    <a:pt x="104025" y="129540"/>
                  </a:lnTo>
                  <a:lnTo>
                    <a:pt x="104025" y="0"/>
                  </a:lnTo>
                  <a:close/>
                </a:path>
                <a:path extrusionOk="0" h="132714" w="149860">
                  <a:moveTo>
                    <a:pt x="144881" y="45529"/>
                  </a:moveTo>
                  <a:lnTo>
                    <a:pt x="134213" y="45529"/>
                  </a:lnTo>
                  <a:lnTo>
                    <a:pt x="134213" y="129540"/>
                  </a:lnTo>
                  <a:lnTo>
                    <a:pt x="144881" y="129540"/>
                  </a:lnTo>
                  <a:lnTo>
                    <a:pt x="144881" y="45529"/>
                  </a:lnTo>
                  <a:close/>
                </a:path>
                <a:path extrusionOk="0" h="132714" w="149860">
                  <a:moveTo>
                    <a:pt x="149453" y="18097"/>
                  </a:moveTo>
                  <a:lnTo>
                    <a:pt x="147929" y="15049"/>
                  </a:lnTo>
                  <a:lnTo>
                    <a:pt x="144881" y="12001"/>
                  </a:lnTo>
                  <a:lnTo>
                    <a:pt x="141833" y="10477"/>
                  </a:lnTo>
                  <a:lnTo>
                    <a:pt x="137261" y="10477"/>
                  </a:lnTo>
                  <a:lnTo>
                    <a:pt x="134213" y="12001"/>
                  </a:lnTo>
                  <a:lnTo>
                    <a:pt x="131165" y="15049"/>
                  </a:lnTo>
                  <a:lnTo>
                    <a:pt x="129641" y="18097"/>
                  </a:lnTo>
                  <a:lnTo>
                    <a:pt x="129641" y="22669"/>
                  </a:lnTo>
                  <a:lnTo>
                    <a:pt x="131165" y="25717"/>
                  </a:lnTo>
                  <a:lnTo>
                    <a:pt x="134213" y="28765"/>
                  </a:lnTo>
                  <a:lnTo>
                    <a:pt x="137261" y="30289"/>
                  </a:lnTo>
                  <a:lnTo>
                    <a:pt x="141833" y="30289"/>
                  </a:lnTo>
                  <a:lnTo>
                    <a:pt x="144881" y="28765"/>
                  </a:lnTo>
                  <a:lnTo>
                    <a:pt x="147929" y="25717"/>
                  </a:lnTo>
                  <a:lnTo>
                    <a:pt x="149453" y="22669"/>
                  </a:lnTo>
                  <a:lnTo>
                    <a:pt x="149453" y="18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75" name="Google Shape;2875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32597" y="3855434"/>
              <a:ext cx="155543" cy="1328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6" name="Google Shape;2876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35479" y="3899725"/>
            <a:ext cx="170878" cy="885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7" name="Google Shape;2877;p37"/>
          <p:cNvSpPr/>
          <p:nvPr/>
        </p:nvSpPr>
        <p:spPr>
          <a:xfrm>
            <a:off x="2170176" y="3855440"/>
            <a:ext cx="534670" cy="165100"/>
          </a:xfrm>
          <a:custGeom>
            <a:rect b="b" l="l" r="r" t="t"/>
            <a:pathLst>
              <a:path extrusionOk="0" h="165100" w="534669">
                <a:moveTo>
                  <a:pt x="12192" y="279"/>
                </a:moveTo>
                <a:lnTo>
                  <a:pt x="0" y="279"/>
                </a:lnTo>
                <a:lnTo>
                  <a:pt x="0" y="129819"/>
                </a:lnTo>
                <a:lnTo>
                  <a:pt x="12192" y="129819"/>
                </a:lnTo>
                <a:lnTo>
                  <a:pt x="12192" y="279"/>
                </a:lnTo>
                <a:close/>
              </a:path>
              <a:path extrusionOk="0" h="165100" w="534669">
                <a:moveTo>
                  <a:pt x="111633" y="77914"/>
                </a:moveTo>
                <a:lnTo>
                  <a:pt x="110109" y="70294"/>
                </a:lnTo>
                <a:lnTo>
                  <a:pt x="105537" y="64198"/>
                </a:lnTo>
                <a:lnTo>
                  <a:pt x="102489" y="58102"/>
                </a:lnTo>
                <a:lnTo>
                  <a:pt x="99441" y="55054"/>
                </a:lnTo>
                <a:lnTo>
                  <a:pt x="99441" y="80962"/>
                </a:lnTo>
                <a:lnTo>
                  <a:pt x="42951" y="80962"/>
                </a:lnTo>
                <a:lnTo>
                  <a:pt x="44475" y="73342"/>
                </a:lnTo>
                <a:lnTo>
                  <a:pt x="47523" y="67246"/>
                </a:lnTo>
                <a:lnTo>
                  <a:pt x="58191" y="56578"/>
                </a:lnTo>
                <a:lnTo>
                  <a:pt x="64287" y="55054"/>
                </a:lnTo>
                <a:lnTo>
                  <a:pt x="79527" y="55054"/>
                </a:lnTo>
                <a:lnTo>
                  <a:pt x="99441" y="80962"/>
                </a:lnTo>
                <a:lnTo>
                  <a:pt x="99441" y="55054"/>
                </a:lnTo>
                <a:lnTo>
                  <a:pt x="97917" y="53530"/>
                </a:lnTo>
                <a:lnTo>
                  <a:pt x="91821" y="48856"/>
                </a:lnTo>
                <a:lnTo>
                  <a:pt x="85623" y="45808"/>
                </a:lnTo>
                <a:lnTo>
                  <a:pt x="79527" y="44284"/>
                </a:lnTo>
                <a:lnTo>
                  <a:pt x="64287" y="44284"/>
                </a:lnTo>
                <a:lnTo>
                  <a:pt x="32283" y="71818"/>
                </a:lnTo>
                <a:lnTo>
                  <a:pt x="30759" y="79438"/>
                </a:lnTo>
                <a:lnTo>
                  <a:pt x="30759" y="96202"/>
                </a:lnTo>
                <a:lnTo>
                  <a:pt x="32283" y="103911"/>
                </a:lnTo>
                <a:lnTo>
                  <a:pt x="35331" y="111531"/>
                </a:lnTo>
                <a:lnTo>
                  <a:pt x="42951" y="121691"/>
                </a:lnTo>
                <a:lnTo>
                  <a:pt x="44475" y="123723"/>
                </a:lnTo>
                <a:lnTo>
                  <a:pt x="50571" y="126771"/>
                </a:lnTo>
                <a:lnTo>
                  <a:pt x="56667" y="131343"/>
                </a:lnTo>
                <a:lnTo>
                  <a:pt x="64287" y="132867"/>
                </a:lnTo>
                <a:lnTo>
                  <a:pt x="81051" y="132867"/>
                </a:lnTo>
                <a:lnTo>
                  <a:pt x="88671" y="131343"/>
                </a:lnTo>
                <a:lnTo>
                  <a:pt x="94869" y="126771"/>
                </a:lnTo>
                <a:lnTo>
                  <a:pt x="100965" y="123723"/>
                </a:lnTo>
                <a:lnTo>
                  <a:pt x="107061" y="119151"/>
                </a:lnTo>
                <a:lnTo>
                  <a:pt x="110109" y="113055"/>
                </a:lnTo>
                <a:lnTo>
                  <a:pt x="100965" y="106959"/>
                </a:lnTo>
                <a:lnTo>
                  <a:pt x="97917" y="111531"/>
                </a:lnTo>
                <a:lnTo>
                  <a:pt x="94869" y="114579"/>
                </a:lnTo>
                <a:lnTo>
                  <a:pt x="90297" y="117627"/>
                </a:lnTo>
                <a:lnTo>
                  <a:pt x="84099" y="120675"/>
                </a:lnTo>
                <a:lnTo>
                  <a:pt x="79527" y="122199"/>
                </a:lnTo>
                <a:lnTo>
                  <a:pt x="62763" y="122199"/>
                </a:lnTo>
                <a:lnTo>
                  <a:pt x="56667" y="119151"/>
                </a:lnTo>
                <a:lnTo>
                  <a:pt x="50571" y="113055"/>
                </a:lnTo>
                <a:lnTo>
                  <a:pt x="45999" y="106959"/>
                </a:lnTo>
                <a:lnTo>
                  <a:pt x="42951" y="99250"/>
                </a:lnTo>
                <a:lnTo>
                  <a:pt x="42951" y="90106"/>
                </a:lnTo>
                <a:lnTo>
                  <a:pt x="99441" y="90106"/>
                </a:lnTo>
                <a:lnTo>
                  <a:pt x="111633" y="90106"/>
                </a:lnTo>
                <a:lnTo>
                  <a:pt x="111633" y="77914"/>
                </a:lnTo>
                <a:close/>
              </a:path>
              <a:path extrusionOk="0" h="165100" w="534669">
                <a:moveTo>
                  <a:pt x="206209" y="45808"/>
                </a:moveTo>
                <a:lnTo>
                  <a:pt x="194017" y="45808"/>
                </a:lnTo>
                <a:lnTo>
                  <a:pt x="194017" y="59626"/>
                </a:lnTo>
                <a:lnTo>
                  <a:pt x="194017" y="76390"/>
                </a:lnTo>
                <a:lnTo>
                  <a:pt x="194017" y="100774"/>
                </a:lnTo>
                <a:lnTo>
                  <a:pt x="190969" y="105435"/>
                </a:lnTo>
                <a:lnTo>
                  <a:pt x="184873" y="114579"/>
                </a:lnTo>
                <a:lnTo>
                  <a:pt x="180301" y="117627"/>
                </a:lnTo>
                <a:lnTo>
                  <a:pt x="175628" y="120675"/>
                </a:lnTo>
                <a:lnTo>
                  <a:pt x="171056" y="122199"/>
                </a:lnTo>
                <a:lnTo>
                  <a:pt x="158864" y="122199"/>
                </a:lnTo>
                <a:lnTo>
                  <a:pt x="154292" y="120675"/>
                </a:lnTo>
                <a:lnTo>
                  <a:pt x="145148" y="114579"/>
                </a:lnTo>
                <a:lnTo>
                  <a:pt x="142100" y="110007"/>
                </a:lnTo>
                <a:lnTo>
                  <a:pt x="140576" y="105435"/>
                </a:lnTo>
                <a:lnTo>
                  <a:pt x="137528" y="100774"/>
                </a:lnTo>
                <a:lnTo>
                  <a:pt x="136004" y="94678"/>
                </a:lnTo>
                <a:lnTo>
                  <a:pt x="136004" y="80962"/>
                </a:lnTo>
                <a:lnTo>
                  <a:pt x="137528" y="76390"/>
                </a:lnTo>
                <a:lnTo>
                  <a:pt x="140576" y="70294"/>
                </a:lnTo>
                <a:lnTo>
                  <a:pt x="142100" y="65722"/>
                </a:lnTo>
                <a:lnTo>
                  <a:pt x="145148" y="61150"/>
                </a:lnTo>
                <a:lnTo>
                  <a:pt x="149720" y="59626"/>
                </a:lnTo>
                <a:lnTo>
                  <a:pt x="154292" y="56578"/>
                </a:lnTo>
                <a:lnTo>
                  <a:pt x="158864" y="55054"/>
                </a:lnTo>
                <a:lnTo>
                  <a:pt x="171056" y="55054"/>
                </a:lnTo>
                <a:lnTo>
                  <a:pt x="175628" y="56578"/>
                </a:lnTo>
                <a:lnTo>
                  <a:pt x="180301" y="59626"/>
                </a:lnTo>
                <a:lnTo>
                  <a:pt x="184873" y="61150"/>
                </a:lnTo>
                <a:lnTo>
                  <a:pt x="190969" y="70294"/>
                </a:lnTo>
                <a:lnTo>
                  <a:pt x="194017" y="76390"/>
                </a:lnTo>
                <a:lnTo>
                  <a:pt x="194017" y="59626"/>
                </a:lnTo>
                <a:lnTo>
                  <a:pt x="190969" y="53530"/>
                </a:lnTo>
                <a:lnTo>
                  <a:pt x="186397" y="50380"/>
                </a:lnTo>
                <a:lnTo>
                  <a:pt x="181825" y="47332"/>
                </a:lnTo>
                <a:lnTo>
                  <a:pt x="177152" y="44284"/>
                </a:lnTo>
                <a:lnTo>
                  <a:pt x="157340" y="44284"/>
                </a:lnTo>
                <a:lnTo>
                  <a:pt x="129908" y="65722"/>
                </a:lnTo>
                <a:lnTo>
                  <a:pt x="125336" y="71818"/>
                </a:lnTo>
                <a:lnTo>
                  <a:pt x="123812" y="79438"/>
                </a:lnTo>
                <a:lnTo>
                  <a:pt x="123812" y="96202"/>
                </a:lnTo>
                <a:lnTo>
                  <a:pt x="125336" y="103911"/>
                </a:lnTo>
                <a:lnTo>
                  <a:pt x="129908" y="111531"/>
                </a:lnTo>
                <a:lnTo>
                  <a:pt x="132956" y="117627"/>
                </a:lnTo>
                <a:lnTo>
                  <a:pt x="136004" y="121691"/>
                </a:lnTo>
                <a:lnTo>
                  <a:pt x="137528" y="123723"/>
                </a:lnTo>
                <a:lnTo>
                  <a:pt x="143624" y="126771"/>
                </a:lnTo>
                <a:lnTo>
                  <a:pt x="149720" y="131343"/>
                </a:lnTo>
                <a:lnTo>
                  <a:pt x="157340" y="132867"/>
                </a:lnTo>
                <a:lnTo>
                  <a:pt x="171056" y="132867"/>
                </a:lnTo>
                <a:lnTo>
                  <a:pt x="177152" y="131343"/>
                </a:lnTo>
                <a:lnTo>
                  <a:pt x="181825" y="128295"/>
                </a:lnTo>
                <a:lnTo>
                  <a:pt x="190969" y="122199"/>
                </a:lnTo>
                <a:lnTo>
                  <a:pt x="194017" y="117627"/>
                </a:lnTo>
                <a:lnTo>
                  <a:pt x="194017" y="134391"/>
                </a:lnTo>
                <a:lnTo>
                  <a:pt x="192493" y="142011"/>
                </a:lnTo>
                <a:lnTo>
                  <a:pt x="183349" y="151155"/>
                </a:lnTo>
                <a:lnTo>
                  <a:pt x="177152" y="154305"/>
                </a:lnTo>
                <a:lnTo>
                  <a:pt x="136004" y="154305"/>
                </a:lnTo>
                <a:lnTo>
                  <a:pt x="136004" y="164973"/>
                </a:lnTo>
                <a:lnTo>
                  <a:pt x="177152" y="164973"/>
                </a:lnTo>
                <a:lnTo>
                  <a:pt x="183349" y="163449"/>
                </a:lnTo>
                <a:lnTo>
                  <a:pt x="206209" y="134391"/>
                </a:lnTo>
                <a:lnTo>
                  <a:pt x="206209" y="45808"/>
                </a:lnTo>
                <a:close/>
              </a:path>
              <a:path extrusionOk="0" h="165100" w="534669">
                <a:moveTo>
                  <a:pt x="305371" y="77914"/>
                </a:moveTo>
                <a:lnTo>
                  <a:pt x="302323" y="70294"/>
                </a:lnTo>
                <a:lnTo>
                  <a:pt x="296227" y="58102"/>
                </a:lnTo>
                <a:lnTo>
                  <a:pt x="293179" y="55054"/>
                </a:lnTo>
                <a:lnTo>
                  <a:pt x="293179" y="80962"/>
                </a:lnTo>
                <a:lnTo>
                  <a:pt x="236689" y="80962"/>
                </a:lnTo>
                <a:lnTo>
                  <a:pt x="238213" y="73342"/>
                </a:lnTo>
                <a:lnTo>
                  <a:pt x="241261" y="67246"/>
                </a:lnTo>
                <a:lnTo>
                  <a:pt x="245833" y="62674"/>
                </a:lnTo>
                <a:lnTo>
                  <a:pt x="250405" y="56578"/>
                </a:lnTo>
                <a:lnTo>
                  <a:pt x="256501" y="55054"/>
                </a:lnTo>
                <a:lnTo>
                  <a:pt x="273367" y="55054"/>
                </a:lnTo>
                <a:lnTo>
                  <a:pt x="279463" y="56578"/>
                </a:lnTo>
                <a:lnTo>
                  <a:pt x="288607" y="65722"/>
                </a:lnTo>
                <a:lnTo>
                  <a:pt x="291655" y="71818"/>
                </a:lnTo>
                <a:lnTo>
                  <a:pt x="293179" y="80962"/>
                </a:lnTo>
                <a:lnTo>
                  <a:pt x="293179" y="55054"/>
                </a:lnTo>
                <a:lnTo>
                  <a:pt x="291655" y="53530"/>
                </a:lnTo>
                <a:lnTo>
                  <a:pt x="285559" y="48856"/>
                </a:lnTo>
                <a:lnTo>
                  <a:pt x="279463" y="45808"/>
                </a:lnTo>
                <a:lnTo>
                  <a:pt x="271843" y="44284"/>
                </a:lnTo>
                <a:lnTo>
                  <a:pt x="256501" y="44284"/>
                </a:lnTo>
                <a:lnTo>
                  <a:pt x="229069" y="65722"/>
                </a:lnTo>
                <a:lnTo>
                  <a:pt x="226021" y="71818"/>
                </a:lnTo>
                <a:lnTo>
                  <a:pt x="224497" y="79438"/>
                </a:lnTo>
                <a:lnTo>
                  <a:pt x="224497" y="96202"/>
                </a:lnTo>
                <a:lnTo>
                  <a:pt x="226021" y="103911"/>
                </a:lnTo>
                <a:lnTo>
                  <a:pt x="229069" y="111531"/>
                </a:lnTo>
                <a:lnTo>
                  <a:pt x="232117" y="117627"/>
                </a:lnTo>
                <a:lnTo>
                  <a:pt x="236689" y="122199"/>
                </a:lnTo>
                <a:lnTo>
                  <a:pt x="238213" y="123723"/>
                </a:lnTo>
                <a:lnTo>
                  <a:pt x="244309" y="126771"/>
                </a:lnTo>
                <a:lnTo>
                  <a:pt x="250405" y="131343"/>
                </a:lnTo>
                <a:lnTo>
                  <a:pt x="258025" y="132867"/>
                </a:lnTo>
                <a:lnTo>
                  <a:pt x="274891" y="132867"/>
                </a:lnTo>
                <a:lnTo>
                  <a:pt x="282511" y="131343"/>
                </a:lnTo>
                <a:lnTo>
                  <a:pt x="288607" y="126771"/>
                </a:lnTo>
                <a:lnTo>
                  <a:pt x="294703" y="123723"/>
                </a:lnTo>
                <a:lnTo>
                  <a:pt x="299275" y="119151"/>
                </a:lnTo>
                <a:lnTo>
                  <a:pt x="303847" y="113055"/>
                </a:lnTo>
                <a:lnTo>
                  <a:pt x="294703" y="106959"/>
                </a:lnTo>
                <a:lnTo>
                  <a:pt x="291655" y="111531"/>
                </a:lnTo>
                <a:lnTo>
                  <a:pt x="277939" y="120675"/>
                </a:lnTo>
                <a:lnTo>
                  <a:pt x="271843" y="122199"/>
                </a:lnTo>
                <a:lnTo>
                  <a:pt x="256501" y="122199"/>
                </a:lnTo>
                <a:lnTo>
                  <a:pt x="248881" y="119151"/>
                </a:lnTo>
                <a:lnTo>
                  <a:pt x="239737" y="106959"/>
                </a:lnTo>
                <a:lnTo>
                  <a:pt x="236689" y="99250"/>
                </a:lnTo>
                <a:lnTo>
                  <a:pt x="236689" y="90106"/>
                </a:lnTo>
                <a:lnTo>
                  <a:pt x="293179" y="90106"/>
                </a:lnTo>
                <a:lnTo>
                  <a:pt x="305371" y="90106"/>
                </a:lnTo>
                <a:lnTo>
                  <a:pt x="305371" y="77914"/>
                </a:lnTo>
                <a:close/>
              </a:path>
              <a:path extrusionOk="0" h="165100" w="534669">
                <a:moveTo>
                  <a:pt x="393941" y="67246"/>
                </a:moveTo>
                <a:lnTo>
                  <a:pt x="392417" y="62674"/>
                </a:lnTo>
                <a:lnTo>
                  <a:pt x="383273" y="48856"/>
                </a:lnTo>
                <a:lnTo>
                  <a:pt x="378701" y="47332"/>
                </a:lnTo>
                <a:lnTo>
                  <a:pt x="372605" y="44284"/>
                </a:lnTo>
                <a:lnTo>
                  <a:pt x="361848" y="44284"/>
                </a:lnTo>
                <a:lnTo>
                  <a:pt x="349656" y="44284"/>
                </a:lnTo>
                <a:lnTo>
                  <a:pt x="340512" y="50380"/>
                </a:lnTo>
                <a:lnTo>
                  <a:pt x="334416" y="59626"/>
                </a:lnTo>
                <a:lnTo>
                  <a:pt x="334416" y="45808"/>
                </a:lnTo>
                <a:lnTo>
                  <a:pt x="322224" y="45808"/>
                </a:lnTo>
                <a:lnTo>
                  <a:pt x="322224" y="129819"/>
                </a:lnTo>
                <a:lnTo>
                  <a:pt x="334416" y="129819"/>
                </a:lnTo>
                <a:lnTo>
                  <a:pt x="334416" y="77914"/>
                </a:lnTo>
                <a:lnTo>
                  <a:pt x="335940" y="70294"/>
                </a:lnTo>
                <a:lnTo>
                  <a:pt x="345084" y="58102"/>
                </a:lnTo>
                <a:lnTo>
                  <a:pt x="351180" y="55054"/>
                </a:lnTo>
                <a:lnTo>
                  <a:pt x="360324" y="55054"/>
                </a:lnTo>
                <a:lnTo>
                  <a:pt x="369493" y="56502"/>
                </a:lnTo>
                <a:lnTo>
                  <a:pt x="376224" y="60960"/>
                </a:lnTo>
                <a:lnTo>
                  <a:pt x="380352" y="68554"/>
                </a:lnTo>
                <a:lnTo>
                  <a:pt x="381749" y="79438"/>
                </a:lnTo>
                <a:lnTo>
                  <a:pt x="381749" y="129819"/>
                </a:lnTo>
                <a:lnTo>
                  <a:pt x="393941" y="129819"/>
                </a:lnTo>
                <a:lnTo>
                  <a:pt x="393941" y="67246"/>
                </a:lnTo>
                <a:close/>
              </a:path>
              <a:path extrusionOk="0" h="165100" w="534669">
                <a:moveTo>
                  <a:pt x="496049" y="0"/>
                </a:moveTo>
                <a:lnTo>
                  <a:pt x="483857" y="0"/>
                </a:lnTo>
                <a:lnTo>
                  <a:pt x="483857" y="59626"/>
                </a:lnTo>
                <a:lnTo>
                  <a:pt x="483857" y="80962"/>
                </a:lnTo>
                <a:lnTo>
                  <a:pt x="483857" y="94678"/>
                </a:lnTo>
                <a:lnTo>
                  <a:pt x="482333" y="100774"/>
                </a:lnTo>
                <a:lnTo>
                  <a:pt x="479285" y="105435"/>
                </a:lnTo>
                <a:lnTo>
                  <a:pt x="477761" y="110007"/>
                </a:lnTo>
                <a:lnTo>
                  <a:pt x="473189" y="114579"/>
                </a:lnTo>
                <a:lnTo>
                  <a:pt x="464045" y="120675"/>
                </a:lnTo>
                <a:lnTo>
                  <a:pt x="459473" y="122199"/>
                </a:lnTo>
                <a:lnTo>
                  <a:pt x="448805" y="122199"/>
                </a:lnTo>
                <a:lnTo>
                  <a:pt x="442620" y="120675"/>
                </a:lnTo>
                <a:lnTo>
                  <a:pt x="439572" y="117627"/>
                </a:lnTo>
                <a:lnTo>
                  <a:pt x="435000" y="114579"/>
                </a:lnTo>
                <a:lnTo>
                  <a:pt x="430428" y="110007"/>
                </a:lnTo>
                <a:lnTo>
                  <a:pt x="428904" y="105435"/>
                </a:lnTo>
                <a:lnTo>
                  <a:pt x="425856" y="100774"/>
                </a:lnTo>
                <a:lnTo>
                  <a:pt x="424332" y="94678"/>
                </a:lnTo>
                <a:lnTo>
                  <a:pt x="424332" y="80962"/>
                </a:lnTo>
                <a:lnTo>
                  <a:pt x="425856" y="76390"/>
                </a:lnTo>
                <a:lnTo>
                  <a:pt x="428904" y="70294"/>
                </a:lnTo>
                <a:lnTo>
                  <a:pt x="435000" y="61150"/>
                </a:lnTo>
                <a:lnTo>
                  <a:pt x="439572" y="59626"/>
                </a:lnTo>
                <a:lnTo>
                  <a:pt x="444233" y="56578"/>
                </a:lnTo>
                <a:lnTo>
                  <a:pt x="448805" y="55054"/>
                </a:lnTo>
                <a:lnTo>
                  <a:pt x="459473" y="55054"/>
                </a:lnTo>
                <a:lnTo>
                  <a:pt x="464045" y="56578"/>
                </a:lnTo>
                <a:lnTo>
                  <a:pt x="468617" y="59626"/>
                </a:lnTo>
                <a:lnTo>
                  <a:pt x="473189" y="61150"/>
                </a:lnTo>
                <a:lnTo>
                  <a:pt x="477761" y="65722"/>
                </a:lnTo>
                <a:lnTo>
                  <a:pt x="479285" y="70294"/>
                </a:lnTo>
                <a:lnTo>
                  <a:pt x="482333" y="76390"/>
                </a:lnTo>
                <a:lnTo>
                  <a:pt x="483857" y="80962"/>
                </a:lnTo>
                <a:lnTo>
                  <a:pt x="483857" y="59626"/>
                </a:lnTo>
                <a:lnTo>
                  <a:pt x="479285" y="53530"/>
                </a:lnTo>
                <a:lnTo>
                  <a:pt x="476237" y="50380"/>
                </a:lnTo>
                <a:lnTo>
                  <a:pt x="470141" y="47332"/>
                </a:lnTo>
                <a:lnTo>
                  <a:pt x="465569" y="44284"/>
                </a:lnTo>
                <a:lnTo>
                  <a:pt x="445757" y="44284"/>
                </a:lnTo>
                <a:lnTo>
                  <a:pt x="439572" y="45808"/>
                </a:lnTo>
                <a:lnTo>
                  <a:pt x="431952" y="48856"/>
                </a:lnTo>
                <a:lnTo>
                  <a:pt x="425856" y="53530"/>
                </a:lnTo>
                <a:lnTo>
                  <a:pt x="421284" y="58102"/>
                </a:lnTo>
                <a:lnTo>
                  <a:pt x="418236" y="65722"/>
                </a:lnTo>
                <a:lnTo>
                  <a:pt x="415188" y="71818"/>
                </a:lnTo>
                <a:lnTo>
                  <a:pt x="412140" y="79438"/>
                </a:lnTo>
                <a:lnTo>
                  <a:pt x="412140" y="96202"/>
                </a:lnTo>
                <a:lnTo>
                  <a:pt x="418236" y="111531"/>
                </a:lnTo>
                <a:lnTo>
                  <a:pt x="421284" y="117627"/>
                </a:lnTo>
                <a:lnTo>
                  <a:pt x="424332" y="120675"/>
                </a:lnTo>
                <a:lnTo>
                  <a:pt x="427380" y="123723"/>
                </a:lnTo>
                <a:lnTo>
                  <a:pt x="433476" y="126771"/>
                </a:lnTo>
                <a:lnTo>
                  <a:pt x="439572" y="131343"/>
                </a:lnTo>
                <a:lnTo>
                  <a:pt x="445757" y="132867"/>
                </a:lnTo>
                <a:lnTo>
                  <a:pt x="460997" y="132867"/>
                </a:lnTo>
                <a:lnTo>
                  <a:pt x="465569" y="131343"/>
                </a:lnTo>
                <a:lnTo>
                  <a:pt x="470141" y="128295"/>
                </a:lnTo>
                <a:lnTo>
                  <a:pt x="476237" y="125247"/>
                </a:lnTo>
                <a:lnTo>
                  <a:pt x="483857" y="117627"/>
                </a:lnTo>
                <a:lnTo>
                  <a:pt x="483857" y="129819"/>
                </a:lnTo>
                <a:lnTo>
                  <a:pt x="496049" y="129819"/>
                </a:lnTo>
                <a:lnTo>
                  <a:pt x="496049" y="0"/>
                </a:lnTo>
                <a:close/>
              </a:path>
              <a:path extrusionOk="0" h="165100" w="534669">
                <a:moveTo>
                  <a:pt x="534250" y="117627"/>
                </a:moveTo>
                <a:lnTo>
                  <a:pt x="532726" y="114579"/>
                </a:lnTo>
                <a:lnTo>
                  <a:pt x="529590" y="113055"/>
                </a:lnTo>
                <a:lnTo>
                  <a:pt x="528066" y="111531"/>
                </a:lnTo>
                <a:lnTo>
                  <a:pt x="521970" y="111531"/>
                </a:lnTo>
                <a:lnTo>
                  <a:pt x="518922" y="113055"/>
                </a:lnTo>
                <a:lnTo>
                  <a:pt x="515874" y="116103"/>
                </a:lnTo>
                <a:lnTo>
                  <a:pt x="514350" y="119151"/>
                </a:lnTo>
                <a:lnTo>
                  <a:pt x="514350" y="123723"/>
                </a:lnTo>
                <a:lnTo>
                  <a:pt x="515874" y="126771"/>
                </a:lnTo>
                <a:lnTo>
                  <a:pt x="517398" y="128295"/>
                </a:lnTo>
                <a:lnTo>
                  <a:pt x="520446" y="129819"/>
                </a:lnTo>
                <a:lnTo>
                  <a:pt x="521970" y="131343"/>
                </a:lnTo>
                <a:lnTo>
                  <a:pt x="525018" y="131343"/>
                </a:lnTo>
                <a:lnTo>
                  <a:pt x="525018" y="138963"/>
                </a:lnTo>
                <a:lnTo>
                  <a:pt x="521970" y="145059"/>
                </a:lnTo>
                <a:lnTo>
                  <a:pt x="515874" y="149631"/>
                </a:lnTo>
                <a:lnTo>
                  <a:pt x="517398" y="152781"/>
                </a:lnTo>
                <a:lnTo>
                  <a:pt x="534250" y="129819"/>
                </a:lnTo>
                <a:lnTo>
                  <a:pt x="534250" y="11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878" name="Google Shape;2878;p37"/>
          <p:cNvGrpSpPr/>
          <p:nvPr/>
        </p:nvGrpSpPr>
        <p:grpSpPr>
          <a:xfrm>
            <a:off x="2759297" y="3855434"/>
            <a:ext cx="281971" cy="132873"/>
            <a:chOff x="2759297" y="3855434"/>
            <a:chExt cx="281971" cy="132873"/>
          </a:xfrm>
        </p:grpSpPr>
        <p:pic>
          <p:nvPicPr>
            <p:cNvPr id="2879" name="Google Shape;2879;p3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759297" y="3855434"/>
              <a:ext cx="175450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0" name="Google Shape;2880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60655" y="3866197"/>
              <a:ext cx="80613" cy="119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1" name="Google Shape;2881;p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88862" y="3855720"/>
            <a:ext cx="439388" cy="132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2" name="Google Shape;2882;p37"/>
          <p:cNvGrpSpPr/>
          <p:nvPr/>
        </p:nvGrpSpPr>
        <p:grpSpPr>
          <a:xfrm>
            <a:off x="1132992" y="4274820"/>
            <a:ext cx="343287" cy="133985"/>
            <a:chOff x="1132992" y="4274820"/>
            <a:chExt cx="343287" cy="133985"/>
          </a:xfrm>
        </p:grpSpPr>
        <p:sp>
          <p:nvSpPr>
            <p:cNvPr id="2883" name="Google Shape;2883;p37"/>
            <p:cNvSpPr/>
            <p:nvPr/>
          </p:nvSpPr>
          <p:spPr>
            <a:xfrm>
              <a:off x="1132992" y="4274820"/>
              <a:ext cx="168275" cy="133985"/>
            </a:xfrm>
            <a:custGeom>
              <a:rect b="b" l="l" r="r" t="t"/>
              <a:pathLst>
                <a:path extrusionOk="0" h="133985" w="168275">
                  <a:moveTo>
                    <a:pt x="91528" y="31051"/>
                  </a:moveTo>
                  <a:lnTo>
                    <a:pt x="55600" y="6985"/>
                  </a:lnTo>
                  <a:lnTo>
                    <a:pt x="48768" y="6667"/>
                  </a:lnTo>
                  <a:lnTo>
                    <a:pt x="41071" y="7010"/>
                  </a:lnTo>
                  <a:lnTo>
                    <a:pt x="8928" y="29121"/>
                  </a:lnTo>
                  <a:lnTo>
                    <a:pt x="0" y="69253"/>
                  </a:lnTo>
                  <a:lnTo>
                    <a:pt x="304" y="79070"/>
                  </a:lnTo>
                  <a:lnTo>
                    <a:pt x="13335" y="116776"/>
                  </a:lnTo>
                  <a:lnTo>
                    <a:pt x="50292" y="133451"/>
                  </a:lnTo>
                  <a:lnTo>
                    <a:pt x="56883" y="132892"/>
                  </a:lnTo>
                  <a:lnTo>
                    <a:pt x="88061" y="110947"/>
                  </a:lnTo>
                  <a:lnTo>
                    <a:pt x="91528" y="104394"/>
                  </a:lnTo>
                  <a:lnTo>
                    <a:pt x="80860" y="98298"/>
                  </a:lnTo>
                  <a:lnTo>
                    <a:pt x="76288" y="105918"/>
                  </a:lnTo>
                  <a:lnTo>
                    <a:pt x="71716" y="112014"/>
                  </a:lnTo>
                  <a:lnTo>
                    <a:pt x="67056" y="115062"/>
                  </a:lnTo>
                  <a:lnTo>
                    <a:pt x="62484" y="119634"/>
                  </a:lnTo>
                  <a:lnTo>
                    <a:pt x="56388" y="121158"/>
                  </a:lnTo>
                  <a:lnTo>
                    <a:pt x="41148" y="121158"/>
                  </a:lnTo>
                  <a:lnTo>
                    <a:pt x="35052" y="119634"/>
                  </a:lnTo>
                  <a:lnTo>
                    <a:pt x="30480" y="115062"/>
                  </a:lnTo>
                  <a:lnTo>
                    <a:pt x="24384" y="110490"/>
                  </a:lnTo>
                  <a:lnTo>
                    <a:pt x="13716" y="69253"/>
                  </a:lnTo>
                  <a:lnTo>
                    <a:pt x="14287" y="58153"/>
                  </a:lnTo>
                  <a:lnTo>
                    <a:pt x="34099" y="22098"/>
                  </a:lnTo>
                  <a:lnTo>
                    <a:pt x="48768" y="18859"/>
                  </a:lnTo>
                  <a:lnTo>
                    <a:pt x="54864" y="18859"/>
                  </a:lnTo>
                  <a:lnTo>
                    <a:pt x="80860" y="37249"/>
                  </a:lnTo>
                  <a:lnTo>
                    <a:pt x="91528" y="31051"/>
                  </a:lnTo>
                  <a:close/>
                </a:path>
                <a:path extrusionOk="0" h="133985" w="168275">
                  <a:moveTo>
                    <a:pt x="121259" y="0"/>
                  </a:moveTo>
                  <a:lnTo>
                    <a:pt x="109067" y="0"/>
                  </a:lnTo>
                  <a:lnTo>
                    <a:pt x="109067" y="131064"/>
                  </a:lnTo>
                  <a:lnTo>
                    <a:pt x="121259" y="131064"/>
                  </a:lnTo>
                  <a:lnTo>
                    <a:pt x="121259" y="0"/>
                  </a:lnTo>
                  <a:close/>
                </a:path>
                <a:path extrusionOk="0" h="133985" w="168275">
                  <a:moveTo>
                    <a:pt x="164782" y="46393"/>
                  </a:moveTo>
                  <a:lnTo>
                    <a:pt x="152488" y="46393"/>
                  </a:lnTo>
                  <a:lnTo>
                    <a:pt x="152488" y="130302"/>
                  </a:lnTo>
                  <a:lnTo>
                    <a:pt x="164782" y="130302"/>
                  </a:lnTo>
                  <a:lnTo>
                    <a:pt x="164782" y="46393"/>
                  </a:lnTo>
                  <a:close/>
                </a:path>
                <a:path extrusionOk="0" h="133985" w="168275">
                  <a:moveTo>
                    <a:pt x="167830" y="18859"/>
                  </a:moveTo>
                  <a:lnTo>
                    <a:pt x="166306" y="15811"/>
                  </a:lnTo>
                  <a:lnTo>
                    <a:pt x="163258" y="12763"/>
                  </a:lnTo>
                  <a:lnTo>
                    <a:pt x="160210" y="11239"/>
                  </a:lnTo>
                  <a:lnTo>
                    <a:pt x="155549" y="11239"/>
                  </a:lnTo>
                  <a:lnTo>
                    <a:pt x="152488" y="12763"/>
                  </a:lnTo>
                  <a:lnTo>
                    <a:pt x="149440" y="15811"/>
                  </a:lnTo>
                  <a:lnTo>
                    <a:pt x="147916" y="18859"/>
                  </a:lnTo>
                  <a:lnTo>
                    <a:pt x="147916" y="23431"/>
                  </a:lnTo>
                  <a:lnTo>
                    <a:pt x="149440" y="26479"/>
                  </a:lnTo>
                  <a:lnTo>
                    <a:pt x="152488" y="29527"/>
                  </a:lnTo>
                  <a:lnTo>
                    <a:pt x="155549" y="31051"/>
                  </a:lnTo>
                  <a:lnTo>
                    <a:pt x="160210" y="31051"/>
                  </a:lnTo>
                  <a:lnTo>
                    <a:pt x="163258" y="29527"/>
                  </a:lnTo>
                  <a:lnTo>
                    <a:pt x="166306" y="26479"/>
                  </a:lnTo>
                  <a:lnTo>
                    <a:pt x="167830" y="23431"/>
                  </a:lnTo>
                  <a:lnTo>
                    <a:pt x="167830" y="188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84" name="Google Shape;2884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20641" y="4276820"/>
              <a:ext cx="155638" cy="1314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5" name="Google Shape;2885;p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23523" y="4319682"/>
            <a:ext cx="170973" cy="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47837" y="4274820"/>
            <a:ext cx="1635442" cy="1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7" name="Google Shape;2887;p37"/>
          <p:cNvGrpSpPr/>
          <p:nvPr/>
        </p:nvGrpSpPr>
        <p:grpSpPr>
          <a:xfrm>
            <a:off x="3437985" y="4286059"/>
            <a:ext cx="1472532" cy="154209"/>
            <a:chOff x="3437985" y="4286059"/>
            <a:chExt cx="1472532" cy="154209"/>
          </a:xfrm>
        </p:grpSpPr>
        <p:pic>
          <p:nvPicPr>
            <p:cNvPr id="2888" name="Google Shape;2888;p3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37985" y="4293679"/>
              <a:ext cx="110324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9" name="Google Shape;2889;p37"/>
            <p:cNvSpPr/>
            <p:nvPr/>
          </p:nvSpPr>
          <p:spPr>
            <a:xfrm>
              <a:off x="4548949" y="4286059"/>
              <a:ext cx="81280" cy="119380"/>
            </a:xfrm>
            <a:custGeom>
              <a:rect b="b" l="l" r="r" t="t"/>
              <a:pathLst>
                <a:path extrusionOk="0" h="119379" w="81279">
                  <a:moveTo>
                    <a:pt x="45720" y="35052"/>
                  </a:moveTo>
                  <a:lnTo>
                    <a:pt x="27940" y="35052"/>
                  </a:lnTo>
                  <a:lnTo>
                    <a:pt x="27940" y="7620"/>
                  </a:lnTo>
                  <a:lnTo>
                    <a:pt x="15240" y="7620"/>
                  </a:lnTo>
                  <a:lnTo>
                    <a:pt x="15240" y="35052"/>
                  </a:lnTo>
                  <a:lnTo>
                    <a:pt x="0" y="35052"/>
                  </a:lnTo>
                  <a:lnTo>
                    <a:pt x="0" y="47345"/>
                  </a:lnTo>
                  <a:lnTo>
                    <a:pt x="15240" y="47345"/>
                  </a:lnTo>
                  <a:lnTo>
                    <a:pt x="15240" y="119062"/>
                  </a:lnTo>
                  <a:lnTo>
                    <a:pt x="27940" y="119062"/>
                  </a:lnTo>
                  <a:lnTo>
                    <a:pt x="27940" y="47345"/>
                  </a:lnTo>
                  <a:lnTo>
                    <a:pt x="45720" y="47345"/>
                  </a:lnTo>
                  <a:lnTo>
                    <a:pt x="45720" y="35052"/>
                  </a:lnTo>
                  <a:close/>
                </a:path>
                <a:path extrusionOk="0" h="119379" w="81279">
                  <a:moveTo>
                    <a:pt x="77724" y="35052"/>
                  </a:moveTo>
                  <a:lnTo>
                    <a:pt x="65519" y="35052"/>
                  </a:lnTo>
                  <a:lnTo>
                    <a:pt x="65519" y="119062"/>
                  </a:lnTo>
                  <a:lnTo>
                    <a:pt x="77724" y="119062"/>
                  </a:lnTo>
                  <a:lnTo>
                    <a:pt x="77724" y="35052"/>
                  </a:lnTo>
                  <a:close/>
                </a:path>
                <a:path extrusionOk="0" h="119379" w="81279">
                  <a:moveTo>
                    <a:pt x="80772" y="4572"/>
                  </a:moveTo>
                  <a:lnTo>
                    <a:pt x="77724" y="3048"/>
                  </a:lnTo>
                  <a:lnTo>
                    <a:pt x="74676" y="0"/>
                  </a:lnTo>
                  <a:lnTo>
                    <a:pt x="68580" y="0"/>
                  </a:lnTo>
                  <a:lnTo>
                    <a:pt x="65519" y="3048"/>
                  </a:lnTo>
                  <a:lnTo>
                    <a:pt x="62471" y="4572"/>
                  </a:lnTo>
                  <a:lnTo>
                    <a:pt x="62471" y="15240"/>
                  </a:lnTo>
                  <a:lnTo>
                    <a:pt x="65519" y="16764"/>
                  </a:lnTo>
                  <a:lnTo>
                    <a:pt x="68580" y="19812"/>
                  </a:lnTo>
                  <a:lnTo>
                    <a:pt x="74676" y="19812"/>
                  </a:lnTo>
                  <a:lnTo>
                    <a:pt x="77724" y="16764"/>
                  </a:lnTo>
                  <a:lnTo>
                    <a:pt x="80772" y="15240"/>
                  </a:lnTo>
                  <a:lnTo>
                    <a:pt x="80772" y="4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90" name="Google Shape;2890;p3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51152" y="4319682"/>
              <a:ext cx="259365" cy="885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1" name="Google Shape;2891;p3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32998" y="4686109"/>
            <a:ext cx="941260" cy="174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2" name="Google Shape;2892;p37"/>
          <p:cNvGrpSpPr/>
          <p:nvPr/>
        </p:nvGrpSpPr>
        <p:grpSpPr>
          <a:xfrm>
            <a:off x="2138362" y="4686109"/>
            <a:ext cx="1299876" cy="174117"/>
            <a:chOff x="2138362" y="4686109"/>
            <a:chExt cx="1299876" cy="174117"/>
          </a:xfrm>
        </p:grpSpPr>
        <p:pic>
          <p:nvPicPr>
            <p:cNvPr id="2893" name="Google Shape;2893;p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138362" y="4738020"/>
              <a:ext cx="176974" cy="122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4" name="Google Shape;2894;p37"/>
            <p:cNvSpPr/>
            <p:nvPr/>
          </p:nvSpPr>
          <p:spPr>
            <a:xfrm>
              <a:off x="2337816" y="4695443"/>
              <a:ext cx="112395" cy="132715"/>
            </a:xfrm>
            <a:custGeom>
              <a:rect b="b" l="l" r="r" t="t"/>
              <a:pathLst>
                <a:path extrusionOk="0" h="132714" w="112394">
                  <a:moveTo>
                    <a:pt x="12192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192" y="129540"/>
                  </a:lnTo>
                  <a:lnTo>
                    <a:pt x="12192" y="0"/>
                  </a:lnTo>
                  <a:close/>
                </a:path>
                <a:path extrusionOk="0" h="132714" w="112394">
                  <a:moveTo>
                    <a:pt x="111823" y="77724"/>
                  </a:moveTo>
                  <a:lnTo>
                    <a:pt x="110299" y="70104"/>
                  </a:lnTo>
                  <a:lnTo>
                    <a:pt x="105727" y="64008"/>
                  </a:lnTo>
                  <a:lnTo>
                    <a:pt x="102679" y="57823"/>
                  </a:lnTo>
                  <a:lnTo>
                    <a:pt x="99631" y="53848"/>
                  </a:lnTo>
                  <a:lnTo>
                    <a:pt x="99631" y="80772"/>
                  </a:lnTo>
                  <a:lnTo>
                    <a:pt x="43141" y="80772"/>
                  </a:lnTo>
                  <a:lnTo>
                    <a:pt x="44665" y="73152"/>
                  </a:lnTo>
                  <a:lnTo>
                    <a:pt x="47713" y="67056"/>
                  </a:lnTo>
                  <a:lnTo>
                    <a:pt x="52285" y="62484"/>
                  </a:lnTo>
                  <a:lnTo>
                    <a:pt x="56857" y="56299"/>
                  </a:lnTo>
                  <a:lnTo>
                    <a:pt x="64477" y="54775"/>
                  </a:lnTo>
                  <a:lnTo>
                    <a:pt x="79717" y="54775"/>
                  </a:lnTo>
                  <a:lnTo>
                    <a:pt x="85813" y="56299"/>
                  </a:lnTo>
                  <a:lnTo>
                    <a:pt x="90385" y="60960"/>
                  </a:lnTo>
                  <a:lnTo>
                    <a:pt x="94957" y="65532"/>
                  </a:lnTo>
                  <a:lnTo>
                    <a:pt x="98005" y="71628"/>
                  </a:lnTo>
                  <a:lnTo>
                    <a:pt x="99631" y="80772"/>
                  </a:lnTo>
                  <a:lnTo>
                    <a:pt x="99631" y="53848"/>
                  </a:lnTo>
                  <a:lnTo>
                    <a:pt x="98005" y="51727"/>
                  </a:lnTo>
                  <a:lnTo>
                    <a:pt x="79717" y="42583"/>
                  </a:lnTo>
                  <a:lnTo>
                    <a:pt x="62953" y="42583"/>
                  </a:lnTo>
                  <a:lnTo>
                    <a:pt x="50761" y="48679"/>
                  </a:lnTo>
                  <a:lnTo>
                    <a:pt x="38569" y="57823"/>
                  </a:lnTo>
                  <a:lnTo>
                    <a:pt x="35521" y="65532"/>
                  </a:lnTo>
                  <a:lnTo>
                    <a:pt x="32473" y="71628"/>
                  </a:lnTo>
                  <a:lnTo>
                    <a:pt x="30949" y="79248"/>
                  </a:lnTo>
                  <a:lnTo>
                    <a:pt x="30949" y="96012"/>
                  </a:lnTo>
                  <a:lnTo>
                    <a:pt x="32473" y="103632"/>
                  </a:lnTo>
                  <a:lnTo>
                    <a:pt x="35521" y="111353"/>
                  </a:lnTo>
                  <a:lnTo>
                    <a:pt x="43141" y="121513"/>
                  </a:lnTo>
                  <a:lnTo>
                    <a:pt x="44665" y="123545"/>
                  </a:lnTo>
                  <a:lnTo>
                    <a:pt x="50761" y="126593"/>
                  </a:lnTo>
                  <a:lnTo>
                    <a:pt x="56857" y="131165"/>
                  </a:lnTo>
                  <a:lnTo>
                    <a:pt x="64477" y="132689"/>
                  </a:lnTo>
                  <a:lnTo>
                    <a:pt x="81241" y="132689"/>
                  </a:lnTo>
                  <a:lnTo>
                    <a:pt x="88861" y="131165"/>
                  </a:lnTo>
                  <a:lnTo>
                    <a:pt x="94957" y="126593"/>
                  </a:lnTo>
                  <a:lnTo>
                    <a:pt x="101155" y="123545"/>
                  </a:lnTo>
                  <a:lnTo>
                    <a:pt x="105727" y="118973"/>
                  </a:lnTo>
                  <a:lnTo>
                    <a:pt x="110299" y="112877"/>
                  </a:lnTo>
                  <a:lnTo>
                    <a:pt x="101155" y="106680"/>
                  </a:lnTo>
                  <a:lnTo>
                    <a:pt x="98005" y="111353"/>
                  </a:lnTo>
                  <a:lnTo>
                    <a:pt x="84289" y="120497"/>
                  </a:lnTo>
                  <a:lnTo>
                    <a:pt x="78193" y="122021"/>
                  </a:lnTo>
                  <a:lnTo>
                    <a:pt x="62953" y="122021"/>
                  </a:lnTo>
                  <a:lnTo>
                    <a:pt x="55333" y="118973"/>
                  </a:lnTo>
                  <a:lnTo>
                    <a:pt x="50761" y="112877"/>
                  </a:lnTo>
                  <a:lnTo>
                    <a:pt x="46189" y="106680"/>
                  </a:lnTo>
                  <a:lnTo>
                    <a:pt x="43141" y="99060"/>
                  </a:lnTo>
                  <a:lnTo>
                    <a:pt x="43141" y="89916"/>
                  </a:lnTo>
                  <a:lnTo>
                    <a:pt x="99631" y="89916"/>
                  </a:lnTo>
                  <a:lnTo>
                    <a:pt x="111823" y="89916"/>
                  </a:lnTo>
                  <a:lnTo>
                    <a:pt x="111823" y="777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95" name="Google Shape;2895;p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457005" y="4686109"/>
              <a:ext cx="981233" cy="174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6" name="Google Shape;2896;p37"/>
          <p:cNvGrpSpPr/>
          <p:nvPr/>
        </p:nvGrpSpPr>
        <p:grpSpPr>
          <a:xfrm>
            <a:off x="3491420" y="4695253"/>
            <a:ext cx="1365682" cy="165303"/>
            <a:chOff x="3491420" y="4695253"/>
            <a:chExt cx="1365682" cy="165303"/>
          </a:xfrm>
        </p:grpSpPr>
        <p:pic>
          <p:nvPicPr>
            <p:cNvPr id="2897" name="Google Shape;2897;p3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91420" y="4695253"/>
              <a:ext cx="1202404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8" name="Google Shape;2898;p37"/>
            <p:cNvSpPr/>
            <p:nvPr/>
          </p:nvSpPr>
          <p:spPr>
            <a:xfrm>
              <a:off x="4716767" y="4695456"/>
              <a:ext cx="140335" cy="165100"/>
            </a:xfrm>
            <a:custGeom>
              <a:rect b="b" l="l" r="r" t="t"/>
              <a:pathLst>
                <a:path extrusionOk="0" h="165100" w="140335">
                  <a:moveTo>
                    <a:pt x="12192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192" y="129540"/>
                  </a:lnTo>
                  <a:lnTo>
                    <a:pt x="12192" y="0"/>
                  </a:lnTo>
                  <a:close/>
                </a:path>
                <a:path extrusionOk="0" h="165100" w="140335">
                  <a:moveTo>
                    <a:pt x="48768" y="0"/>
                  </a:moveTo>
                  <a:lnTo>
                    <a:pt x="36576" y="0"/>
                  </a:lnTo>
                  <a:lnTo>
                    <a:pt x="36576" y="129540"/>
                  </a:lnTo>
                  <a:lnTo>
                    <a:pt x="48768" y="129540"/>
                  </a:lnTo>
                  <a:lnTo>
                    <a:pt x="48768" y="0"/>
                  </a:lnTo>
                  <a:close/>
                </a:path>
                <a:path extrusionOk="0" h="165100" w="140335">
                  <a:moveTo>
                    <a:pt x="140309" y="45618"/>
                  </a:moveTo>
                  <a:lnTo>
                    <a:pt x="129641" y="45618"/>
                  </a:lnTo>
                  <a:lnTo>
                    <a:pt x="102108" y="115912"/>
                  </a:lnTo>
                  <a:lnTo>
                    <a:pt x="74676" y="45618"/>
                  </a:lnTo>
                  <a:lnTo>
                    <a:pt x="62484" y="45618"/>
                  </a:lnTo>
                  <a:lnTo>
                    <a:pt x="96012" y="131152"/>
                  </a:lnTo>
                  <a:lnTo>
                    <a:pt x="83820" y="164769"/>
                  </a:lnTo>
                  <a:lnTo>
                    <a:pt x="96012" y="164769"/>
                  </a:lnTo>
                  <a:lnTo>
                    <a:pt x="140309" y="45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899" name="Google Shape;2899;p37"/>
          <p:cNvGrpSpPr/>
          <p:nvPr/>
        </p:nvGrpSpPr>
        <p:grpSpPr>
          <a:xfrm>
            <a:off x="81819" y="1029176"/>
            <a:ext cx="5878830" cy="2277110"/>
            <a:chOff x="81819" y="1029176"/>
            <a:chExt cx="5878830" cy="2277110"/>
          </a:xfrm>
        </p:grpSpPr>
        <p:pic>
          <p:nvPicPr>
            <p:cNvPr id="2900" name="Google Shape;2900;p3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5343" y="1031748"/>
              <a:ext cx="5870447" cy="2269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1" name="Google Shape;2901;p37"/>
            <p:cNvSpPr/>
            <p:nvPr/>
          </p:nvSpPr>
          <p:spPr>
            <a:xfrm>
              <a:off x="81819" y="1029176"/>
              <a:ext cx="5878830" cy="2277110"/>
            </a:xfrm>
            <a:custGeom>
              <a:rect b="b" l="l" r="r" t="t"/>
              <a:pathLst>
                <a:path extrusionOk="0" h="2277110" w="5878830">
                  <a:moveTo>
                    <a:pt x="0" y="0"/>
                  </a:moveTo>
                  <a:lnTo>
                    <a:pt x="5878258" y="0"/>
                  </a:lnTo>
                  <a:lnTo>
                    <a:pt x="5878258" y="2276570"/>
                  </a:lnTo>
                  <a:lnTo>
                    <a:pt x="0" y="227657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902" name="Google Shape;2902;p3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106667" y="861060"/>
            <a:ext cx="2891027" cy="261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7" name="Google Shape;2907;p38"/>
          <p:cNvGrpSpPr/>
          <p:nvPr/>
        </p:nvGrpSpPr>
        <p:grpSpPr>
          <a:xfrm>
            <a:off x="229831" y="226034"/>
            <a:ext cx="1275881" cy="553110"/>
            <a:chOff x="229831" y="226034"/>
            <a:chExt cx="1275881" cy="553110"/>
          </a:xfrm>
        </p:grpSpPr>
        <p:sp>
          <p:nvSpPr>
            <p:cNvPr id="2908" name="Google Shape;2908;p38"/>
            <p:cNvSpPr/>
            <p:nvPr/>
          </p:nvSpPr>
          <p:spPr>
            <a:xfrm>
              <a:off x="229831" y="226034"/>
              <a:ext cx="812165" cy="367030"/>
            </a:xfrm>
            <a:custGeom>
              <a:rect b="b" l="l" r="r" t="t"/>
              <a:pathLst>
                <a:path extrusionOk="0" h="367030" w="812165">
                  <a:moveTo>
                    <a:pt x="273088" y="343471"/>
                  </a:moveTo>
                  <a:lnTo>
                    <a:pt x="251764" y="305282"/>
                  </a:lnTo>
                  <a:lnTo>
                    <a:pt x="234391" y="262978"/>
                  </a:lnTo>
                  <a:lnTo>
                    <a:pt x="229552" y="246976"/>
                  </a:lnTo>
                  <a:lnTo>
                    <a:pt x="227266" y="239280"/>
                  </a:lnTo>
                  <a:lnTo>
                    <a:pt x="224980" y="232168"/>
                  </a:lnTo>
                  <a:lnTo>
                    <a:pt x="222694" y="225933"/>
                  </a:lnTo>
                  <a:lnTo>
                    <a:pt x="222694" y="222885"/>
                  </a:lnTo>
                  <a:lnTo>
                    <a:pt x="237934" y="222885"/>
                  </a:lnTo>
                  <a:lnTo>
                    <a:pt x="242506" y="224409"/>
                  </a:lnTo>
                  <a:lnTo>
                    <a:pt x="247078" y="224409"/>
                  </a:lnTo>
                  <a:lnTo>
                    <a:pt x="257073" y="223266"/>
                  </a:lnTo>
                  <a:lnTo>
                    <a:pt x="264083" y="219837"/>
                  </a:lnTo>
                  <a:lnTo>
                    <a:pt x="267944" y="214122"/>
                  </a:lnTo>
                  <a:lnTo>
                    <a:pt x="268516" y="206121"/>
                  </a:lnTo>
                  <a:lnTo>
                    <a:pt x="268516" y="201549"/>
                  </a:lnTo>
                  <a:lnTo>
                    <a:pt x="265468" y="198501"/>
                  </a:lnTo>
                  <a:lnTo>
                    <a:pt x="260794" y="196875"/>
                  </a:lnTo>
                  <a:lnTo>
                    <a:pt x="256222" y="195351"/>
                  </a:lnTo>
                  <a:lnTo>
                    <a:pt x="215074" y="195351"/>
                  </a:lnTo>
                  <a:lnTo>
                    <a:pt x="210502" y="192303"/>
                  </a:lnTo>
                  <a:lnTo>
                    <a:pt x="189166" y="151155"/>
                  </a:lnTo>
                  <a:lnTo>
                    <a:pt x="184861" y="141706"/>
                  </a:lnTo>
                  <a:lnTo>
                    <a:pt x="180962" y="131838"/>
                  </a:lnTo>
                  <a:lnTo>
                    <a:pt x="177342" y="121704"/>
                  </a:lnTo>
                  <a:lnTo>
                    <a:pt x="173824" y="111442"/>
                  </a:lnTo>
                  <a:lnTo>
                    <a:pt x="170116" y="102285"/>
                  </a:lnTo>
                  <a:lnTo>
                    <a:pt x="169252" y="100444"/>
                  </a:lnTo>
                  <a:lnTo>
                    <a:pt x="169252" y="201549"/>
                  </a:lnTo>
                  <a:lnTo>
                    <a:pt x="161632" y="204597"/>
                  </a:lnTo>
                  <a:lnTo>
                    <a:pt x="107149" y="224409"/>
                  </a:lnTo>
                  <a:lnTo>
                    <a:pt x="73152" y="228981"/>
                  </a:lnTo>
                  <a:lnTo>
                    <a:pt x="75704" y="221881"/>
                  </a:lnTo>
                  <a:lnTo>
                    <a:pt x="78676" y="214503"/>
                  </a:lnTo>
                  <a:lnTo>
                    <a:pt x="81940" y="207124"/>
                  </a:lnTo>
                  <a:lnTo>
                    <a:pt x="85344" y="200025"/>
                  </a:lnTo>
                  <a:lnTo>
                    <a:pt x="90017" y="191109"/>
                  </a:lnTo>
                  <a:lnTo>
                    <a:pt x="94957" y="180505"/>
                  </a:lnTo>
                  <a:lnTo>
                    <a:pt x="112153" y="140436"/>
                  </a:lnTo>
                  <a:lnTo>
                    <a:pt x="122008" y="99250"/>
                  </a:lnTo>
                  <a:lnTo>
                    <a:pt x="135178" y="110705"/>
                  </a:lnTo>
                  <a:lnTo>
                    <a:pt x="147345" y="131470"/>
                  </a:lnTo>
                  <a:lnTo>
                    <a:pt x="158661" y="161696"/>
                  </a:lnTo>
                  <a:lnTo>
                    <a:pt x="169252" y="201549"/>
                  </a:lnTo>
                  <a:lnTo>
                    <a:pt x="169252" y="100444"/>
                  </a:lnTo>
                  <a:lnTo>
                    <a:pt x="150164" y="67056"/>
                  </a:lnTo>
                  <a:lnTo>
                    <a:pt x="126580" y="47244"/>
                  </a:lnTo>
                  <a:lnTo>
                    <a:pt x="114388" y="47244"/>
                  </a:lnTo>
                  <a:lnTo>
                    <a:pt x="106768" y="50380"/>
                  </a:lnTo>
                  <a:lnTo>
                    <a:pt x="103720" y="58000"/>
                  </a:lnTo>
                  <a:lnTo>
                    <a:pt x="100672" y="64096"/>
                  </a:lnTo>
                  <a:lnTo>
                    <a:pt x="100672" y="68668"/>
                  </a:lnTo>
                  <a:lnTo>
                    <a:pt x="99148" y="73240"/>
                  </a:lnTo>
                  <a:lnTo>
                    <a:pt x="96100" y="85432"/>
                  </a:lnTo>
                  <a:lnTo>
                    <a:pt x="94437" y="90627"/>
                  </a:lnTo>
                  <a:lnTo>
                    <a:pt x="88785" y="105016"/>
                  </a:lnTo>
                  <a:lnTo>
                    <a:pt x="85344" y="114490"/>
                  </a:lnTo>
                  <a:lnTo>
                    <a:pt x="81648" y="125069"/>
                  </a:lnTo>
                  <a:lnTo>
                    <a:pt x="73152" y="147904"/>
                  </a:lnTo>
                  <a:lnTo>
                    <a:pt x="68580" y="160299"/>
                  </a:lnTo>
                  <a:lnTo>
                    <a:pt x="59245" y="186410"/>
                  </a:lnTo>
                  <a:lnTo>
                    <a:pt x="54216" y="199999"/>
                  </a:lnTo>
                  <a:lnTo>
                    <a:pt x="48768" y="213741"/>
                  </a:lnTo>
                  <a:lnTo>
                    <a:pt x="43319" y="228333"/>
                  </a:lnTo>
                  <a:lnTo>
                    <a:pt x="28956" y="268693"/>
                  </a:lnTo>
                  <a:lnTo>
                    <a:pt x="24142" y="281292"/>
                  </a:lnTo>
                  <a:lnTo>
                    <a:pt x="13957" y="306501"/>
                  </a:lnTo>
                  <a:lnTo>
                    <a:pt x="9144" y="319087"/>
                  </a:lnTo>
                  <a:lnTo>
                    <a:pt x="3429" y="334899"/>
                  </a:lnTo>
                  <a:lnTo>
                    <a:pt x="1854" y="339445"/>
                  </a:lnTo>
                  <a:lnTo>
                    <a:pt x="0" y="344995"/>
                  </a:lnTo>
                  <a:lnTo>
                    <a:pt x="0" y="348132"/>
                  </a:lnTo>
                  <a:lnTo>
                    <a:pt x="4572" y="349656"/>
                  </a:lnTo>
                  <a:lnTo>
                    <a:pt x="15240" y="354228"/>
                  </a:lnTo>
                  <a:lnTo>
                    <a:pt x="19812" y="355752"/>
                  </a:lnTo>
                  <a:lnTo>
                    <a:pt x="24384" y="355752"/>
                  </a:lnTo>
                  <a:lnTo>
                    <a:pt x="25908" y="352704"/>
                  </a:lnTo>
                  <a:lnTo>
                    <a:pt x="33642" y="340601"/>
                  </a:lnTo>
                  <a:lnTo>
                    <a:pt x="40957" y="324802"/>
                  </a:lnTo>
                  <a:lnTo>
                    <a:pt x="47980" y="305003"/>
                  </a:lnTo>
                  <a:lnTo>
                    <a:pt x="54864" y="280885"/>
                  </a:lnTo>
                  <a:lnTo>
                    <a:pt x="59436" y="262597"/>
                  </a:lnTo>
                  <a:lnTo>
                    <a:pt x="73152" y="259168"/>
                  </a:lnTo>
                  <a:lnTo>
                    <a:pt x="169252" y="235102"/>
                  </a:lnTo>
                  <a:lnTo>
                    <a:pt x="181546" y="232029"/>
                  </a:lnTo>
                  <a:lnTo>
                    <a:pt x="222694" y="319532"/>
                  </a:lnTo>
                  <a:lnTo>
                    <a:pt x="244030" y="364896"/>
                  </a:lnTo>
                  <a:lnTo>
                    <a:pt x="244030" y="366420"/>
                  </a:lnTo>
                  <a:lnTo>
                    <a:pt x="245554" y="366420"/>
                  </a:lnTo>
                  <a:lnTo>
                    <a:pt x="250126" y="363372"/>
                  </a:lnTo>
                  <a:lnTo>
                    <a:pt x="256222" y="360324"/>
                  </a:lnTo>
                  <a:lnTo>
                    <a:pt x="262318" y="355752"/>
                  </a:lnTo>
                  <a:lnTo>
                    <a:pt x="268516" y="349656"/>
                  </a:lnTo>
                  <a:lnTo>
                    <a:pt x="273088" y="343471"/>
                  </a:lnTo>
                  <a:close/>
                </a:path>
                <a:path extrusionOk="0" h="367030" w="812165">
                  <a:moveTo>
                    <a:pt x="504913" y="0"/>
                  </a:moveTo>
                  <a:lnTo>
                    <a:pt x="494245" y="0"/>
                  </a:lnTo>
                  <a:lnTo>
                    <a:pt x="486625" y="4572"/>
                  </a:lnTo>
                  <a:lnTo>
                    <a:pt x="482053" y="10668"/>
                  </a:lnTo>
                  <a:lnTo>
                    <a:pt x="479005" y="15240"/>
                  </a:lnTo>
                  <a:lnTo>
                    <a:pt x="477481" y="19812"/>
                  </a:lnTo>
                  <a:lnTo>
                    <a:pt x="477481" y="24384"/>
                  </a:lnTo>
                  <a:lnTo>
                    <a:pt x="475957" y="28956"/>
                  </a:lnTo>
                  <a:lnTo>
                    <a:pt x="474433" y="35052"/>
                  </a:lnTo>
                  <a:lnTo>
                    <a:pt x="474433" y="41148"/>
                  </a:lnTo>
                  <a:lnTo>
                    <a:pt x="474179" y="49771"/>
                  </a:lnTo>
                  <a:lnTo>
                    <a:pt x="471385" y="109918"/>
                  </a:lnTo>
                  <a:lnTo>
                    <a:pt x="470484" y="121081"/>
                  </a:lnTo>
                  <a:lnTo>
                    <a:pt x="469252" y="142316"/>
                  </a:lnTo>
                  <a:lnTo>
                    <a:pt x="468337" y="152679"/>
                  </a:lnTo>
                  <a:lnTo>
                    <a:pt x="468109" y="162140"/>
                  </a:lnTo>
                  <a:lnTo>
                    <a:pt x="467575" y="170014"/>
                  </a:lnTo>
                  <a:lnTo>
                    <a:pt x="467055" y="176479"/>
                  </a:lnTo>
                  <a:lnTo>
                    <a:pt x="466813" y="181635"/>
                  </a:lnTo>
                  <a:lnTo>
                    <a:pt x="459193" y="179247"/>
                  </a:lnTo>
                  <a:lnTo>
                    <a:pt x="459193" y="218313"/>
                  </a:lnTo>
                  <a:lnTo>
                    <a:pt x="459193" y="277837"/>
                  </a:lnTo>
                  <a:lnTo>
                    <a:pt x="451802" y="285267"/>
                  </a:lnTo>
                  <a:lnTo>
                    <a:pt x="398145" y="312991"/>
                  </a:lnTo>
                  <a:lnTo>
                    <a:pt x="352323" y="323659"/>
                  </a:lnTo>
                  <a:lnTo>
                    <a:pt x="343179" y="323659"/>
                  </a:lnTo>
                  <a:lnTo>
                    <a:pt x="332308" y="321614"/>
                  </a:lnTo>
                  <a:lnTo>
                    <a:pt x="324700" y="315264"/>
                  </a:lnTo>
                  <a:lnTo>
                    <a:pt x="320255" y="304330"/>
                  </a:lnTo>
                  <a:lnTo>
                    <a:pt x="318795" y="288505"/>
                  </a:lnTo>
                  <a:lnTo>
                    <a:pt x="318795" y="276313"/>
                  </a:lnTo>
                  <a:lnTo>
                    <a:pt x="347395" y="236931"/>
                  </a:lnTo>
                  <a:lnTo>
                    <a:pt x="379336" y="215671"/>
                  </a:lnTo>
                  <a:lnTo>
                    <a:pt x="417957" y="203073"/>
                  </a:lnTo>
                  <a:lnTo>
                    <a:pt x="434721" y="203073"/>
                  </a:lnTo>
                  <a:lnTo>
                    <a:pt x="445655" y="203949"/>
                  </a:lnTo>
                  <a:lnTo>
                    <a:pt x="453288" y="206692"/>
                  </a:lnTo>
                  <a:lnTo>
                    <a:pt x="457746" y="211429"/>
                  </a:lnTo>
                  <a:lnTo>
                    <a:pt x="459193" y="218313"/>
                  </a:lnTo>
                  <a:lnTo>
                    <a:pt x="459193" y="179247"/>
                  </a:lnTo>
                  <a:lnTo>
                    <a:pt x="457746" y="178790"/>
                  </a:lnTo>
                  <a:lnTo>
                    <a:pt x="448335" y="176872"/>
                  </a:lnTo>
                  <a:lnTo>
                    <a:pt x="438708" y="175856"/>
                  </a:lnTo>
                  <a:lnTo>
                    <a:pt x="428625" y="175539"/>
                  </a:lnTo>
                  <a:lnTo>
                    <a:pt x="404926" y="177266"/>
                  </a:lnTo>
                  <a:lnTo>
                    <a:pt x="359791" y="191020"/>
                  </a:lnTo>
                  <a:lnTo>
                    <a:pt x="321462" y="216979"/>
                  </a:lnTo>
                  <a:lnTo>
                    <a:pt x="296506" y="249415"/>
                  </a:lnTo>
                  <a:lnTo>
                    <a:pt x="285559" y="287083"/>
                  </a:lnTo>
                  <a:lnTo>
                    <a:pt x="285267" y="293077"/>
                  </a:lnTo>
                  <a:lnTo>
                    <a:pt x="285267" y="300799"/>
                  </a:lnTo>
                  <a:lnTo>
                    <a:pt x="286791" y="306895"/>
                  </a:lnTo>
                  <a:lnTo>
                    <a:pt x="288315" y="314515"/>
                  </a:lnTo>
                  <a:lnTo>
                    <a:pt x="312966" y="343916"/>
                  </a:lnTo>
                  <a:lnTo>
                    <a:pt x="356997" y="357276"/>
                  </a:lnTo>
                  <a:lnTo>
                    <a:pt x="380758" y="354380"/>
                  </a:lnTo>
                  <a:lnTo>
                    <a:pt x="406539" y="345617"/>
                  </a:lnTo>
                  <a:lnTo>
                    <a:pt x="434619" y="330847"/>
                  </a:lnTo>
                  <a:lnTo>
                    <a:pt x="459193" y="314096"/>
                  </a:lnTo>
                  <a:lnTo>
                    <a:pt x="465289" y="309943"/>
                  </a:lnTo>
                  <a:lnTo>
                    <a:pt x="465289" y="325183"/>
                  </a:lnTo>
                  <a:lnTo>
                    <a:pt x="466458" y="340360"/>
                  </a:lnTo>
                  <a:lnTo>
                    <a:pt x="470052" y="351370"/>
                  </a:lnTo>
                  <a:lnTo>
                    <a:pt x="476224" y="358063"/>
                  </a:lnTo>
                  <a:lnTo>
                    <a:pt x="485101" y="360324"/>
                  </a:lnTo>
                  <a:lnTo>
                    <a:pt x="491197" y="360324"/>
                  </a:lnTo>
                  <a:lnTo>
                    <a:pt x="495769" y="358800"/>
                  </a:lnTo>
                  <a:lnTo>
                    <a:pt x="498817" y="355752"/>
                  </a:lnTo>
                  <a:lnTo>
                    <a:pt x="500341" y="352704"/>
                  </a:lnTo>
                  <a:lnTo>
                    <a:pt x="501865" y="346608"/>
                  </a:lnTo>
                  <a:lnTo>
                    <a:pt x="501865" y="340423"/>
                  </a:lnTo>
                  <a:lnTo>
                    <a:pt x="498995" y="315810"/>
                  </a:lnTo>
                  <a:lnTo>
                    <a:pt x="497103" y="292176"/>
                  </a:lnTo>
                  <a:lnTo>
                    <a:pt x="496087" y="269405"/>
                  </a:lnTo>
                  <a:lnTo>
                    <a:pt x="495769" y="247357"/>
                  </a:lnTo>
                  <a:lnTo>
                    <a:pt x="496011" y="225844"/>
                  </a:lnTo>
                  <a:lnTo>
                    <a:pt x="497065" y="183972"/>
                  </a:lnTo>
                  <a:lnTo>
                    <a:pt x="497293" y="163347"/>
                  </a:lnTo>
                  <a:lnTo>
                    <a:pt x="501865" y="83908"/>
                  </a:lnTo>
                  <a:lnTo>
                    <a:pt x="503631" y="63296"/>
                  </a:lnTo>
                  <a:lnTo>
                    <a:pt x="504532" y="42532"/>
                  </a:lnTo>
                  <a:lnTo>
                    <a:pt x="504875" y="21475"/>
                  </a:lnTo>
                  <a:lnTo>
                    <a:pt x="504913" y="0"/>
                  </a:lnTo>
                  <a:close/>
                </a:path>
                <a:path extrusionOk="0" h="367030" w="812165">
                  <a:moveTo>
                    <a:pt x="739902" y="0"/>
                  </a:moveTo>
                  <a:lnTo>
                    <a:pt x="710946" y="28956"/>
                  </a:lnTo>
                  <a:lnTo>
                    <a:pt x="709422" y="35052"/>
                  </a:lnTo>
                  <a:lnTo>
                    <a:pt x="709422" y="41148"/>
                  </a:lnTo>
                  <a:lnTo>
                    <a:pt x="708494" y="49771"/>
                  </a:lnTo>
                  <a:lnTo>
                    <a:pt x="706589" y="84150"/>
                  </a:lnTo>
                  <a:lnTo>
                    <a:pt x="704748" y="109918"/>
                  </a:lnTo>
                  <a:lnTo>
                    <a:pt x="704519" y="121081"/>
                  </a:lnTo>
                  <a:lnTo>
                    <a:pt x="703465" y="142316"/>
                  </a:lnTo>
                  <a:lnTo>
                    <a:pt x="703224" y="152679"/>
                  </a:lnTo>
                  <a:lnTo>
                    <a:pt x="702348" y="162140"/>
                  </a:lnTo>
                  <a:lnTo>
                    <a:pt x="701890" y="170014"/>
                  </a:lnTo>
                  <a:lnTo>
                    <a:pt x="701725" y="176479"/>
                  </a:lnTo>
                  <a:lnTo>
                    <a:pt x="701700" y="181635"/>
                  </a:lnTo>
                  <a:lnTo>
                    <a:pt x="694080" y="179311"/>
                  </a:lnTo>
                  <a:lnTo>
                    <a:pt x="694080" y="218313"/>
                  </a:lnTo>
                  <a:lnTo>
                    <a:pt x="694080" y="277837"/>
                  </a:lnTo>
                  <a:lnTo>
                    <a:pt x="686041" y="285267"/>
                  </a:lnTo>
                  <a:lnTo>
                    <a:pt x="631596" y="312991"/>
                  </a:lnTo>
                  <a:lnTo>
                    <a:pt x="587311" y="323659"/>
                  </a:lnTo>
                  <a:lnTo>
                    <a:pt x="578167" y="323659"/>
                  </a:lnTo>
                  <a:lnTo>
                    <a:pt x="567042" y="321614"/>
                  </a:lnTo>
                  <a:lnTo>
                    <a:pt x="558927" y="315264"/>
                  </a:lnTo>
                  <a:lnTo>
                    <a:pt x="553948" y="304330"/>
                  </a:lnTo>
                  <a:lnTo>
                    <a:pt x="552259" y="288505"/>
                  </a:lnTo>
                  <a:lnTo>
                    <a:pt x="552259" y="282409"/>
                  </a:lnTo>
                  <a:lnTo>
                    <a:pt x="571119" y="247129"/>
                  </a:lnTo>
                  <a:lnTo>
                    <a:pt x="607136" y="219265"/>
                  </a:lnTo>
                  <a:lnTo>
                    <a:pt x="645312" y="204597"/>
                  </a:lnTo>
                  <a:lnTo>
                    <a:pt x="651408" y="203073"/>
                  </a:lnTo>
                  <a:lnTo>
                    <a:pt x="692391" y="211429"/>
                  </a:lnTo>
                  <a:lnTo>
                    <a:pt x="694080" y="218313"/>
                  </a:lnTo>
                  <a:lnTo>
                    <a:pt x="694080" y="179311"/>
                  </a:lnTo>
                  <a:lnTo>
                    <a:pt x="692391" y="178790"/>
                  </a:lnTo>
                  <a:lnTo>
                    <a:pt x="682459" y="176872"/>
                  </a:lnTo>
                  <a:lnTo>
                    <a:pt x="672350" y="175856"/>
                  </a:lnTo>
                  <a:lnTo>
                    <a:pt x="662076" y="175539"/>
                  </a:lnTo>
                  <a:lnTo>
                    <a:pt x="638606" y="177266"/>
                  </a:lnTo>
                  <a:lnTo>
                    <a:pt x="594499" y="191020"/>
                  </a:lnTo>
                  <a:lnTo>
                    <a:pt x="556450" y="216979"/>
                  </a:lnTo>
                  <a:lnTo>
                    <a:pt x="530301" y="249415"/>
                  </a:lnTo>
                  <a:lnTo>
                    <a:pt x="524725" y="265645"/>
                  </a:lnTo>
                  <a:lnTo>
                    <a:pt x="522732" y="273367"/>
                  </a:lnTo>
                  <a:lnTo>
                    <a:pt x="521296" y="280504"/>
                  </a:lnTo>
                  <a:lnTo>
                    <a:pt x="520446" y="287083"/>
                  </a:lnTo>
                  <a:lnTo>
                    <a:pt x="520153" y="293077"/>
                  </a:lnTo>
                  <a:lnTo>
                    <a:pt x="520153" y="306895"/>
                  </a:lnTo>
                  <a:lnTo>
                    <a:pt x="547712" y="343916"/>
                  </a:lnTo>
                  <a:lnTo>
                    <a:pt x="591883" y="357276"/>
                  </a:lnTo>
                  <a:lnTo>
                    <a:pt x="615035" y="354380"/>
                  </a:lnTo>
                  <a:lnTo>
                    <a:pt x="640740" y="345617"/>
                  </a:lnTo>
                  <a:lnTo>
                    <a:pt x="668705" y="330847"/>
                  </a:lnTo>
                  <a:lnTo>
                    <a:pt x="694080" y="313131"/>
                  </a:lnTo>
                  <a:lnTo>
                    <a:pt x="698652" y="309943"/>
                  </a:lnTo>
                  <a:lnTo>
                    <a:pt x="698652" y="325183"/>
                  </a:lnTo>
                  <a:lnTo>
                    <a:pt x="700074" y="340360"/>
                  </a:lnTo>
                  <a:lnTo>
                    <a:pt x="704227" y="351370"/>
                  </a:lnTo>
                  <a:lnTo>
                    <a:pt x="710946" y="358063"/>
                  </a:lnTo>
                  <a:lnTo>
                    <a:pt x="720090" y="360324"/>
                  </a:lnTo>
                  <a:lnTo>
                    <a:pt x="726186" y="360324"/>
                  </a:lnTo>
                  <a:lnTo>
                    <a:pt x="730758" y="358800"/>
                  </a:lnTo>
                  <a:lnTo>
                    <a:pt x="732282" y="355752"/>
                  </a:lnTo>
                  <a:lnTo>
                    <a:pt x="735330" y="352704"/>
                  </a:lnTo>
                  <a:lnTo>
                    <a:pt x="736854" y="346608"/>
                  </a:lnTo>
                  <a:lnTo>
                    <a:pt x="736854" y="340423"/>
                  </a:lnTo>
                  <a:lnTo>
                    <a:pt x="733971" y="315810"/>
                  </a:lnTo>
                  <a:lnTo>
                    <a:pt x="732091" y="292176"/>
                  </a:lnTo>
                  <a:lnTo>
                    <a:pt x="731062" y="269405"/>
                  </a:lnTo>
                  <a:lnTo>
                    <a:pt x="730872" y="256514"/>
                  </a:lnTo>
                  <a:lnTo>
                    <a:pt x="730948" y="204749"/>
                  </a:lnTo>
                  <a:lnTo>
                    <a:pt x="731405" y="183972"/>
                  </a:lnTo>
                  <a:lnTo>
                    <a:pt x="732282" y="163347"/>
                  </a:lnTo>
                  <a:lnTo>
                    <a:pt x="738949" y="42532"/>
                  </a:lnTo>
                  <a:lnTo>
                    <a:pt x="739635" y="21475"/>
                  </a:lnTo>
                  <a:lnTo>
                    <a:pt x="739902" y="0"/>
                  </a:lnTo>
                  <a:close/>
                </a:path>
                <a:path extrusionOk="0" h="367030" w="812165">
                  <a:moveTo>
                    <a:pt x="800950" y="83908"/>
                  </a:moveTo>
                  <a:lnTo>
                    <a:pt x="799426" y="80860"/>
                  </a:lnTo>
                  <a:lnTo>
                    <a:pt x="799426" y="77812"/>
                  </a:lnTo>
                  <a:lnTo>
                    <a:pt x="793242" y="74764"/>
                  </a:lnTo>
                  <a:lnTo>
                    <a:pt x="787146" y="73240"/>
                  </a:lnTo>
                  <a:lnTo>
                    <a:pt x="767334" y="73240"/>
                  </a:lnTo>
                  <a:lnTo>
                    <a:pt x="761238" y="77812"/>
                  </a:lnTo>
                  <a:lnTo>
                    <a:pt x="761238" y="88480"/>
                  </a:lnTo>
                  <a:lnTo>
                    <a:pt x="762762" y="93052"/>
                  </a:lnTo>
                  <a:lnTo>
                    <a:pt x="767334" y="96100"/>
                  </a:lnTo>
                  <a:lnTo>
                    <a:pt x="771906" y="97726"/>
                  </a:lnTo>
                  <a:lnTo>
                    <a:pt x="776478" y="100774"/>
                  </a:lnTo>
                  <a:lnTo>
                    <a:pt x="790194" y="100774"/>
                  </a:lnTo>
                  <a:lnTo>
                    <a:pt x="794854" y="99250"/>
                  </a:lnTo>
                  <a:lnTo>
                    <a:pt x="796378" y="96100"/>
                  </a:lnTo>
                  <a:lnTo>
                    <a:pt x="799426" y="93052"/>
                  </a:lnTo>
                  <a:lnTo>
                    <a:pt x="800950" y="90004"/>
                  </a:lnTo>
                  <a:lnTo>
                    <a:pt x="800950" y="83908"/>
                  </a:lnTo>
                  <a:close/>
                </a:path>
                <a:path extrusionOk="0" h="367030" w="812165">
                  <a:moveTo>
                    <a:pt x="811631" y="341947"/>
                  </a:moveTo>
                  <a:lnTo>
                    <a:pt x="810196" y="288721"/>
                  </a:lnTo>
                  <a:lnTo>
                    <a:pt x="808202" y="238937"/>
                  </a:lnTo>
                  <a:lnTo>
                    <a:pt x="805624" y="192570"/>
                  </a:lnTo>
                  <a:lnTo>
                    <a:pt x="802474" y="149631"/>
                  </a:lnTo>
                  <a:lnTo>
                    <a:pt x="774954" y="149631"/>
                  </a:lnTo>
                  <a:lnTo>
                    <a:pt x="774954" y="351180"/>
                  </a:lnTo>
                  <a:lnTo>
                    <a:pt x="787146" y="357276"/>
                  </a:lnTo>
                  <a:lnTo>
                    <a:pt x="790194" y="357276"/>
                  </a:lnTo>
                  <a:lnTo>
                    <a:pt x="799160" y="356184"/>
                  </a:lnTo>
                  <a:lnTo>
                    <a:pt x="805522" y="353085"/>
                  </a:lnTo>
                  <a:lnTo>
                    <a:pt x="809574" y="348246"/>
                  </a:lnTo>
                  <a:lnTo>
                    <a:pt x="811631" y="34194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09" name="Google Shape;290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4323" y="361854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0" name="Google Shape;2910;p38"/>
            <p:cNvSpPr/>
            <p:nvPr/>
          </p:nvSpPr>
          <p:spPr>
            <a:xfrm>
              <a:off x="1288542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287" y="117538"/>
                  </a:lnTo>
                  <a:lnTo>
                    <a:pt x="32646" y="81708"/>
                  </a:lnTo>
                  <a:lnTo>
                    <a:pt x="59340" y="48470"/>
                  </a:lnTo>
                  <a:lnTo>
                    <a:pt x="97805" y="16073"/>
                  </a:lnTo>
                  <a:lnTo>
                    <a:pt x="146494" y="0"/>
                  </a:lnTo>
                  <a:lnTo>
                    <a:pt x="164845" y="2549"/>
                  </a:lnTo>
                  <a:lnTo>
                    <a:pt x="209073" y="39719"/>
                  </a:lnTo>
                  <a:lnTo>
                    <a:pt x="214598" y="131302"/>
                  </a:lnTo>
                  <a:lnTo>
                    <a:pt x="216693" y="190881"/>
                  </a:lnTo>
                  <a:lnTo>
                    <a:pt x="216455" y="212612"/>
                  </a:lnTo>
                  <a:lnTo>
                    <a:pt x="215407" y="249254"/>
                  </a:lnTo>
                  <a:lnTo>
                    <a:pt x="215169" y="264128"/>
                  </a:lnTo>
                  <a:lnTo>
                    <a:pt x="211097" y="304298"/>
                  </a:lnTo>
                  <a:lnTo>
                    <a:pt x="200286" y="346779"/>
                  </a:lnTo>
                  <a:lnTo>
                    <a:pt x="181641" y="371554"/>
                  </a:lnTo>
                  <a:lnTo>
                    <a:pt x="181641" y="125158"/>
                  </a:lnTo>
                  <a:lnTo>
                    <a:pt x="180117" y="122110"/>
                  </a:lnTo>
                  <a:lnTo>
                    <a:pt x="175450" y="125953"/>
                  </a:lnTo>
                  <a:lnTo>
                    <a:pt x="175450" y="56483"/>
                  </a:lnTo>
                  <a:lnTo>
                    <a:pt x="174307" y="49029"/>
                  </a:lnTo>
                  <a:lnTo>
                    <a:pt x="170878" y="42576"/>
                  </a:lnTo>
                  <a:lnTo>
                    <a:pt x="165163" y="36980"/>
                  </a:lnTo>
                  <a:lnTo>
                    <a:pt x="157162" y="32099"/>
                  </a:lnTo>
                  <a:lnTo>
                    <a:pt x="154114" y="32099"/>
                  </a:lnTo>
                  <a:lnTo>
                    <a:pt x="149542" y="30480"/>
                  </a:lnTo>
                  <a:lnTo>
                    <a:pt x="141922" y="30480"/>
                  </a:lnTo>
                  <a:lnTo>
                    <a:pt x="137040" y="31066"/>
                  </a:lnTo>
                  <a:lnTo>
                    <a:pt x="103048" y="48482"/>
                  </a:lnTo>
                  <a:lnTo>
                    <a:pt x="68556" y="80788"/>
                  </a:lnTo>
                  <a:lnTo>
                    <a:pt x="40671" y="123110"/>
                  </a:lnTo>
                  <a:lnTo>
                    <a:pt x="33623" y="149637"/>
                  </a:lnTo>
                  <a:lnTo>
                    <a:pt x="33623" y="189357"/>
                  </a:lnTo>
                  <a:lnTo>
                    <a:pt x="29051" y="189357"/>
                  </a:lnTo>
                  <a:lnTo>
                    <a:pt x="16153" y="187664"/>
                  </a:lnTo>
                  <a:lnTo>
                    <a:pt x="7096" y="182677"/>
                  </a:lnTo>
                  <a:lnTo>
                    <a:pt x="1753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9051" y="366426"/>
                  </a:moveTo>
                  <a:lnTo>
                    <a:pt x="29051" y="358806"/>
                  </a:lnTo>
                  <a:lnTo>
                    <a:pt x="130467" y="354269"/>
                  </a:lnTo>
                  <a:lnTo>
                    <a:pt x="131445" y="354198"/>
                  </a:lnTo>
                  <a:lnTo>
                    <a:pt x="152152" y="350232"/>
                  </a:lnTo>
                  <a:lnTo>
                    <a:pt x="166925" y="340506"/>
                  </a:lnTo>
                  <a:lnTo>
                    <a:pt x="175697" y="325048"/>
                  </a:lnTo>
                  <a:lnTo>
                    <a:pt x="178593" y="303847"/>
                  </a:lnTo>
                  <a:lnTo>
                    <a:pt x="178593" y="279368"/>
                  </a:lnTo>
                  <a:lnTo>
                    <a:pt x="181641" y="134397"/>
                  </a:lnTo>
                  <a:lnTo>
                    <a:pt x="181641" y="371554"/>
                  </a:lnTo>
                  <a:lnTo>
                    <a:pt x="145495" y="384213"/>
                  </a:lnTo>
                  <a:lnTo>
                    <a:pt x="131445" y="384802"/>
                  </a:lnTo>
                  <a:lnTo>
                    <a:pt x="130873" y="384714"/>
                  </a:lnTo>
                  <a:lnTo>
                    <a:pt x="125158" y="383286"/>
                  </a:lnTo>
                  <a:lnTo>
                    <a:pt x="118062" y="383547"/>
                  </a:lnTo>
                  <a:lnTo>
                    <a:pt x="110440" y="384270"/>
                  </a:lnTo>
                  <a:lnTo>
                    <a:pt x="103048" y="385254"/>
                  </a:lnTo>
                  <a:lnTo>
                    <a:pt x="96202" y="386334"/>
                  </a:lnTo>
                  <a:lnTo>
                    <a:pt x="79343" y="386334"/>
                  </a:lnTo>
                  <a:lnTo>
                    <a:pt x="36671" y="375570"/>
                  </a:lnTo>
                  <a:lnTo>
                    <a:pt x="32099" y="372522"/>
                  </a:lnTo>
                  <a:lnTo>
                    <a:pt x="29051" y="366426"/>
                  </a:lnTo>
                  <a:close/>
                </a:path>
                <a:path extrusionOk="0" h="386715" w="217169">
                  <a:moveTo>
                    <a:pt x="33623" y="189357"/>
                  </a:moveTo>
                  <a:lnTo>
                    <a:pt x="33623" y="154209"/>
                  </a:lnTo>
                  <a:lnTo>
                    <a:pt x="36671" y="160305"/>
                  </a:lnTo>
                  <a:lnTo>
                    <a:pt x="39719" y="161829"/>
                  </a:lnTo>
                  <a:lnTo>
                    <a:pt x="51911" y="161829"/>
                  </a:lnTo>
                  <a:lnTo>
                    <a:pt x="58007" y="160305"/>
                  </a:lnTo>
                  <a:lnTo>
                    <a:pt x="63103" y="159115"/>
                  </a:lnTo>
                  <a:lnTo>
                    <a:pt x="98476" y="144875"/>
                  </a:lnTo>
                  <a:lnTo>
                    <a:pt x="130873" y="124408"/>
                  </a:lnTo>
                  <a:lnTo>
                    <a:pt x="158734" y="98354"/>
                  </a:lnTo>
                  <a:lnTo>
                    <a:pt x="175450" y="56483"/>
                  </a:lnTo>
                  <a:lnTo>
                    <a:pt x="175450" y="125953"/>
                  </a:lnTo>
                  <a:lnTo>
                    <a:pt x="144662" y="151303"/>
                  </a:lnTo>
                  <a:lnTo>
                    <a:pt x="109501" y="172342"/>
                  </a:lnTo>
                  <a:lnTo>
                    <a:pt x="74930" y="185078"/>
                  </a:lnTo>
                  <a:lnTo>
                    <a:pt x="41243" y="189357"/>
                  </a:lnTo>
                  <a:lnTo>
                    <a:pt x="33623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911" name="Google Shape;29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262" y="213740"/>
            <a:ext cx="2322099" cy="377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2" name="Google Shape;2912;p38"/>
          <p:cNvGrpSpPr/>
          <p:nvPr/>
        </p:nvGrpSpPr>
        <p:grpSpPr>
          <a:xfrm>
            <a:off x="4262044" y="277939"/>
            <a:ext cx="1052714" cy="320611"/>
            <a:chOff x="4262044" y="277939"/>
            <a:chExt cx="1052714" cy="320611"/>
          </a:xfrm>
        </p:grpSpPr>
        <p:sp>
          <p:nvSpPr>
            <p:cNvPr id="2913" name="Google Shape;2913;p38"/>
            <p:cNvSpPr/>
            <p:nvPr/>
          </p:nvSpPr>
          <p:spPr>
            <a:xfrm>
              <a:off x="4262044" y="277939"/>
              <a:ext cx="354330" cy="305435"/>
            </a:xfrm>
            <a:custGeom>
              <a:rect b="b" l="l" r="r" t="t"/>
              <a:pathLst>
                <a:path extrusionOk="0" h="305434" w="354329">
                  <a:moveTo>
                    <a:pt x="285280" y="274802"/>
                  </a:moveTo>
                  <a:lnTo>
                    <a:pt x="282232" y="271754"/>
                  </a:lnTo>
                  <a:lnTo>
                    <a:pt x="277660" y="270230"/>
                  </a:lnTo>
                  <a:lnTo>
                    <a:pt x="42773" y="264134"/>
                  </a:lnTo>
                  <a:lnTo>
                    <a:pt x="45821" y="1524"/>
                  </a:lnTo>
                  <a:lnTo>
                    <a:pt x="10668" y="0"/>
                  </a:lnTo>
                  <a:lnTo>
                    <a:pt x="10668" y="111442"/>
                  </a:lnTo>
                  <a:lnTo>
                    <a:pt x="10083" y="177279"/>
                  </a:lnTo>
                  <a:lnTo>
                    <a:pt x="8191" y="230352"/>
                  </a:lnTo>
                  <a:lnTo>
                    <a:pt x="4889" y="270560"/>
                  </a:lnTo>
                  <a:lnTo>
                    <a:pt x="0" y="297751"/>
                  </a:lnTo>
                  <a:lnTo>
                    <a:pt x="239560" y="300799"/>
                  </a:lnTo>
                  <a:lnTo>
                    <a:pt x="248704" y="300799"/>
                  </a:lnTo>
                  <a:lnTo>
                    <a:pt x="256654" y="300215"/>
                  </a:lnTo>
                  <a:lnTo>
                    <a:pt x="264325" y="298323"/>
                  </a:lnTo>
                  <a:lnTo>
                    <a:pt x="271424" y="294982"/>
                  </a:lnTo>
                  <a:lnTo>
                    <a:pt x="277660" y="290042"/>
                  </a:lnTo>
                  <a:lnTo>
                    <a:pt x="285280" y="282422"/>
                  </a:lnTo>
                  <a:lnTo>
                    <a:pt x="285280" y="274802"/>
                  </a:lnTo>
                  <a:close/>
                </a:path>
                <a:path extrusionOk="0" h="305434" w="354329">
                  <a:moveTo>
                    <a:pt x="341757" y="25908"/>
                  </a:moveTo>
                  <a:lnTo>
                    <a:pt x="335661" y="22860"/>
                  </a:lnTo>
                  <a:lnTo>
                    <a:pt x="329565" y="21336"/>
                  </a:lnTo>
                  <a:lnTo>
                    <a:pt x="309664" y="21336"/>
                  </a:lnTo>
                  <a:lnTo>
                    <a:pt x="303568" y="25908"/>
                  </a:lnTo>
                  <a:lnTo>
                    <a:pt x="303568" y="36576"/>
                  </a:lnTo>
                  <a:lnTo>
                    <a:pt x="305092" y="41148"/>
                  </a:lnTo>
                  <a:lnTo>
                    <a:pt x="309664" y="44196"/>
                  </a:lnTo>
                  <a:lnTo>
                    <a:pt x="314236" y="45821"/>
                  </a:lnTo>
                  <a:lnTo>
                    <a:pt x="318897" y="48869"/>
                  </a:lnTo>
                  <a:lnTo>
                    <a:pt x="332613" y="48869"/>
                  </a:lnTo>
                  <a:lnTo>
                    <a:pt x="337185" y="47345"/>
                  </a:lnTo>
                  <a:lnTo>
                    <a:pt x="338709" y="44196"/>
                  </a:lnTo>
                  <a:lnTo>
                    <a:pt x="341757" y="41148"/>
                  </a:lnTo>
                  <a:lnTo>
                    <a:pt x="341757" y="25908"/>
                  </a:lnTo>
                  <a:close/>
                </a:path>
                <a:path extrusionOk="0" h="305434" w="354329">
                  <a:moveTo>
                    <a:pt x="353961" y="290042"/>
                  </a:moveTo>
                  <a:lnTo>
                    <a:pt x="352310" y="236816"/>
                  </a:lnTo>
                  <a:lnTo>
                    <a:pt x="344817" y="97726"/>
                  </a:lnTo>
                  <a:lnTo>
                    <a:pt x="315760" y="97726"/>
                  </a:lnTo>
                  <a:lnTo>
                    <a:pt x="315760" y="297751"/>
                  </a:lnTo>
                  <a:lnTo>
                    <a:pt x="317284" y="299275"/>
                  </a:lnTo>
                  <a:lnTo>
                    <a:pt x="318897" y="300799"/>
                  </a:lnTo>
                  <a:lnTo>
                    <a:pt x="323469" y="302323"/>
                  </a:lnTo>
                  <a:lnTo>
                    <a:pt x="329565" y="305371"/>
                  </a:lnTo>
                  <a:lnTo>
                    <a:pt x="332613" y="305371"/>
                  </a:lnTo>
                  <a:lnTo>
                    <a:pt x="340880" y="304279"/>
                  </a:lnTo>
                  <a:lnTo>
                    <a:pt x="347294" y="301180"/>
                  </a:lnTo>
                  <a:lnTo>
                    <a:pt x="351688" y="296341"/>
                  </a:lnTo>
                  <a:lnTo>
                    <a:pt x="353961" y="29004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14" name="Google Shape;291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38865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5" name="Google Shape;2915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61655" y="377189"/>
              <a:ext cx="224218" cy="20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6" name="Google Shape;2916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10352" y="380357"/>
              <a:ext cx="204406" cy="2181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7" name="Google Shape;2917;p38"/>
          <p:cNvGrpSpPr/>
          <p:nvPr/>
        </p:nvGrpSpPr>
        <p:grpSpPr>
          <a:xfrm>
            <a:off x="1166526" y="4017359"/>
            <a:ext cx="378333" cy="164877"/>
            <a:chOff x="1166526" y="4017359"/>
            <a:chExt cx="378333" cy="164877"/>
          </a:xfrm>
        </p:grpSpPr>
        <p:pic>
          <p:nvPicPr>
            <p:cNvPr id="2918" name="Google Shape;2918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66526" y="4024979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9" name="Google Shape;2919;p38"/>
            <p:cNvSpPr/>
            <p:nvPr/>
          </p:nvSpPr>
          <p:spPr>
            <a:xfrm>
              <a:off x="1270254" y="4028027"/>
              <a:ext cx="20320" cy="119380"/>
            </a:xfrm>
            <a:custGeom>
              <a:rect b="b" l="l" r="r" t="t"/>
              <a:pathLst>
                <a:path extrusionOk="0" h="119379" w="20319">
                  <a:moveTo>
                    <a:pt x="3048" y="119062"/>
                  </a:moveTo>
                  <a:lnTo>
                    <a:pt x="3048" y="35147"/>
                  </a:lnTo>
                  <a:lnTo>
                    <a:pt x="15240" y="35147"/>
                  </a:lnTo>
                  <a:lnTo>
                    <a:pt x="15240" y="119062"/>
                  </a:lnTo>
                  <a:lnTo>
                    <a:pt x="3048" y="119062"/>
                  </a:lnTo>
                  <a:close/>
                </a:path>
                <a:path extrusionOk="0" h="119379" w="20319">
                  <a:moveTo>
                    <a:pt x="0" y="12192"/>
                  </a:moveTo>
                  <a:lnTo>
                    <a:pt x="0" y="6096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288" y="13716"/>
                  </a:lnTo>
                  <a:lnTo>
                    <a:pt x="13716" y="18288"/>
                  </a:lnTo>
                  <a:lnTo>
                    <a:pt x="4572" y="18288"/>
                  </a:lnTo>
                  <a:lnTo>
                    <a:pt x="3048" y="1524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20" name="Google Shape;2920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09973" y="4060126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1" name="Google Shape;2921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15224" y="4017359"/>
              <a:ext cx="129635" cy="129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2" name="Google Shape;2922;p38"/>
          <p:cNvGrpSpPr/>
          <p:nvPr/>
        </p:nvGrpSpPr>
        <p:grpSpPr>
          <a:xfrm>
            <a:off x="1592199" y="4017264"/>
            <a:ext cx="324992" cy="131445"/>
            <a:chOff x="1592199" y="4017264"/>
            <a:chExt cx="324992" cy="131445"/>
          </a:xfrm>
        </p:grpSpPr>
        <p:sp>
          <p:nvSpPr>
            <p:cNvPr id="2923" name="Google Shape;2923;p38"/>
            <p:cNvSpPr/>
            <p:nvPr/>
          </p:nvSpPr>
          <p:spPr>
            <a:xfrm>
              <a:off x="1592199" y="4017264"/>
              <a:ext cx="149860" cy="131445"/>
            </a:xfrm>
            <a:custGeom>
              <a:rect b="b" l="l" r="r" t="t"/>
              <a:pathLst>
                <a:path extrusionOk="0" h="131445" w="149860">
                  <a:moveTo>
                    <a:pt x="74764" y="116116"/>
                  </a:moveTo>
                  <a:lnTo>
                    <a:pt x="65620" y="110020"/>
                  </a:lnTo>
                  <a:lnTo>
                    <a:pt x="59524" y="116116"/>
                  </a:lnTo>
                  <a:lnTo>
                    <a:pt x="56476" y="117640"/>
                  </a:lnTo>
                  <a:lnTo>
                    <a:pt x="51904" y="120688"/>
                  </a:lnTo>
                  <a:lnTo>
                    <a:pt x="36576" y="120688"/>
                  </a:lnTo>
                  <a:lnTo>
                    <a:pt x="32004" y="119164"/>
                  </a:lnTo>
                  <a:lnTo>
                    <a:pt x="18288" y="110020"/>
                  </a:lnTo>
                  <a:lnTo>
                    <a:pt x="16764" y="105448"/>
                  </a:lnTo>
                  <a:lnTo>
                    <a:pt x="13716" y="99352"/>
                  </a:lnTo>
                  <a:lnTo>
                    <a:pt x="12192" y="93256"/>
                  </a:lnTo>
                  <a:lnTo>
                    <a:pt x="12192" y="80962"/>
                  </a:lnTo>
                  <a:lnTo>
                    <a:pt x="13716" y="74866"/>
                  </a:lnTo>
                  <a:lnTo>
                    <a:pt x="16764" y="70294"/>
                  </a:lnTo>
                  <a:lnTo>
                    <a:pt x="18288" y="65722"/>
                  </a:lnTo>
                  <a:lnTo>
                    <a:pt x="22860" y="61150"/>
                  </a:lnTo>
                  <a:lnTo>
                    <a:pt x="32004" y="55054"/>
                  </a:lnTo>
                  <a:lnTo>
                    <a:pt x="36576" y="53530"/>
                  </a:lnTo>
                  <a:lnTo>
                    <a:pt x="41148" y="53530"/>
                  </a:lnTo>
                  <a:lnTo>
                    <a:pt x="48628" y="54394"/>
                  </a:lnTo>
                  <a:lnTo>
                    <a:pt x="54940" y="56959"/>
                  </a:lnTo>
                  <a:lnTo>
                    <a:pt x="60096" y="61252"/>
                  </a:lnTo>
                  <a:lnTo>
                    <a:pt x="64096" y="67246"/>
                  </a:lnTo>
                  <a:lnTo>
                    <a:pt x="73240" y="59626"/>
                  </a:lnTo>
                  <a:lnTo>
                    <a:pt x="68668" y="53530"/>
                  </a:lnTo>
                  <a:lnTo>
                    <a:pt x="54952" y="44386"/>
                  </a:lnTo>
                  <a:lnTo>
                    <a:pt x="48768" y="42862"/>
                  </a:lnTo>
                  <a:lnTo>
                    <a:pt x="33528" y="42862"/>
                  </a:lnTo>
                  <a:lnTo>
                    <a:pt x="27432" y="44386"/>
                  </a:lnTo>
                  <a:lnTo>
                    <a:pt x="19812" y="48958"/>
                  </a:lnTo>
                  <a:lnTo>
                    <a:pt x="13716" y="52006"/>
                  </a:lnTo>
                  <a:lnTo>
                    <a:pt x="9144" y="58102"/>
                  </a:lnTo>
                  <a:lnTo>
                    <a:pt x="6096" y="64198"/>
                  </a:lnTo>
                  <a:lnTo>
                    <a:pt x="0" y="79438"/>
                  </a:lnTo>
                  <a:lnTo>
                    <a:pt x="0" y="96304"/>
                  </a:lnTo>
                  <a:lnTo>
                    <a:pt x="3048" y="103924"/>
                  </a:lnTo>
                  <a:lnTo>
                    <a:pt x="6096" y="110020"/>
                  </a:lnTo>
                  <a:lnTo>
                    <a:pt x="9144" y="117640"/>
                  </a:lnTo>
                  <a:lnTo>
                    <a:pt x="21336" y="126784"/>
                  </a:lnTo>
                  <a:lnTo>
                    <a:pt x="27432" y="129832"/>
                  </a:lnTo>
                  <a:lnTo>
                    <a:pt x="33528" y="131356"/>
                  </a:lnTo>
                  <a:lnTo>
                    <a:pt x="42672" y="131356"/>
                  </a:lnTo>
                  <a:lnTo>
                    <a:pt x="48768" y="131356"/>
                  </a:lnTo>
                  <a:lnTo>
                    <a:pt x="61048" y="128308"/>
                  </a:lnTo>
                  <a:lnTo>
                    <a:pt x="67144" y="125260"/>
                  </a:lnTo>
                  <a:lnTo>
                    <a:pt x="71716" y="120688"/>
                  </a:lnTo>
                  <a:lnTo>
                    <a:pt x="74764" y="116116"/>
                  </a:lnTo>
                  <a:close/>
                </a:path>
                <a:path extrusionOk="0" h="131445" w="149860">
                  <a:moveTo>
                    <a:pt x="104013" y="0"/>
                  </a:moveTo>
                  <a:lnTo>
                    <a:pt x="91821" y="0"/>
                  </a:lnTo>
                  <a:lnTo>
                    <a:pt x="91821" y="129540"/>
                  </a:lnTo>
                  <a:lnTo>
                    <a:pt x="104013" y="129540"/>
                  </a:lnTo>
                  <a:lnTo>
                    <a:pt x="104013" y="0"/>
                  </a:lnTo>
                  <a:close/>
                </a:path>
                <a:path extrusionOk="0" h="131445" w="149860">
                  <a:moveTo>
                    <a:pt x="146392" y="45910"/>
                  </a:moveTo>
                  <a:lnTo>
                    <a:pt x="134200" y="45910"/>
                  </a:lnTo>
                  <a:lnTo>
                    <a:pt x="134200" y="129832"/>
                  </a:lnTo>
                  <a:lnTo>
                    <a:pt x="146392" y="129832"/>
                  </a:lnTo>
                  <a:lnTo>
                    <a:pt x="146392" y="45910"/>
                  </a:lnTo>
                  <a:close/>
                </a:path>
                <a:path extrusionOk="0" h="131445" w="149860">
                  <a:moveTo>
                    <a:pt x="149440" y="16865"/>
                  </a:moveTo>
                  <a:lnTo>
                    <a:pt x="146392" y="13817"/>
                  </a:lnTo>
                  <a:lnTo>
                    <a:pt x="144868" y="10769"/>
                  </a:lnTo>
                  <a:lnTo>
                    <a:pt x="134200" y="10769"/>
                  </a:lnTo>
                  <a:lnTo>
                    <a:pt x="132676" y="13817"/>
                  </a:lnTo>
                  <a:lnTo>
                    <a:pt x="129628" y="16865"/>
                  </a:lnTo>
                  <a:lnTo>
                    <a:pt x="129628" y="22961"/>
                  </a:lnTo>
                  <a:lnTo>
                    <a:pt x="132676" y="26009"/>
                  </a:lnTo>
                  <a:lnTo>
                    <a:pt x="134200" y="29057"/>
                  </a:lnTo>
                  <a:lnTo>
                    <a:pt x="144868" y="29057"/>
                  </a:lnTo>
                  <a:lnTo>
                    <a:pt x="146392" y="26009"/>
                  </a:lnTo>
                  <a:lnTo>
                    <a:pt x="149440" y="22961"/>
                  </a:lnTo>
                  <a:lnTo>
                    <a:pt x="149440" y="16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24" name="Google Shape;2924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61553" y="4017359"/>
              <a:ext cx="155638" cy="1312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5" name="Google Shape;2925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4435" y="4060126"/>
            <a:ext cx="170878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88749" y="4014311"/>
            <a:ext cx="1720881" cy="154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7" name="Google Shape;2927;p38"/>
          <p:cNvGrpSpPr/>
          <p:nvPr/>
        </p:nvGrpSpPr>
        <p:grpSpPr>
          <a:xfrm>
            <a:off x="3966972" y="4017264"/>
            <a:ext cx="255364" cy="131349"/>
            <a:chOff x="3966972" y="4017264"/>
            <a:chExt cx="255364" cy="131349"/>
          </a:xfrm>
        </p:grpSpPr>
        <p:sp>
          <p:nvSpPr>
            <p:cNvPr id="2928" name="Google Shape;2928;p38"/>
            <p:cNvSpPr/>
            <p:nvPr/>
          </p:nvSpPr>
          <p:spPr>
            <a:xfrm>
              <a:off x="3966972" y="4017264"/>
              <a:ext cx="59055" cy="130175"/>
            </a:xfrm>
            <a:custGeom>
              <a:rect b="b" l="l" r="r" t="t"/>
              <a:pathLst>
                <a:path extrusionOk="0" h="130175" w="59054">
                  <a:moveTo>
                    <a:pt x="12192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192" y="129540"/>
                  </a:lnTo>
                  <a:lnTo>
                    <a:pt x="12192" y="0"/>
                  </a:lnTo>
                  <a:close/>
                </a:path>
                <a:path extrusionOk="0" h="130175" w="59054">
                  <a:moveTo>
                    <a:pt x="55524" y="45910"/>
                  </a:moveTo>
                  <a:lnTo>
                    <a:pt x="43332" y="45910"/>
                  </a:lnTo>
                  <a:lnTo>
                    <a:pt x="43332" y="129832"/>
                  </a:lnTo>
                  <a:lnTo>
                    <a:pt x="55524" y="129832"/>
                  </a:lnTo>
                  <a:lnTo>
                    <a:pt x="55524" y="45910"/>
                  </a:lnTo>
                  <a:close/>
                </a:path>
                <a:path extrusionOk="0" h="130175" w="59054">
                  <a:moveTo>
                    <a:pt x="58572" y="16865"/>
                  </a:moveTo>
                  <a:lnTo>
                    <a:pt x="55524" y="13817"/>
                  </a:lnTo>
                  <a:lnTo>
                    <a:pt x="54000" y="10769"/>
                  </a:lnTo>
                  <a:lnTo>
                    <a:pt x="43332" y="10769"/>
                  </a:lnTo>
                  <a:lnTo>
                    <a:pt x="41808" y="13817"/>
                  </a:lnTo>
                  <a:lnTo>
                    <a:pt x="38760" y="16865"/>
                  </a:lnTo>
                  <a:lnTo>
                    <a:pt x="38760" y="22961"/>
                  </a:lnTo>
                  <a:lnTo>
                    <a:pt x="41808" y="26009"/>
                  </a:lnTo>
                  <a:lnTo>
                    <a:pt x="43332" y="29057"/>
                  </a:lnTo>
                  <a:lnTo>
                    <a:pt x="54000" y="29057"/>
                  </a:lnTo>
                  <a:lnTo>
                    <a:pt x="55524" y="26009"/>
                  </a:lnTo>
                  <a:lnTo>
                    <a:pt x="58572" y="22961"/>
                  </a:lnTo>
                  <a:lnTo>
                    <a:pt x="58572" y="16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29" name="Google Shape;2929;p3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051553" y="4060126"/>
              <a:ext cx="170783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0" name="Google Shape;2930;p38"/>
          <p:cNvGrpSpPr/>
          <p:nvPr/>
        </p:nvGrpSpPr>
        <p:grpSpPr>
          <a:xfrm>
            <a:off x="1161948" y="4437221"/>
            <a:ext cx="343287" cy="131477"/>
            <a:chOff x="1161948" y="4437221"/>
            <a:chExt cx="343287" cy="131477"/>
          </a:xfrm>
        </p:grpSpPr>
        <p:sp>
          <p:nvSpPr>
            <p:cNvPr id="2931" name="Google Shape;2931;p38"/>
            <p:cNvSpPr/>
            <p:nvPr/>
          </p:nvSpPr>
          <p:spPr>
            <a:xfrm>
              <a:off x="1161948" y="4437888"/>
              <a:ext cx="168275" cy="130810"/>
            </a:xfrm>
            <a:custGeom>
              <a:rect b="b" l="l" r="r" t="t"/>
              <a:pathLst>
                <a:path extrusionOk="0" h="130810" w="168275">
                  <a:moveTo>
                    <a:pt x="91528" y="29908"/>
                  </a:moveTo>
                  <a:lnTo>
                    <a:pt x="55702" y="4457"/>
                  </a:lnTo>
                  <a:lnTo>
                    <a:pt x="48856" y="3911"/>
                  </a:lnTo>
                  <a:lnTo>
                    <a:pt x="41325" y="4457"/>
                  </a:lnTo>
                  <a:lnTo>
                    <a:pt x="9575" y="26403"/>
                  </a:lnTo>
                  <a:lnTo>
                    <a:pt x="0" y="68110"/>
                  </a:lnTo>
                  <a:lnTo>
                    <a:pt x="520" y="77851"/>
                  </a:lnTo>
                  <a:lnTo>
                    <a:pt x="13906" y="114071"/>
                  </a:lnTo>
                  <a:lnTo>
                    <a:pt x="50380" y="130683"/>
                  </a:lnTo>
                  <a:lnTo>
                    <a:pt x="59524" y="130683"/>
                  </a:lnTo>
                  <a:lnTo>
                    <a:pt x="91528" y="103162"/>
                  </a:lnTo>
                  <a:lnTo>
                    <a:pt x="80860" y="95542"/>
                  </a:lnTo>
                  <a:lnTo>
                    <a:pt x="76288" y="103162"/>
                  </a:lnTo>
                  <a:lnTo>
                    <a:pt x="73240" y="109258"/>
                  </a:lnTo>
                  <a:lnTo>
                    <a:pt x="67144" y="113830"/>
                  </a:lnTo>
                  <a:lnTo>
                    <a:pt x="62572" y="116878"/>
                  </a:lnTo>
                  <a:lnTo>
                    <a:pt x="56476" y="118491"/>
                  </a:lnTo>
                  <a:lnTo>
                    <a:pt x="41236" y="118491"/>
                  </a:lnTo>
                  <a:lnTo>
                    <a:pt x="35052" y="116878"/>
                  </a:lnTo>
                  <a:lnTo>
                    <a:pt x="30480" y="112306"/>
                  </a:lnTo>
                  <a:lnTo>
                    <a:pt x="25908" y="109258"/>
                  </a:lnTo>
                  <a:lnTo>
                    <a:pt x="15240" y="68110"/>
                  </a:lnTo>
                  <a:lnTo>
                    <a:pt x="15786" y="56311"/>
                  </a:lnTo>
                  <a:lnTo>
                    <a:pt x="34112" y="19583"/>
                  </a:lnTo>
                  <a:lnTo>
                    <a:pt x="48856" y="16103"/>
                  </a:lnTo>
                  <a:lnTo>
                    <a:pt x="56476" y="16103"/>
                  </a:lnTo>
                  <a:lnTo>
                    <a:pt x="62572" y="17716"/>
                  </a:lnTo>
                  <a:lnTo>
                    <a:pt x="71716" y="23812"/>
                  </a:lnTo>
                  <a:lnTo>
                    <a:pt x="76288" y="28384"/>
                  </a:lnTo>
                  <a:lnTo>
                    <a:pt x="80860" y="36004"/>
                  </a:lnTo>
                  <a:lnTo>
                    <a:pt x="91528" y="29908"/>
                  </a:lnTo>
                  <a:close/>
                </a:path>
                <a:path extrusionOk="0" h="130810" w="168275">
                  <a:moveTo>
                    <a:pt x="121259" y="0"/>
                  </a:moveTo>
                  <a:lnTo>
                    <a:pt x="109067" y="0"/>
                  </a:lnTo>
                  <a:lnTo>
                    <a:pt x="109067" y="129540"/>
                  </a:lnTo>
                  <a:lnTo>
                    <a:pt x="121259" y="129540"/>
                  </a:lnTo>
                  <a:lnTo>
                    <a:pt x="121259" y="0"/>
                  </a:lnTo>
                  <a:close/>
                </a:path>
                <a:path extrusionOk="0" h="130810" w="168275">
                  <a:moveTo>
                    <a:pt x="164884" y="45148"/>
                  </a:moveTo>
                  <a:lnTo>
                    <a:pt x="152590" y="45148"/>
                  </a:lnTo>
                  <a:lnTo>
                    <a:pt x="152590" y="127635"/>
                  </a:lnTo>
                  <a:lnTo>
                    <a:pt x="164884" y="127635"/>
                  </a:lnTo>
                  <a:lnTo>
                    <a:pt x="164884" y="45148"/>
                  </a:lnTo>
                  <a:close/>
                </a:path>
                <a:path extrusionOk="0" h="130810" w="168275">
                  <a:moveTo>
                    <a:pt x="167932" y="16103"/>
                  </a:moveTo>
                  <a:lnTo>
                    <a:pt x="164884" y="13055"/>
                  </a:lnTo>
                  <a:lnTo>
                    <a:pt x="163360" y="10007"/>
                  </a:lnTo>
                  <a:lnTo>
                    <a:pt x="154114" y="10007"/>
                  </a:lnTo>
                  <a:lnTo>
                    <a:pt x="149542" y="14579"/>
                  </a:lnTo>
                  <a:lnTo>
                    <a:pt x="149542" y="23812"/>
                  </a:lnTo>
                  <a:lnTo>
                    <a:pt x="154114" y="28384"/>
                  </a:lnTo>
                  <a:lnTo>
                    <a:pt x="163360" y="28384"/>
                  </a:lnTo>
                  <a:lnTo>
                    <a:pt x="164884" y="25336"/>
                  </a:lnTo>
                  <a:lnTo>
                    <a:pt x="167932" y="22288"/>
                  </a:lnTo>
                  <a:lnTo>
                    <a:pt x="167932" y="16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32" name="Google Shape;2932;p3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49597" y="4437221"/>
              <a:ext cx="155638" cy="131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3" name="Google Shape;2933;p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52479" y="4479988"/>
            <a:ext cx="170878" cy="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78063" y="4434173"/>
            <a:ext cx="2870041" cy="16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5" name="Google Shape;2935;p38"/>
          <p:cNvGrpSpPr/>
          <p:nvPr/>
        </p:nvGrpSpPr>
        <p:grpSpPr>
          <a:xfrm>
            <a:off x="4707623" y="4437887"/>
            <a:ext cx="253187" cy="130683"/>
            <a:chOff x="4707623" y="4437887"/>
            <a:chExt cx="253187" cy="130683"/>
          </a:xfrm>
        </p:grpSpPr>
        <p:sp>
          <p:nvSpPr>
            <p:cNvPr id="2936" name="Google Shape;2936;p38"/>
            <p:cNvSpPr/>
            <p:nvPr/>
          </p:nvSpPr>
          <p:spPr>
            <a:xfrm>
              <a:off x="4707623" y="4437887"/>
              <a:ext cx="56515" cy="129539"/>
            </a:xfrm>
            <a:custGeom>
              <a:rect b="b" l="l" r="r" t="t"/>
              <a:pathLst>
                <a:path extrusionOk="0" h="129539" w="56514">
                  <a:moveTo>
                    <a:pt x="12204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204" y="129540"/>
                  </a:lnTo>
                  <a:lnTo>
                    <a:pt x="12204" y="0"/>
                  </a:lnTo>
                  <a:close/>
                </a:path>
                <a:path extrusionOk="0" h="129539" w="56514">
                  <a:moveTo>
                    <a:pt x="53352" y="45148"/>
                  </a:moveTo>
                  <a:lnTo>
                    <a:pt x="41148" y="45148"/>
                  </a:lnTo>
                  <a:lnTo>
                    <a:pt x="41148" y="127635"/>
                  </a:lnTo>
                  <a:lnTo>
                    <a:pt x="53352" y="127635"/>
                  </a:lnTo>
                  <a:lnTo>
                    <a:pt x="53352" y="45148"/>
                  </a:lnTo>
                  <a:close/>
                </a:path>
                <a:path extrusionOk="0" h="129539" w="56514">
                  <a:moveTo>
                    <a:pt x="56400" y="14579"/>
                  </a:moveTo>
                  <a:lnTo>
                    <a:pt x="53352" y="13055"/>
                  </a:lnTo>
                  <a:lnTo>
                    <a:pt x="51828" y="10007"/>
                  </a:lnTo>
                  <a:lnTo>
                    <a:pt x="42684" y="10007"/>
                  </a:lnTo>
                  <a:lnTo>
                    <a:pt x="41148" y="13055"/>
                  </a:lnTo>
                  <a:lnTo>
                    <a:pt x="38100" y="14579"/>
                  </a:lnTo>
                  <a:lnTo>
                    <a:pt x="38100" y="23812"/>
                  </a:lnTo>
                  <a:lnTo>
                    <a:pt x="41148" y="25336"/>
                  </a:lnTo>
                  <a:lnTo>
                    <a:pt x="42684" y="28384"/>
                  </a:lnTo>
                  <a:lnTo>
                    <a:pt x="51828" y="28384"/>
                  </a:lnTo>
                  <a:lnTo>
                    <a:pt x="53352" y="25336"/>
                  </a:lnTo>
                  <a:lnTo>
                    <a:pt x="56400" y="23812"/>
                  </a:lnTo>
                  <a:lnTo>
                    <a:pt x="56400" y="14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37" name="Google Shape;2937;p3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790027" y="4479988"/>
              <a:ext cx="170783" cy="885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8" name="Google Shape;2938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009419" y="4455604"/>
            <a:ext cx="135985" cy="112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9" name="Google Shape;2939;p38"/>
          <p:cNvGrpSpPr/>
          <p:nvPr/>
        </p:nvGrpSpPr>
        <p:grpSpPr>
          <a:xfrm>
            <a:off x="5197316" y="4437221"/>
            <a:ext cx="436244" cy="164877"/>
            <a:chOff x="5197316" y="4437221"/>
            <a:chExt cx="436244" cy="164877"/>
          </a:xfrm>
        </p:grpSpPr>
        <p:pic>
          <p:nvPicPr>
            <p:cNvPr id="2940" name="Google Shape;2940;p3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197316" y="4479988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1" name="Google Shape;2941;p3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01043" y="4479988"/>
              <a:ext cx="138874" cy="88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2" name="Google Shape;2942;p3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462777" y="4437221"/>
              <a:ext cx="170783" cy="1648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3" name="Google Shape;2943;p38"/>
          <p:cNvGrpSpPr/>
          <p:nvPr/>
        </p:nvGrpSpPr>
        <p:grpSpPr>
          <a:xfrm>
            <a:off x="760761" y="1071943"/>
            <a:ext cx="4490085" cy="2486025"/>
            <a:chOff x="760761" y="1071943"/>
            <a:chExt cx="4490085" cy="2486025"/>
          </a:xfrm>
        </p:grpSpPr>
        <p:pic>
          <p:nvPicPr>
            <p:cNvPr id="2944" name="Google Shape;2944;p3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3524" y="1075944"/>
              <a:ext cx="4483608" cy="2476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5" name="Google Shape;2945;p38"/>
            <p:cNvSpPr/>
            <p:nvPr/>
          </p:nvSpPr>
          <p:spPr>
            <a:xfrm>
              <a:off x="760761" y="1071943"/>
              <a:ext cx="4490085" cy="2486025"/>
            </a:xfrm>
            <a:custGeom>
              <a:rect b="b" l="l" r="r" t="t"/>
              <a:pathLst>
                <a:path extrusionOk="0" h="2486025" w="4490085">
                  <a:moveTo>
                    <a:pt x="0" y="0"/>
                  </a:moveTo>
                  <a:lnTo>
                    <a:pt x="4489894" y="0"/>
                  </a:lnTo>
                  <a:lnTo>
                    <a:pt x="4489894" y="2485739"/>
                  </a:lnTo>
                  <a:lnTo>
                    <a:pt x="0" y="24857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46" name="Google Shape;2946;p38"/>
          <p:cNvGrpSpPr/>
          <p:nvPr/>
        </p:nvGrpSpPr>
        <p:grpSpPr>
          <a:xfrm>
            <a:off x="5420010" y="821531"/>
            <a:ext cx="2589530" cy="2988310"/>
            <a:chOff x="5420010" y="821531"/>
            <a:chExt cx="2589530" cy="2988310"/>
          </a:xfrm>
        </p:grpSpPr>
        <p:pic>
          <p:nvPicPr>
            <p:cNvPr id="2947" name="Google Shape;2947;p3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422391" y="824483"/>
              <a:ext cx="2581655" cy="2980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8" name="Google Shape;2948;p38"/>
            <p:cNvSpPr/>
            <p:nvPr/>
          </p:nvSpPr>
          <p:spPr>
            <a:xfrm>
              <a:off x="5420010" y="821531"/>
              <a:ext cx="2589530" cy="2988310"/>
            </a:xfrm>
            <a:custGeom>
              <a:rect b="b" l="l" r="r" t="t"/>
              <a:pathLst>
                <a:path extrusionOk="0" h="2988310" w="2589529">
                  <a:moveTo>
                    <a:pt x="0" y="0"/>
                  </a:moveTo>
                  <a:lnTo>
                    <a:pt x="2589085" y="0"/>
                  </a:lnTo>
                  <a:lnTo>
                    <a:pt x="2589085" y="2988183"/>
                  </a:lnTo>
                  <a:lnTo>
                    <a:pt x="0" y="298818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3" name="Google Shape;29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18" y="280987"/>
            <a:ext cx="1756029" cy="49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4" name="Google Shape;2954;p39"/>
          <p:cNvGrpSpPr/>
          <p:nvPr/>
        </p:nvGrpSpPr>
        <p:grpSpPr>
          <a:xfrm>
            <a:off x="2182653" y="280987"/>
            <a:ext cx="933640" cy="317563"/>
            <a:chOff x="2182653" y="280987"/>
            <a:chExt cx="933640" cy="317563"/>
          </a:xfrm>
        </p:grpSpPr>
        <p:sp>
          <p:nvSpPr>
            <p:cNvPr id="2955" name="Google Shape;2955;p39"/>
            <p:cNvSpPr/>
            <p:nvPr/>
          </p:nvSpPr>
          <p:spPr>
            <a:xfrm>
              <a:off x="2182653" y="312991"/>
              <a:ext cx="273685" cy="273685"/>
            </a:xfrm>
            <a:custGeom>
              <a:rect b="b" l="l" r="r" t="t"/>
              <a:pathLst>
                <a:path extrusionOk="0" h="273684" w="273685">
                  <a:moveTo>
                    <a:pt x="60960" y="130182"/>
                  </a:moveTo>
                  <a:lnTo>
                    <a:pt x="60960" y="94678"/>
                  </a:lnTo>
                  <a:lnTo>
                    <a:pt x="64008" y="96202"/>
                  </a:lnTo>
                  <a:lnTo>
                    <a:pt x="70104" y="97726"/>
                  </a:lnTo>
                  <a:lnTo>
                    <a:pt x="75897" y="99774"/>
                  </a:lnTo>
                  <a:lnTo>
                    <a:pt x="81807" y="101536"/>
                  </a:lnTo>
                  <a:lnTo>
                    <a:pt x="87985" y="103298"/>
                  </a:lnTo>
                  <a:lnTo>
                    <a:pt x="94583" y="105346"/>
                  </a:lnTo>
                  <a:lnTo>
                    <a:pt x="102893" y="106776"/>
                  </a:lnTo>
                  <a:lnTo>
                    <a:pt x="111918" y="108787"/>
                  </a:lnTo>
                  <a:lnTo>
                    <a:pt x="121800" y="111387"/>
                  </a:lnTo>
                  <a:lnTo>
                    <a:pt x="132683" y="114585"/>
                  </a:lnTo>
                  <a:lnTo>
                    <a:pt x="161862" y="122896"/>
                  </a:lnTo>
                  <a:lnTo>
                    <a:pt x="230314" y="141920"/>
                  </a:lnTo>
                  <a:lnTo>
                    <a:pt x="268509" y="152685"/>
                  </a:lnTo>
                  <a:lnTo>
                    <a:pt x="271557" y="160401"/>
                  </a:lnTo>
                  <a:lnTo>
                    <a:pt x="273081" y="166497"/>
                  </a:lnTo>
                  <a:lnTo>
                    <a:pt x="273081" y="171069"/>
                  </a:lnTo>
                  <a:lnTo>
                    <a:pt x="257611" y="206256"/>
                  </a:lnTo>
                  <a:lnTo>
                    <a:pt x="231838" y="226347"/>
                  </a:lnTo>
                  <a:lnTo>
                    <a:pt x="231838" y="169545"/>
                  </a:lnTo>
                  <a:lnTo>
                    <a:pt x="230314" y="168021"/>
                  </a:lnTo>
                  <a:lnTo>
                    <a:pt x="60960" y="130182"/>
                  </a:lnTo>
                  <a:close/>
                </a:path>
                <a:path extrusionOk="0" h="273684" w="273685">
                  <a:moveTo>
                    <a:pt x="16764" y="106870"/>
                  </a:moveTo>
                  <a:lnTo>
                    <a:pt x="16764" y="100774"/>
                  </a:lnTo>
                  <a:lnTo>
                    <a:pt x="19359" y="85985"/>
                  </a:lnTo>
                  <a:lnTo>
                    <a:pt x="59436" y="45815"/>
                  </a:lnTo>
                  <a:lnTo>
                    <a:pt x="116300" y="21800"/>
                  </a:lnTo>
                  <a:lnTo>
                    <a:pt x="189166" y="4572"/>
                  </a:lnTo>
                  <a:lnTo>
                    <a:pt x="197739" y="2571"/>
                  </a:lnTo>
                  <a:lnTo>
                    <a:pt x="205168" y="1143"/>
                  </a:lnTo>
                  <a:lnTo>
                    <a:pt x="211455" y="285"/>
                  </a:lnTo>
                  <a:lnTo>
                    <a:pt x="216598" y="0"/>
                  </a:lnTo>
                  <a:lnTo>
                    <a:pt x="218122" y="1524"/>
                  </a:lnTo>
                  <a:lnTo>
                    <a:pt x="224218" y="1524"/>
                  </a:lnTo>
                  <a:lnTo>
                    <a:pt x="228790" y="3048"/>
                  </a:lnTo>
                  <a:lnTo>
                    <a:pt x="231838" y="3048"/>
                  </a:lnTo>
                  <a:lnTo>
                    <a:pt x="236410" y="4572"/>
                  </a:lnTo>
                  <a:lnTo>
                    <a:pt x="245554" y="6096"/>
                  </a:lnTo>
                  <a:lnTo>
                    <a:pt x="248602" y="9144"/>
                  </a:lnTo>
                  <a:lnTo>
                    <a:pt x="247078" y="15335"/>
                  </a:lnTo>
                  <a:lnTo>
                    <a:pt x="189166" y="39719"/>
                  </a:lnTo>
                  <a:lnTo>
                    <a:pt x="155083" y="45148"/>
                  </a:lnTo>
                  <a:lnTo>
                    <a:pt x="128313" y="50006"/>
                  </a:lnTo>
                  <a:lnTo>
                    <a:pt x="87519" y="62396"/>
                  </a:lnTo>
                  <a:lnTo>
                    <a:pt x="60960" y="85534"/>
                  </a:lnTo>
                  <a:lnTo>
                    <a:pt x="60960" y="130182"/>
                  </a:lnTo>
                  <a:lnTo>
                    <a:pt x="45720" y="126777"/>
                  </a:lnTo>
                  <a:lnTo>
                    <a:pt x="39624" y="125253"/>
                  </a:lnTo>
                  <a:lnTo>
                    <a:pt x="21336" y="113061"/>
                  </a:lnTo>
                  <a:lnTo>
                    <a:pt x="16764" y="106870"/>
                  </a:lnTo>
                  <a:close/>
                </a:path>
                <a:path extrusionOk="0" h="273684" w="273685">
                  <a:moveTo>
                    <a:pt x="0" y="238220"/>
                  </a:moveTo>
                  <a:lnTo>
                    <a:pt x="0" y="227552"/>
                  </a:lnTo>
                  <a:lnTo>
                    <a:pt x="3048" y="222980"/>
                  </a:lnTo>
                  <a:lnTo>
                    <a:pt x="15240" y="210788"/>
                  </a:lnTo>
                  <a:lnTo>
                    <a:pt x="18288" y="209169"/>
                  </a:lnTo>
                  <a:lnTo>
                    <a:pt x="19812" y="207645"/>
                  </a:lnTo>
                  <a:lnTo>
                    <a:pt x="22860" y="206121"/>
                  </a:lnTo>
                  <a:lnTo>
                    <a:pt x="27147" y="223297"/>
                  </a:lnTo>
                  <a:lnTo>
                    <a:pt x="37730" y="235731"/>
                  </a:lnTo>
                  <a:lnTo>
                    <a:pt x="54618" y="243290"/>
                  </a:lnTo>
                  <a:lnTo>
                    <a:pt x="77819" y="245840"/>
                  </a:lnTo>
                  <a:lnTo>
                    <a:pt x="99490" y="244363"/>
                  </a:lnTo>
                  <a:lnTo>
                    <a:pt x="148582" y="231695"/>
                  </a:lnTo>
                  <a:lnTo>
                    <a:pt x="193405" y="211590"/>
                  </a:lnTo>
                  <a:lnTo>
                    <a:pt x="227266" y="183261"/>
                  </a:lnTo>
                  <a:lnTo>
                    <a:pt x="230314" y="180213"/>
                  </a:lnTo>
                  <a:lnTo>
                    <a:pt x="231838" y="177165"/>
                  </a:lnTo>
                  <a:lnTo>
                    <a:pt x="231838" y="226347"/>
                  </a:lnTo>
                  <a:lnTo>
                    <a:pt x="184649" y="250142"/>
                  </a:lnTo>
                  <a:lnTo>
                    <a:pt x="136874" y="265652"/>
                  </a:lnTo>
                  <a:lnTo>
                    <a:pt x="85439" y="273367"/>
                  </a:lnTo>
                  <a:lnTo>
                    <a:pt x="73977" y="272796"/>
                  </a:lnTo>
                  <a:lnTo>
                    <a:pt x="31670" y="260541"/>
                  </a:lnTo>
                  <a:lnTo>
                    <a:pt x="4572" y="244316"/>
                  </a:lnTo>
                  <a:lnTo>
                    <a:pt x="0" y="23822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56" name="Google Shape;29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78595" y="377189"/>
              <a:ext cx="224313" cy="209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7" name="Google Shape;2957;p39"/>
            <p:cNvSpPr/>
            <p:nvPr/>
          </p:nvSpPr>
          <p:spPr>
            <a:xfrm>
              <a:off x="2724245" y="280987"/>
              <a:ext cx="173990" cy="311785"/>
            </a:xfrm>
            <a:custGeom>
              <a:rect b="b" l="l" r="r" t="t"/>
              <a:pathLst>
                <a:path extrusionOk="0" h="311784" w="173989">
                  <a:moveTo>
                    <a:pt x="0" y="129730"/>
                  </a:moveTo>
                  <a:lnTo>
                    <a:pt x="67151" y="129730"/>
                  </a:lnTo>
                  <a:lnTo>
                    <a:pt x="67151" y="15240"/>
                  </a:lnTo>
                  <a:lnTo>
                    <a:pt x="70199" y="9144"/>
                  </a:lnTo>
                  <a:lnTo>
                    <a:pt x="73247" y="6096"/>
                  </a:lnTo>
                  <a:lnTo>
                    <a:pt x="77819" y="3048"/>
                  </a:lnTo>
                  <a:lnTo>
                    <a:pt x="80867" y="0"/>
                  </a:lnTo>
                  <a:lnTo>
                    <a:pt x="88487" y="0"/>
                  </a:lnTo>
                  <a:lnTo>
                    <a:pt x="91535" y="1524"/>
                  </a:lnTo>
                  <a:lnTo>
                    <a:pt x="93059" y="1524"/>
                  </a:lnTo>
                  <a:lnTo>
                    <a:pt x="103155" y="44446"/>
                  </a:lnTo>
                  <a:lnTo>
                    <a:pt x="105251" y="96202"/>
                  </a:lnTo>
                  <a:lnTo>
                    <a:pt x="105441" y="111252"/>
                  </a:lnTo>
                  <a:lnTo>
                    <a:pt x="105894" y="118276"/>
                  </a:lnTo>
                  <a:lnTo>
                    <a:pt x="106775" y="125158"/>
                  </a:lnTo>
                  <a:lnTo>
                    <a:pt x="113633" y="124277"/>
                  </a:lnTo>
                  <a:lnTo>
                    <a:pt x="120491" y="123825"/>
                  </a:lnTo>
                  <a:lnTo>
                    <a:pt x="169354" y="123634"/>
                  </a:lnTo>
                  <a:lnTo>
                    <a:pt x="173926" y="122110"/>
                  </a:lnTo>
                  <a:lnTo>
                    <a:pt x="172402" y="154209"/>
                  </a:lnTo>
                  <a:lnTo>
                    <a:pt x="106775" y="152685"/>
                  </a:lnTo>
                  <a:lnTo>
                    <a:pt x="109823" y="306895"/>
                  </a:lnTo>
                  <a:lnTo>
                    <a:pt x="103727" y="309943"/>
                  </a:lnTo>
                  <a:lnTo>
                    <a:pt x="99155" y="311467"/>
                  </a:lnTo>
                  <a:lnTo>
                    <a:pt x="96107" y="311467"/>
                  </a:lnTo>
                  <a:lnTo>
                    <a:pt x="86106" y="308322"/>
                  </a:lnTo>
                  <a:lnTo>
                    <a:pt x="78962" y="298882"/>
                  </a:lnTo>
                  <a:lnTo>
                    <a:pt x="74676" y="283138"/>
                  </a:lnTo>
                  <a:lnTo>
                    <a:pt x="73247" y="261080"/>
                  </a:lnTo>
                  <a:lnTo>
                    <a:pt x="74771" y="189261"/>
                  </a:lnTo>
                  <a:lnTo>
                    <a:pt x="74485" y="181522"/>
                  </a:lnTo>
                  <a:lnTo>
                    <a:pt x="73628" y="174212"/>
                  </a:lnTo>
                  <a:lnTo>
                    <a:pt x="72199" y="167187"/>
                  </a:lnTo>
                  <a:lnTo>
                    <a:pt x="70199" y="160305"/>
                  </a:lnTo>
                  <a:lnTo>
                    <a:pt x="1524" y="160305"/>
                  </a:lnTo>
                  <a:lnTo>
                    <a:pt x="0" y="12973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58" name="Google Shape;295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11887" y="380238"/>
              <a:ext cx="204406" cy="2183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9" name="Google Shape;2959;p39"/>
          <p:cNvGrpSpPr/>
          <p:nvPr/>
        </p:nvGrpSpPr>
        <p:grpSpPr>
          <a:xfrm>
            <a:off x="1717262" y="1288732"/>
            <a:ext cx="2883535" cy="2988310"/>
            <a:chOff x="1717262" y="1288732"/>
            <a:chExt cx="2883535" cy="2988310"/>
          </a:xfrm>
        </p:grpSpPr>
        <p:pic>
          <p:nvPicPr>
            <p:cNvPr id="2960" name="Google Shape;296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22120" y="1293876"/>
              <a:ext cx="2874263" cy="2977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1" name="Google Shape;2961;p39"/>
            <p:cNvSpPr/>
            <p:nvPr/>
          </p:nvSpPr>
          <p:spPr>
            <a:xfrm>
              <a:off x="1717262" y="1288732"/>
              <a:ext cx="2883535" cy="2988310"/>
            </a:xfrm>
            <a:custGeom>
              <a:rect b="b" l="l" r="r" t="t"/>
              <a:pathLst>
                <a:path extrusionOk="0" h="2988310" w="2883535">
                  <a:moveTo>
                    <a:pt x="0" y="0"/>
                  </a:moveTo>
                  <a:lnTo>
                    <a:pt x="2883503" y="0"/>
                  </a:lnTo>
                  <a:lnTo>
                    <a:pt x="2883503" y="2988183"/>
                  </a:lnTo>
                  <a:lnTo>
                    <a:pt x="0" y="298818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62" name="Google Shape;2962;p39"/>
          <p:cNvGrpSpPr/>
          <p:nvPr/>
        </p:nvGrpSpPr>
        <p:grpSpPr>
          <a:xfrm>
            <a:off x="5105781" y="1288732"/>
            <a:ext cx="2237105" cy="2988310"/>
            <a:chOff x="5105781" y="1288732"/>
            <a:chExt cx="2237105" cy="2988310"/>
          </a:xfrm>
        </p:grpSpPr>
        <p:pic>
          <p:nvPicPr>
            <p:cNvPr id="2963" name="Google Shape;2963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09972" y="1293876"/>
              <a:ext cx="2229611" cy="2977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4" name="Google Shape;2964;p39"/>
            <p:cNvSpPr/>
            <p:nvPr/>
          </p:nvSpPr>
          <p:spPr>
            <a:xfrm>
              <a:off x="5105781" y="1288732"/>
              <a:ext cx="2237105" cy="2988310"/>
            </a:xfrm>
            <a:custGeom>
              <a:rect b="b" l="l" r="r" t="t"/>
              <a:pathLst>
                <a:path extrusionOk="0" h="2988310" w="2237104">
                  <a:moveTo>
                    <a:pt x="0" y="0"/>
                  </a:moveTo>
                  <a:lnTo>
                    <a:pt x="2236565" y="0"/>
                  </a:lnTo>
                  <a:lnTo>
                    <a:pt x="2236565" y="2988182"/>
                  </a:lnTo>
                  <a:lnTo>
                    <a:pt x="0" y="2988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" name="Google Shape;29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18" y="287083"/>
            <a:ext cx="1762125" cy="491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0" name="Google Shape;2970;p40"/>
          <p:cNvGrpSpPr/>
          <p:nvPr/>
        </p:nvGrpSpPr>
        <p:grpSpPr>
          <a:xfrm>
            <a:off x="2207037" y="226028"/>
            <a:ext cx="1475931" cy="553116"/>
            <a:chOff x="2207037" y="226028"/>
            <a:chExt cx="1475931" cy="553116"/>
          </a:xfrm>
        </p:grpSpPr>
        <p:sp>
          <p:nvSpPr>
            <p:cNvPr id="2971" name="Google Shape;2971;p40"/>
            <p:cNvSpPr/>
            <p:nvPr/>
          </p:nvSpPr>
          <p:spPr>
            <a:xfrm>
              <a:off x="2207037" y="277939"/>
              <a:ext cx="285750" cy="300990"/>
            </a:xfrm>
            <a:custGeom>
              <a:rect b="b" l="l" r="r" t="t"/>
              <a:pathLst>
                <a:path extrusionOk="0" h="300990" w="285750">
                  <a:moveTo>
                    <a:pt x="0" y="297751"/>
                  </a:moveTo>
                  <a:lnTo>
                    <a:pt x="5119" y="270556"/>
                  </a:lnTo>
                  <a:lnTo>
                    <a:pt x="8953" y="230350"/>
                  </a:lnTo>
                  <a:lnTo>
                    <a:pt x="11358" y="177267"/>
                  </a:lnTo>
                  <a:lnTo>
                    <a:pt x="12192" y="111442"/>
                  </a:lnTo>
                  <a:lnTo>
                    <a:pt x="10668" y="0"/>
                  </a:lnTo>
                  <a:lnTo>
                    <a:pt x="45720" y="1523"/>
                  </a:lnTo>
                  <a:lnTo>
                    <a:pt x="42672" y="264128"/>
                  </a:lnTo>
                  <a:lnTo>
                    <a:pt x="277653" y="270224"/>
                  </a:lnTo>
                  <a:lnTo>
                    <a:pt x="282225" y="271748"/>
                  </a:lnTo>
                  <a:lnTo>
                    <a:pt x="285273" y="274796"/>
                  </a:lnTo>
                  <a:lnTo>
                    <a:pt x="285273" y="282416"/>
                  </a:lnTo>
                  <a:lnTo>
                    <a:pt x="248697" y="300799"/>
                  </a:lnTo>
                  <a:lnTo>
                    <a:pt x="0" y="29775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72" name="Google Shape;297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09075" y="377189"/>
              <a:ext cx="222694" cy="209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3" name="Google Shape;2973;p40"/>
            <p:cNvSpPr/>
            <p:nvPr/>
          </p:nvSpPr>
          <p:spPr>
            <a:xfrm>
              <a:off x="2757773" y="392429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377" y="81708"/>
                  </a:lnTo>
                  <a:lnTo>
                    <a:pt x="59340" y="48470"/>
                  </a:lnTo>
                  <a:lnTo>
                    <a:pt x="97765" y="16073"/>
                  </a:lnTo>
                  <a:lnTo>
                    <a:pt x="146494" y="0"/>
                  </a:lnTo>
                  <a:lnTo>
                    <a:pt x="164830" y="2549"/>
                  </a:lnTo>
                  <a:lnTo>
                    <a:pt x="208978" y="39719"/>
                  </a:lnTo>
                  <a:lnTo>
                    <a:pt x="214586" y="131302"/>
                  </a:lnTo>
                  <a:lnTo>
                    <a:pt x="216693" y="190881"/>
                  </a:lnTo>
                  <a:lnTo>
                    <a:pt x="216455" y="212612"/>
                  </a:lnTo>
                  <a:lnTo>
                    <a:pt x="215407" y="249254"/>
                  </a:lnTo>
                  <a:lnTo>
                    <a:pt x="215169" y="264128"/>
                  </a:lnTo>
                  <a:lnTo>
                    <a:pt x="211057" y="304298"/>
                  </a:lnTo>
                  <a:lnTo>
                    <a:pt x="200191" y="346779"/>
                  </a:lnTo>
                  <a:lnTo>
                    <a:pt x="181546" y="371554"/>
                  </a:lnTo>
                  <a:lnTo>
                    <a:pt x="181546" y="125158"/>
                  </a:lnTo>
                  <a:lnTo>
                    <a:pt x="180022" y="122110"/>
                  </a:lnTo>
                  <a:lnTo>
                    <a:pt x="175450" y="125880"/>
                  </a:lnTo>
                  <a:lnTo>
                    <a:pt x="175450" y="56483"/>
                  </a:lnTo>
                  <a:lnTo>
                    <a:pt x="174307" y="49029"/>
                  </a:lnTo>
                  <a:lnTo>
                    <a:pt x="170878" y="42576"/>
                  </a:lnTo>
                  <a:lnTo>
                    <a:pt x="165163" y="36980"/>
                  </a:lnTo>
                  <a:lnTo>
                    <a:pt x="157162" y="32099"/>
                  </a:lnTo>
                  <a:lnTo>
                    <a:pt x="154114" y="32099"/>
                  </a:lnTo>
                  <a:lnTo>
                    <a:pt x="149542" y="30480"/>
                  </a:lnTo>
                  <a:lnTo>
                    <a:pt x="141922" y="30480"/>
                  </a:lnTo>
                  <a:lnTo>
                    <a:pt x="137039" y="31066"/>
                  </a:lnTo>
                  <a:lnTo>
                    <a:pt x="131433" y="32813"/>
                  </a:lnTo>
                  <a:lnTo>
                    <a:pt x="124951" y="35703"/>
                  </a:lnTo>
                  <a:lnTo>
                    <a:pt x="117364" y="39759"/>
                  </a:lnTo>
                  <a:lnTo>
                    <a:pt x="109704" y="43672"/>
                  </a:lnTo>
                  <a:lnTo>
                    <a:pt x="74929" y="73487"/>
                  </a:lnTo>
                  <a:lnTo>
                    <a:pt x="49696" y="106909"/>
                  </a:lnTo>
                  <a:lnTo>
                    <a:pt x="33623" y="149637"/>
                  </a:lnTo>
                  <a:lnTo>
                    <a:pt x="33623" y="189357"/>
                  </a:lnTo>
                  <a:lnTo>
                    <a:pt x="28956" y="189357"/>
                  </a:lnTo>
                  <a:lnTo>
                    <a:pt x="16073" y="187664"/>
                  </a:lnTo>
                  <a:lnTo>
                    <a:pt x="7048" y="182677"/>
                  </a:lnTo>
                  <a:lnTo>
                    <a:pt x="1738" y="174529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8956" y="366426"/>
                  </a:moveTo>
                  <a:lnTo>
                    <a:pt x="28956" y="358806"/>
                  </a:lnTo>
                  <a:lnTo>
                    <a:pt x="130290" y="354277"/>
                  </a:lnTo>
                  <a:lnTo>
                    <a:pt x="131433" y="354200"/>
                  </a:lnTo>
                  <a:lnTo>
                    <a:pt x="152138" y="350232"/>
                  </a:lnTo>
                  <a:lnTo>
                    <a:pt x="166878" y="340506"/>
                  </a:lnTo>
                  <a:lnTo>
                    <a:pt x="175617" y="325048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97"/>
                  </a:lnTo>
                  <a:lnTo>
                    <a:pt x="181546" y="371554"/>
                  </a:lnTo>
                  <a:lnTo>
                    <a:pt x="145494" y="384213"/>
                  </a:lnTo>
                  <a:lnTo>
                    <a:pt x="131254" y="384810"/>
                  </a:lnTo>
                  <a:lnTo>
                    <a:pt x="123634" y="383286"/>
                  </a:lnTo>
                  <a:lnTo>
                    <a:pt x="117364" y="383547"/>
                  </a:lnTo>
                  <a:lnTo>
                    <a:pt x="110406" y="384238"/>
                  </a:lnTo>
                  <a:lnTo>
                    <a:pt x="103181" y="385214"/>
                  </a:lnTo>
                  <a:lnTo>
                    <a:pt x="96107" y="386334"/>
                  </a:lnTo>
                  <a:lnTo>
                    <a:pt x="79343" y="386334"/>
                  </a:lnTo>
                  <a:lnTo>
                    <a:pt x="36671" y="375570"/>
                  </a:lnTo>
                  <a:lnTo>
                    <a:pt x="32004" y="372522"/>
                  </a:lnTo>
                  <a:lnTo>
                    <a:pt x="28956" y="366426"/>
                  </a:lnTo>
                  <a:close/>
                </a:path>
                <a:path extrusionOk="0" h="386715" w="217169">
                  <a:moveTo>
                    <a:pt x="33623" y="189357"/>
                  </a:moveTo>
                  <a:lnTo>
                    <a:pt x="33623" y="154209"/>
                  </a:lnTo>
                  <a:lnTo>
                    <a:pt x="36671" y="160305"/>
                  </a:lnTo>
                  <a:lnTo>
                    <a:pt x="39719" y="161829"/>
                  </a:lnTo>
                  <a:lnTo>
                    <a:pt x="51911" y="161829"/>
                  </a:lnTo>
                  <a:lnTo>
                    <a:pt x="58007" y="160305"/>
                  </a:lnTo>
                  <a:lnTo>
                    <a:pt x="63103" y="159115"/>
                  </a:lnTo>
                  <a:lnTo>
                    <a:pt x="106394" y="140469"/>
                  </a:lnTo>
                  <a:lnTo>
                    <a:pt x="137849" y="118682"/>
                  </a:lnTo>
                  <a:lnTo>
                    <a:pt x="168211" y="84153"/>
                  </a:lnTo>
                  <a:lnTo>
                    <a:pt x="175450" y="56483"/>
                  </a:lnTo>
                  <a:lnTo>
                    <a:pt x="175450" y="125880"/>
                  </a:lnTo>
                  <a:lnTo>
                    <a:pt x="144622" y="151303"/>
                  </a:lnTo>
                  <a:lnTo>
                    <a:pt x="109489" y="172342"/>
                  </a:lnTo>
                  <a:lnTo>
                    <a:pt x="74929" y="185078"/>
                  </a:lnTo>
                  <a:lnTo>
                    <a:pt x="41243" y="189357"/>
                  </a:lnTo>
                  <a:lnTo>
                    <a:pt x="33623" y="18935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74" name="Google Shape;297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1231" y="377189"/>
              <a:ext cx="224218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5" name="Google Shape;2975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46024" y="361854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6" name="Google Shape;2976;p40"/>
            <p:cNvSpPr/>
            <p:nvPr/>
          </p:nvSpPr>
          <p:spPr>
            <a:xfrm>
              <a:off x="3462623" y="226028"/>
              <a:ext cx="220345" cy="360680"/>
            </a:xfrm>
            <a:custGeom>
              <a:rect b="b" l="l" r="r" t="t"/>
              <a:pathLst>
                <a:path extrusionOk="0" h="360680" w="220345">
                  <a:moveTo>
                    <a:pt x="0" y="300799"/>
                  </a:moveTo>
                  <a:lnTo>
                    <a:pt x="0" y="293084"/>
                  </a:lnTo>
                  <a:lnTo>
                    <a:pt x="285" y="287083"/>
                  </a:lnTo>
                  <a:lnTo>
                    <a:pt x="11430" y="249412"/>
                  </a:lnTo>
                  <a:lnTo>
                    <a:pt x="36671" y="216940"/>
                  </a:lnTo>
                  <a:lnTo>
                    <a:pt x="75201" y="191016"/>
                  </a:lnTo>
                  <a:lnTo>
                    <a:pt x="119721" y="177261"/>
                  </a:lnTo>
                  <a:lnTo>
                    <a:pt x="143446" y="175545"/>
                  </a:lnTo>
                  <a:lnTo>
                    <a:pt x="153495" y="175855"/>
                  </a:lnTo>
                  <a:lnTo>
                    <a:pt x="163258" y="176879"/>
                  </a:lnTo>
                  <a:lnTo>
                    <a:pt x="173021" y="178760"/>
                  </a:lnTo>
                  <a:lnTo>
                    <a:pt x="183070" y="181641"/>
                  </a:lnTo>
                  <a:lnTo>
                    <a:pt x="183070" y="152685"/>
                  </a:lnTo>
                  <a:lnTo>
                    <a:pt x="183975" y="142319"/>
                  </a:lnTo>
                  <a:lnTo>
                    <a:pt x="185213" y="121088"/>
                  </a:lnTo>
                  <a:lnTo>
                    <a:pt x="186118" y="109918"/>
                  </a:lnTo>
                  <a:lnTo>
                    <a:pt x="188904" y="49777"/>
                  </a:lnTo>
                  <a:lnTo>
                    <a:pt x="189166" y="41148"/>
                  </a:lnTo>
                  <a:lnTo>
                    <a:pt x="190690" y="35052"/>
                  </a:lnTo>
                  <a:lnTo>
                    <a:pt x="190690" y="28956"/>
                  </a:lnTo>
                  <a:lnTo>
                    <a:pt x="196786" y="10668"/>
                  </a:lnTo>
                  <a:lnTo>
                    <a:pt x="201358" y="4572"/>
                  </a:lnTo>
                  <a:lnTo>
                    <a:pt x="208978" y="0"/>
                  </a:lnTo>
                  <a:lnTo>
                    <a:pt x="219741" y="0"/>
                  </a:lnTo>
                  <a:lnTo>
                    <a:pt x="219551" y="42529"/>
                  </a:lnTo>
                  <a:lnTo>
                    <a:pt x="219098" y="63302"/>
                  </a:lnTo>
                  <a:lnTo>
                    <a:pt x="218217" y="83915"/>
                  </a:lnTo>
                  <a:lnTo>
                    <a:pt x="211502" y="204751"/>
                  </a:lnTo>
                  <a:lnTo>
                    <a:pt x="210779" y="225839"/>
                  </a:lnTo>
                  <a:lnTo>
                    <a:pt x="210502" y="247364"/>
                  </a:lnTo>
                  <a:lnTo>
                    <a:pt x="210502" y="358806"/>
                  </a:lnTo>
                  <a:lnTo>
                    <a:pt x="207454" y="360330"/>
                  </a:lnTo>
                  <a:lnTo>
                    <a:pt x="201358" y="360330"/>
                  </a:lnTo>
                  <a:lnTo>
                    <a:pt x="191595" y="358067"/>
                  </a:lnTo>
                  <a:lnTo>
                    <a:pt x="184975" y="351365"/>
                  </a:lnTo>
                  <a:lnTo>
                    <a:pt x="181213" y="340359"/>
                  </a:lnTo>
                  <a:lnTo>
                    <a:pt x="180022" y="325183"/>
                  </a:lnTo>
                  <a:lnTo>
                    <a:pt x="180022" y="309943"/>
                  </a:lnTo>
                  <a:lnTo>
                    <a:pt x="175450" y="313064"/>
                  </a:lnTo>
                  <a:lnTo>
                    <a:pt x="175450" y="218313"/>
                  </a:lnTo>
                  <a:lnTo>
                    <a:pt x="173759" y="211431"/>
                  </a:lnTo>
                  <a:lnTo>
                    <a:pt x="168783" y="206692"/>
                  </a:lnTo>
                  <a:lnTo>
                    <a:pt x="160662" y="203954"/>
                  </a:lnTo>
                  <a:lnTo>
                    <a:pt x="149542" y="203073"/>
                  </a:lnTo>
                  <a:lnTo>
                    <a:pt x="132778" y="203073"/>
                  </a:lnTo>
                  <a:lnTo>
                    <a:pt x="94059" y="215669"/>
                  </a:lnTo>
                  <a:lnTo>
                    <a:pt x="62174" y="236925"/>
                  </a:lnTo>
                  <a:lnTo>
                    <a:pt x="36671" y="270224"/>
                  </a:lnTo>
                  <a:lnTo>
                    <a:pt x="35147" y="276320"/>
                  </a:lnTo>
                  <a:lnTo>
                    <a:pt x="33528" y="282416"/>
                  </a:lnTo>
                  <a:lnTo>
                    <a:pt x="33528" y="347641"/>
                  </a:lnTo>
                  <a:lnTo>
                    <a:pt x="27734" y="343916"/>
                  </a:lnTo>
                  <a:lnTo>
                    <a:pt x="19252" y="336053"/>
                  </a:lnTo>
                  <a:lnTo>
                    <a:pt x="11074" y="326208"/>
                  </a:lnTo>
                  <a:lnTo>
                    <a:pt x="3048" y="314515"/>
                  </a:lnTo>
                  <a:lnTo>
                    <a:pt x="1524" y="306895"/>
                  </a:lnTo>
                  <a:lnTo>
                    <a:pt x="0" y="300799"/>
                  </a:lnTo>
                  <a:close/>
                </a:path>
                <a:path extrusionOk="0" h="360680" w="220345">
                  <a:moveTo>
                    <a:pt x="210502" y="358806"/>
                  </a:moveTo>
                  <a:lnTo>
                    <a:pt x="210502" y="247364"/>
                  </a:lnTo>
                  <a:lnTo>
                    <a:pt x="211041" y="269405"/>
                  </a:lnTo>
                  <a:lnTo>
                    <a:pt x="212455" y="292179"/>
                  </a:lnTo>
                  <a:lnTo>
                    <a:pt x="216693" y="340423"/>
                  </a:lnTo>
                  <a:lnTo>
                    <a:pt x="216693" y="352710"/>
                  </a:lnTo>
                  <a:lnTo>
                    <a:pt x="213645" y="355758"/>
                  </a:lnTo>
                  <a:lnTo>
                    <a:pt x="210502" y="358806"/>
                  </a:lnTo>
                  <a:close/>
                </a:path>
                <a:path extrusionOk="0" h="360680" w="220345">
                  <a:moveTo>
                    <a:pt x="33528" y="347641"/>
                  </a:moveTo>
                  <a:lnTo>
                    <a:pt x="33528" y="288512"/>
                  </a:lnTo>
                  <a:lnTo>
                    <a:pt x="34995" y="304331"/>
                  </a:lnTo>
                  <a:lnTo>
                    <a:pt x="39481" y="315265"/>
                  </a:lnTo>
                  <a:lnTo>
                    <a:pt x="47110" y="321610"/>
                  </a:lnTo>
                  <a:lnTo>
                    <a:pt x="58007" y="323659"/>
                  </a:lnTo>
                  <a:lnTo>
                    <a:pt x="67151" y="323659"/>
                  </a:lnTo>
                  <a:lnTo>
                    <a:pt x="112871" y="312991"/>
                  </a:lnTo>
                  <a:lnTo>
                    <a:pt x="153912" y="293703"/>
                  </a:lnTo>
                  <a:lnTo>
                    <a:pt x="175450" y="277844"/>
                  </a:lnTo>
                  <a:lnTo>
                    <a:pt x="175450" y="313064"/>
                  </a:lnTo>
                  <a:lnTo>
                    <a:pt x="149408" y="330841"/>
                  </a:lnTo>
                  <a:lnTo>
                    <a:pt x="121491" y="345614"/>
                  </a:lnTo>
                  <a:lnTo>
                    <a:pt x="96145" y="354386"/>
                  </a:lnTo>
                  <a:lnTo>
                    <a:pt x="73247" y="357282"/>
                  </a:lnTo>
                  <a:lnTo>
                    <a:pt x="64103" y="356735"/>
                  </a:lnTo>
                  <a:lnTo>
                    <a:pt x="54959" y="355187"/>
                  </a:lnTo>
                  <a:lnTo>
                    <a:pt x="45815" y="352782"/>
                  </a:lnTo>
                  <a:lnTo>
                    <a:pt x="36671" y="349662"/>
                  </a:lnTo>
                  <a:lnTo>
                    <a:pt x="33528" y="34764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77" name="Google Shape;2977;p40"/>
          <p:cNvGrpSpPr/>
          <p:nvPr/>
        </p:nvGrpSpPr>
        <p:grpSpPr>
          <a:xfrm>
            <a:off x="3886771" y="280987"/>
            <a:ext cx="1366933" cy="317563"/>
            <a:chOff x="3886771" y="280987"/>
            <a:chExt cx="1366933" cy="317563"/>
          </a:xfrm>
        </p:grpSpPr>
        <p:sp>
          <p:nvSpPr>
            <p:cNvPr id="2978" name="Google Shape;2978;p40"/>
            <p:cNvSpPr/>
            <p:nvPr/>
          </p:nvSpPr>
          <p:spPr>
            <a:xfrm>
              <a:off x="3886771" y="288607"/>
              <a:ext cx="305435" cy="297815"/>
            </a:xfrm>
            <a:custGeom>
              <a:rect b="b" l="l" r="r" t="t"/>
              <a:pathLst>
                <a:path extrusionOk="0" h="297815" w="305435">
                  <a:moveTo>
                    <a:pt x="0" y="184784"/>
                  </a:moveTo>
                  <a:lnTo>
                    <a:pt x="7072" y="131715"/>
                  </a:lnTo>
                  <a:lnTo>
                    <a:pt x="28194" y="83010"/>
                  </a:lnTo>
                  <a:lnTo>
                    <a:pt x="60824" y="42942"/>
                  </a:lnTo>
                  <a:lnTo>
                    <a:pt x="103727" y="13715"/>
                  </a:lnTo>
                  <a:lnTo>
                    <a:pt x="153099" y="857"/>
                  </a:lnTo>
                  <a:lnTo>
                    <a:pt x="170878" y="0"/>
                  </a:lnTo>
                  <a:lnTo>
                    <a:pt x="185451" y="333"/>
                  </a:lnTo>
                  <a:lnTo>
                    <a:pt x="220218" y="23062"/>
                  </a:lnTo>
                  <a:lnTo>
                    <a:pt x="222694" y="48863"/>
                  </a:lnTo>
                  <a:lnTo>
                    <a:pt x="208407" y="35925"/>
                  </a:lnTo>
                  <a:lnTo>
                    <a:pt x="192976" y="26872"/>
                  </a:lnTo>
                  <a:lnTo>
                    <a:pt x="176403" y="21551"/>
                  </a:lnTo>
                  <a:lnTo>
                    <a:pt x="158686" y="19811"/>
                  </a:lnTo>
                  <a:lnTo>
                    <a:pt x="141772" y="21504"/>
                  </a:lnTo>
                  <a:lnTo>
                    <a:pt x="94583" y="45815"/>
                  </a:lnTo>
                  <a:lnTo>
                    <a:pt x="61579" y="82438"/>
                  </a:lnTo>
                  <a:lnTo>
                    <a:pt x="41148" y="128206"/>
                  </a:lnTo>
                  <a:lnTo>
                    <a:pt x="35052" y="158781"/>
                  </a:lnTo>
                  <a:lnTo>
                    <a:pt x="35052" y="172497"/>
                  </a:lnTo>
                  <a:lnTo>
                    <a:pt x="36576" y="177069"/>
                  </a:lnTo>
                  <a:lnTo>
                    <a:pt x="38315" y="198557"/>
                  </a:lnTo>
                  <a:lnTo>
                    <a:pt x="65627" y="245840"/>
                  </a:lnTo>
                  <a:lnTo>
                    <a:pt x="117276" y="265771"/>
                  </a:lnTo>
                  <a:lnTo>
                    <a:pt x="138779" y="267176"/>
                  </a:lnTo>
                  <a:lnTo>
                    <a:pt x="168268" y="262602"/>
                  </a:lnTo>
                  <a:lnTo>
                    <a:pt x="197167" y="253448"/>
                  </a:lnTo>
                  <a:lnTo>
                    <a:pt x="225495" y="239704"/>
                  </a:lnTo>
                  <a:lnTo>
                    <a:pt x="253269" y="221360"/>
                  </a:lnTo>
                  <a:lnTo>
                    <a:pt x="260627" y="215645"/>
                  </a:lnTo>
                  <a:lnTo>
                    <a:pt x="285273" y="198500"/>
                  </a:lnTo>
                  <a:lnTo>
                    <a:pt x="289845" y="198500"/>
                  </a:lnTo>
                  <a:lnTo>
                    <a:pt x="292893" y="200024"/>
                  </a:lnTo>
                  <a:lnTo>
                    <a:pt x="297465" y="201548"/>
                  </a:lnTo>
                  <a:lnTo>
                    <a:pt x="302037" y="201548"/>
                  </a:lnTo>
                  <a:lnTo>
                    <a:pt x="305085" y="206120"/>
                  </a:lnTo>
                  <a:lnTo>
                    <a:pt x="305085" y="210692"/>
                  </a:lnTo>
                  <a:lnTo>
                    <a:pt x="283344" y="228774"/>
                  </a:lnTo>
                  <a:lnTo>
                    <a:pt x="246149" y="256863"/>
                  </a:lnTo>
                  <a:lnTo>
                    <a:pt x="202611" y="280352"/>
                  </a:lnTo>
                  <a:lnTo>
                    <a:pt x="151623" y="295773"/>
                  </a:lnTo>
                  <a:lnTo>
                    <a:pt x="128111" y="297751"/>
                  </a:lnTo>
                  <a:lnTo>
                    <a:pt x="122015" y="297751"/>
                  </a:lnTo>
                  <a:lnTo>
                    <a:pt x="75902" y="289738"/>
                  </a:lnTo>
                  <a:lnTo>
                    <a:pt x="36576" y="265652"/>
                  </a:lnTo>
                  <a:lnTo>
                    <a:pt x="9144" y="229219"/>
                  </a:lnTo>
                  <a:lnTo>
                    <a:pt x="2286" y="207921"/>
                  </a:lnTo>
                  <a:lnTo>
                    <a:pt x="0" y="18478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79" name="Google Shape;2979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23956" y="384810"/>
              <a:ext cx="227266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0" name="Google Shape;2980;p40"/>
            <p:cNvSpPr/>
            <p:nvPr/>
          </p:nvSpPr>
          <p:spPr>
            <a:xfrm>
              <a:off x="4467987" y="280987"/>
              <a:ext cx="47625" cy="305435"/>
            </a:xfrm>
            <a:custGeom>
              <a:rect b="b" l="l" r="r" t="t"/>
              <a:pathLst>
                <a:path extrusionOk="0" h="305434" w="47625">
                  <a:moveTo>
                    <a:pt x="0" y="15240"/>
                  </a:moveTo>
                  <a:lnTo>
                    <a:pt x="3143" y="10668"/>
                  </a:lnTo>
                  <a:lnTo>
                    <a:pt x="4667" y="7620"/>
                  </a:lnTo>
                  <a:lnTo>
                    <a:pt x="10763" y="1524"/>
                  </a:lnTo>
                  <a:lnTo>
                    <a:pt x="13811" y="0"/>
                  </a:lnTo>
                  <a:lnTo>
                    <a:pt x="18383" y="0"/>
                  </a:lnTo>
                  <a:lnTo>
                    <a:pt x="37885" y="73415"/>
                  </a:lnTo>
                  <a:lnTo>
                    <a:pt x="42767" y="131254"/>
                  </a:lnTo>
                  <a:lnTo>
                    <a:pt x="46196" y="207597"/>
                  </a:lnTo>
                  <a:lnTo>
                    <a:pt x="47053" y="245911"/>
                  </a:lnTo>
                  <a:lnTo>
                    <a:pt x="47339" y="283940"/>
                  </a:lnTo>
                  <a:lnTo>
                    <a:pt x="45600" y="293115"/>
                  </a:lnTo>
                  <a:lnTo>
                    <a:pt x="40290" y="299835"/>
                  </a:lnTo>
                  <a:lnTo>
                    <a:pt x="31265" y="303965"/>
                  </a:lnTo>
                  <a:lnTo>
                    <a:pt x="18383" y="305371"/>
                  </a:lnTo>
                  <a:lnTo>
                    <a:pt x="15335" y="303847"/>
                  </a:lnTo>
                  <a:lnTo>
                    <a:pt x="15097" y="291505"/>
                  </a:lnTo>
                  <a:lnTo>
                    <a:pt x="14049" y="261748"/>
                  </a:lnTo>
                  <a:lnTo>
                    <a:pt x="13811" y="244316"/>
                  </a:lnTo>
                  <a:lnTo>
                    <a:pt x="12930" y="227424"/>
                  </a:lnTo>
                  <a:lnTo>
                    <a:pt x="12477" y="211264"/>
                  </a:lnTo>
                  <a:lnTo>
                    <a:pt x="12287" y="181641"/>
                  </a:lnTo>
                  <a:lnTo>
                    <a:pt x="11406" y="168210"/>
                  </a:lnTo>
                  <a:lnTo>
                    <a:pt x="10953" y="155340"/>
                  </a:lnTo>
                  <a:lnTo>
                    <a:pt x="10763" y="131254"/>
                  </a:lnTo>
                  <a:lnTo>
                    <a:pt x="9858" y="119203"/>
                  </a:lnTo>
                  <a:lnTo>
                    <a:pt x="8620" y="97352"/>
                  </a:lnTo>
                  <a:lnTo>
                    <a:pt x="7715" y="86963"/>
                  </a:lnTo>
                  <a:lnTo>
                    <a:pt x="7715" y="59531"/>
                  </a:lnTo>
                  <a:lnTo>
                    <a:pt x="7166" y="53253"/>
                  </a:lnTo>
                  <a:lnTo>
                    <a:pt x="5607" y="4367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81" name="Google Shape;2981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53426" y="384810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2" name="Google Shape;2982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99076" y="369474"/>
              <a:ext cx="454628" cy="229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3" name="Google Shape;2983;p40"/>
          <p:cNvGrpSpPr/>
          <p:nvPr/>
        </p:nvGrpSpPr>
        <p:grpSpPr>
          <a:xfrm>
            <a:off x="1166526" y="4017359"/>
            <a:ext cx="378333" cy="164877"/>
            <a:chOff x="1166526" y="4017359"/>
            <a:chExt cx="378333" cy="164877"/>
          </a:xfrm>
        </p:grpSpPr>
        <p:pic>
          <p:nvPicPr>
            <p:cNvPr id="2984" name="Google Shape;2984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66526" y="4024979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5" name="Google Shape;2985;p40"/>
            <p:cNvSpPr/>
            <p:nvPr/>
          </p:nvSpPr>
          <p:spPr>
            <a:xfrm>
              <a:off x="1270254" y="4028027"/>
              <a:ext cx="20320" cy="119380"/>
            </a:xfrm>
            <a:custGeom>
              <a:rect b="b" l="l" r="r" t="t"/>
              <a:pathLst>
                <a:path extrusionOk="0" h="119379" w="20319">
                  <a:moveTo>
                    <a:pt x="3048" y="119062"/>
                  </a:moveTo>
                  <a:lnTo>
                    <a:pt x="3048" y="35147"/>
                  </a:lnTo>
                  <a:lnTo>
                    <a:pt x="15240" y="35147"/>
                  </a:lnTo>
                  <a:lnTo>
                    <a:pt x="15240" y="119062"/>
                  </a:lnTo>
                  <a:lnTo>
                    <a:pt x="3048" y="119062"/>
                  </a:lnTo>
                  <a:close/>
                </a:path>
                <a:path extrusionOk="0" h="119379" w="20319">
                  <a:moveTo>
                    <a:pt x="0" y="12192"/>
                  </a:moveTo>
                  <a:lnTo>
                    <a:pt x="0" y="6096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9907" y="6096"/>
                  </a:lnTo>
                  <a:lnTo>
                    <a:pt x="19907" y="12192"/>
                  </a:lnTo>
                  <a:lnTo>
                    <a:pt x="18288" y="13716"/>
                  </a:lnTo>
                  <a:lnTo>
                    <a:pt x="13716" y="18288"/>
                  </a:lnTo>
                  <a:lnTo>
                    <a:pt x="4572" y="18288"/>
                  </a:lnTo>
                  <a:lnTo>
                    <a:pt x="3048" y="1524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86" name="Google Shape;2986;p4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09973" y="4060126"/>
              <a:ext cx="8239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7" name="Google Shape;2987;p4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15224" y="4017359"/>
              <a:ext cx="129635" cy="1297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8" name="Google Shape;2988;p40"/>
          <p:cNvGrpSpPr/>
          <p:nvPr/>
        </p:nvGrpSpPr>
        <p:grpSpPr>
          <a:xfrm>
            <a:off x="1592199" y="4017264"/>
            <a:ext cx="324992" cy="131445"/>
            <a:chOff x="1592199" y="4017264"/>
            <a:chExt cx="324992" cy="131445"/>
          </a:xfrm>
        </p:grpSpPr>
        <p:sp>
          <p:nvSpPr>
            <p:cNvPr id="2989" name="Google Shape;2989;p40"/>
            <p:cNvSpPr/>
            <p:nvPr/>
          </p:nvSpPr>
          <p:spPr>
            <a:xfrm>
              <a:off x="1592199" y="4017264"/>
              <a:ext cx="149860" cy="131445"/>
            </a:xfrm>
            <a:custGeom>
              <a:rect b="b" l="l" r="r" t="t"/>
              <a:pathLst>
                <a:path extrusionOk="0" h="131445" w="149860">
                  <a:moveTo>
                    <a:pt x="74764" y="116116"/>
                  </a:moveTo>
                  <a:lnTo>
                    <a:pt x="65620" y="110020"/>
                  </a:lnTo>
                  <a:lnTo>
                    <a:pt x="59524" y="116116"/>
                  </a:lnTo>
                  <a:lnTo>
                    <a:pt x="56476" y="117640"/>
                  </a:lnTo>
                  <a:lnTo>
                    <a:pt x="51904" y="120688"/>
                  </a:lnTo>
                  <a:lnTo>
                    <a:pt x="36576" y="120688"/>
                  </a:lnTo>
                  <a:lnTo>
                    <a:pt x="32004" y="119164"/>
                  </a:lnTo>
                  <a:lnTo>
                    <a:pt x="18288" y="110020"/>
                  </a:lnTo>
                  <a:lnTo>
                    <a:pt x="16764" y="105448"/>
                  </a:lnTo>
                  <a:lnTo>
                    <a:pt x="13716" y="99352"/>
                  </a:lnTo>
                  <a:lnTo>
                    <a:pt x="12192" y="93256"/>
                  </a:lnTo>
                  <a:lnTo>
                    <a:pt x="12192" y="80962"/>
                  </a:lnTo>
                  <a:lnTo>
                    <a:pt x="13716" y="74866"/>
                  </a:lnTo>
                  <a:lnTo>
                    <a:pt x="16764" y="70294"/>
                  </a:lnTo>
                  <a:lnTo>
                    <a:pt x="18288" y="65722"/>
                  </a:lnTo>
                  <a:lnTo>
                    <a:pt x="22860" y="61150"/>
                  </a:lnTo>
                  <a:lnTo>
                    <a:pt x="32004" y="55054"/>
                  </a:lnTo>
                  <a:lnTo>
                    <a:pt x="36576" y="53530"/>
                  </a:lnTo>
                  <a:lnTo>
                    <a:pt x="41148" y="53530"/>
                  </a:lnTo>
                  <a:lnTo>
                    <a:pt x="48628" y="54394"/>
                  </a:lnTo>
                  <a:lnTo>
                    <a:pt x="54940" y="56959"/>
                  </a:lnTo>
                  <a:lnTo>
                    <a:pt x="60096" y="61252"/>
                  </a:lnTo>
                  <a:lnTo>
                    <a:pt x="64096" y="67246"/>
                  </a:lnTo>
                  <a:lnTo>
                    <a:pt x="73240" y="59626"/>
                  </a:lnTo>
                  <a:lnTo>
                    <a:pt x="68668" y="53530"/>
                  </a:lnTo>
                  <a:lnTo>
                    <a:pt x="54952" y="44386"/>
                  </a:lnTo>
                  <a:lnTo>
                    <a:pt x="48768" y="42862"/>
                  </a:lnTo>
                  <a:lnTo>
                    <a:pt x="33528" y="42862"/>
                  </a:lnTo>
                  <a:lnTo>
                    <a:pt x="27432" y="44386"/>
                  </a:lnTo>
                  <a:lnTo>
                    <a:pt x="19812" y="48958"/>
                  </a:lnTo>
                  <a:lnTo>
                    <a:pt x="13716" y="52006"/>
                  </a:lnTo>
                  <a:lnTo>
                    <a:pt x="9144" y="58102"/>
                  </a:lnTo>
                  <a:lnTo>
                    <a:pt x="6096" y="64198"/>
                  </a:lnTo>
                  <a:lnTo>
                    <a:pt x="0" y="79438"/>
                  </a:lnTo>
                  <a:lnTo>
                    <a:pt x="0" y="96304"/>
                  </a:lnTo>
                  <a:lnTo>
                    <a:pt x="3048" y="103924"/>
                  </a:lnTo>
                  <a:lnTo>
                    <a:pt x="6096" y="110020"/>
                  </a:lnTo>
                  <a:lnTo>
                    <a:pt x="9144" y="117640"/>
                  </a:lnTo>
                  <a:lnTo>
                    <a:pt x="21336" y="126784"/>
                  </a:lnTo>
                  <a:lnTo>
                    <a:pt x="27432" y="129832"/>
                  </a:lnTo>
                  <a:lnTo>
                    <a:pt x="33528" y="131356"/>
                  </a:lnTo>
                  <a:lnTo>
                    <a:pt x="42672" y="131356"/>
                  </a:lnTo>
                  <a:lnTo>
                    <a:pt x="48768" y="131356"/>
                  </a:lnTo>
                  <a:lnTo>
                    <a:pt x="61048" y="128308"/>
                  </a:lnTo>
                  <a:lnTo>
                    <a:pt x="67144" y="125260"/>
                  </a:lnTo>
                  <a:lnTo>
                    <a:pt x="71716" y="120688"/>
                  </a:lnTo>
                  <a:lnTo>
                    <a:pt x="74764" y="116116"/>
                  </a:lnTo>
                  <a:close/>
                </a:path>
                <a:path extrusionOk="0" h="131445" w="149860">
                  <a:moveTo>
                    <a:pt x="104013" y="0"/>
                  </a:moveTo>
                  <a:lnTo>
                    <a:pt x="91821" y="0"/>
                  </a:lnTo>
                  <a:lnTo>
                    <a:pt x="91821" y="129540"/>
                  </a:lnTo>
                  <a:lnTo>
                    <a:pt x="104013" y="129540"/>
                  </a:lnTo>
                  <a:lnTo>
                    <a:pt x="104013" y="0"/>
                  </a:lnTo>
                  <a:close/>
                </a:path>
                <a:path extrusionOk="0" h="131445" w="149860">
                  <a:moveTo>
                    <a:pt x="146392" y="45910"/>
                  </a:moveTo>
                  <a:lnTo>
                    <a:pt x="134200" y="45910"/>
                  </a:lnTo>
                  <a:lnTo>
                    <a:pt x="134200" y="129832"/>
                  </a:lnTo>
                  <a:lnTo>
                    <a:pt x="146392" y="129832"/>
                  </a:lnTo>
                  <a:lnTo>
                    <a:pt x="146392" y="45910"/>
                  </a:lnTo>
                  <a:close/>
                </a:path>
                <a:path extrusionOk="0" h="131445" w="149860">
                  <a:moveTo>
                    <a:pt x="149440" y="16865"/>
                  </a:moveTo>
                  <a:lnTo>
                    <a:pt x="146392" y="13817"/>
                  </a:lnTo>
                  <a:lnTo>
                    <a:pt x="144868" y="10769"/>
                  </a:lnTo>
                  <a:lnTo>
                    <a:pt x="134200" y="10769"/>
                  </a:lnTo>
                  <a:lnTo>
                    <a:pt x="132676" y="13817"/>
                  </a:lnTo>
                  <a:lnTo>
                    <a:pt x="129628" y="16865"/>
                  </a:lnTo>
                  <a:lnTo>
                    <a:pt x="129628" y="22961"/>
                  </a:lnTo>
                  <a:lnTo>
                    <a:pt x="132676" y="26009"/>
                  </a:lnTo>
                  <a:lnTo>
                    <a:pt x="134200" y="29057"/>
                  </a:lnTo>
                  <a:lnTo>
                    <a:pt x="144868" y="29057"/>
                  </a:lnTo>
                  <a:lnTo>
                    <a:pt x="146392" y="26009"/>
                  </a:lnTo>
                  <a:lnTo>
                    <a:pt x="149440" y="22961"/>
                  </a:lnTo>
                  <a:lnTo>
                    <a:pt x="149440" y="16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90" name="Google Shape;2990;p4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61553" y="4017359"/>
              <a:ext cx="155638" cy="1312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1" name="Google Shape;2991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64435" y="4060126"/>
            <a:ext cx="170878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2" name="Google Shape;2992;p40"/>
          <p:cNvGrpSpPr/>
          <p:nvPr/>
        </p:nvGrpSpPr>
        <p:grpSpPr>
          <a:xfrm>
            <a:off x="2199132" y="4017264"/>
            <a:ext cx="536289" cy="164973"/>
            <a:chOff x="2199132" y="4017264"/>
            <a:chExt cx="536289" cy="164973"/>
          </a:xfrm>
        </p:grpSpPr>
        <p:pic>
          <p:nvPicPr>
            <p:cNvPr id="2993" name="Google Shape;2993;p4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199132" y="4017264"/>
              <a:ext cx="496061" cy="164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4" name="Google Shape;2994;p40"/>
            <p:cNvSpPr/>
            <p:nvPr/>
          </p:nvSpPr>
          <p:spPr>
            <a:xfrm>
              <a:off x="2715101" y="4128801"/>
              <a:ext cx="20320" cy="40005"/>
            </a:xfrm>
            <a:custGeom>
              <a:rect b="b" l="l" r="r" t="t"/>
              <a:pathLst>
                <a:path extrusionOk="0" h="40004" w="20319">
                  <a:moveTo>
                    <a:pt x="0" y="36671"/>
                  </a:moveTo>
                  <a:lnTo>
                    <a:pt x="6096" y="32099"/>
                  </a:lnTo>
                  <a:lnTo>
                    <a:pt x="9144" y="25907"/>
                  </a:lnTo>
                  <a:lnTo>
                    <a:pt x="9143" y="18287"/>
                  </a:lnTo>
                  <a:lnTo>
                    <a:pt x="4571" y="18287"/>
                  </a:lnTo>
                  <a:lnTo>
                    <a:pt x="0" y="13715"/>
                  </a:lnTo>
                  <a:lnTo>
                    <a:pt x="0" y="4571"/>
                  </a:lnTo>
                  <a:lnTo>
                    <a:pt x="1523" y="1523"/>
                  </a:lnTo>
                  <a:lnTo>
                    <a:pt x="4571" y="0"/>
                  </a:lnTo>
                  <a:lnTo>
                    <a:pt x="13715" y="0"/>
                  </a:lnTo>
                  <a:lnTo>
                    <a:pt x="18287" y="4571"/>
                  </a:lnTo>
                  <a:lnTo>
                    <a:pt x="19811" y="7619"/>
                  </a:lnTo>
                  <a:lnTo>
                    <a:pt x="19812" y="16763"/>
                  </a:lnTo>
                  <a:lnTo>
                    <a:pt x="16764" y="22859"/>
                  </a:lnTo>
                  <a:lnTo>
                    <a:pt x="13716" y="27431"/>
                  </a:lnTo>
                  <a:lnTo>
                    <a:pt x="10668" y="33623"/>
                  </a:lnTo>
                  <a:lnTo>
                    <a:pt x="6096" y="38195"/>
                  </a:lnTo>
                  <a:lnTo>
                    <a:pt x="1524" y="39719"/>
                  </a:lnTo>
                  <a:lnTo>
                    <a:pt x="0" y="36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2995" name="Google Shape;2995;p40"/>
          <p:cNvGrpSpPr/>
          <p:nvPr/>
        </p:nvGrpSpPr>
        <p:grpSpPr>
          <a:xfrm>
            <a:off x="2788253" y="4017359"/>
            <a:ext cx="281972" cy="131349"/>
            <a:chOff x="2788253" y="4017359"/>
            <a:chExt cx="281972" cy="131349"/>
          </a:xfrm>
        </p:grpSpPr>
        <p:pic>
          <p:nvPicPr>
            <p:cNvPr id="2996" name="Google Shape;2996;p4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788253" y="4017359"/>
              <a:ext cx="175450" cy="1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7" name="Google Shape;2997;p4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989707" y="4028027"/>
              <a:ext cx="80518" cy="119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8" name="Google Shape;2998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17818" y="4017264"/>
            <a:ext cx="439388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9" name="Google Shape;2999;p40"/>
          <p:cNvGrpSpPr/>
          <p:nvPr/>
        </p:nvGrpSpPr>
        <p:grpSpPr>
          <a:xfrm>
            <a:off x="1161948" y="4437221"/>
            <a:ext cx="343287" cy="131477"/>
            <a:chOff x="1161948" y="4437221"/>
            <a:chExt cx="343287" cy="131477"/>
          </a:xfrm>
        </p:grpSpPr>
        <p:sp>
          <p:nvSpPr>
            <p:cNvPr id="3000" name="Google Shape;3000;p40"/>
            <p:cNvSpPr/>
            <p:nvPr/>
          </p:nvSpPr>
          <p:spPr>
            <a:xfrm>
              <a:off x="1161948" y="4437888"/>
              <a:ext cx="168275" cy="130810"/>
            </a:xfrm>
            <a:custGeom>
              <a:rect b="b" l="l" r="r" t="t"/>
              <a:pathLst>
                <a:path extrusionOk="0" h="130810" w="168275">
                  <a:moveTo>
                    <a:pt x="91528" y="29908"/>
                  </a:moveTo>
                  <a:lnTo>
                    <a:pt x="55702" y="4457"/>
                  </a:lnTo>
                  <a:lnTo>
                    <a:pt x="48856" y="3911"/>
                  </a:lnTo>
                  <a:lnTo>
                    <a:pt x="41325" y="4457"/>
                  </a:lnTo>
                  <a:lnTo>
                    <a:pt x="9575" y="26403"/>
                  </a:lnTo>
                  <a:lnTo>
                    <a:pt x="0" y="68110"/>
                  </a:lnTo>
                  <a:lnTo>
                    <a:pt x="520" y="77851"/>
                  </a:lnTo>
                  <a:lnTo>
                    <a:pt x="13906" y="114071"/>
                  </a:lnTo>
                  <a:lnTo>
                    <a:pt x="50380" y="130683"/>
                  </a:lnTo>
                  <a:lnTo>
                    <a:pt x="59524" y="130683"/>
                  </a:lnTo>
                  <a:lnTo>
                    <a:pt x="91528" y="103162"/>
                  </a:lnTo>
                  <a:lnTo>
                    <a:pt x="80860" y="95542"/>
                  </a:lnTo>
                  <a:lnTo>
                    <a:pt x="76288" y="103162"/>
                  </a:lnTo>
                  <a:lnTo>
                    <a:pt x="73240" y="109258"/>
                  </a:lnTo>
                  <a:lnTo>
                    <a:pt x="67144" y="113830"/>
                  </a:lnTo>
                  <a:lnTo>
                    <a:pt x="62572" y="116878"/>
                  </a:lnTo>
                  <a:lnTo>
                    <a:pt x="56476" y="118491"/>
                  </a:lnTo>
                  <a:lnTo>
                    <a:pt x="41236" y="118491"/>
                  </a:lnTo>
                  <a:lnTo>
                    <a:pt x="35052" y="116878"/>
                  </a:lnTo>
                  <a:lnTo>
                    <a:pt x="30480" y="112306"/>
                  </a:lnTo>
                  <a:lnTo>
                    <a:pt x="25908" y="109258"/>
                  </a:lnTo>
                  <a:lnTo>
                    <a:pt x="15240" y="68110"/>
                  </a:lnTo>
                  <a:lnTo>
                    <a:pt x="15786" y="56311"/>
                  </a:lnTo>
                  <a:lnTo>
                    <a:pt x="34112" y="19583"/>
                  </a:lnTo>
                  <a:lnTo>
                    <a:pt x="48856" y="16103"/>
                  </a:lnTo>
                  <a:lnTo>
                    <a:pt x="56476" y="16103"/>
                  </a:lnTo>
                  <a:lnTo>
                    <a:pt x="62572" y="17716"/>
                  </a:lnTo>
                  <a:lnTo>
                    <a:pt x="71716" y="23812"/>
                  </a:lnTo>
                  <a:lnTo>
                    <a:pt x="76288" y="28384"/>
                  </a:lnTo>
                  <a:lnTo>
                    <a:pt x="80860" y="36004"/>
                  </a:lnTo>
                  <a:lnTo>
                    <a:pt x="91528" y="29908"/>
                  </a:lnTo>
                  <a:close/>
                </a:path>
                <a:path extrusionOk="0" h="130810" w="168275">
                  <a:moveTo>
                    <a:pt x="121259" y="0"/>
                  </a:moveTo>
                  <a:lnTo>
                    <a:pt x="109067" y="0"/>
                  </a:lnTo>
                  <a:lnTo>
                    <a:pt x="109067" y="129540"/>
                  </a:lnTo>
                  <a:lnTo>
                    <a:pt x="121259" y="129540"/>
                  </a:lnTo>
                  <a:lnTo>
                    <a:pt x="121259" y="0"/>
                  </a:lnTo>
                  <a:close/>
                </a:path>
                <a:path extrusionOk="0" h="130810" w="168275">
                  <a:moveTo>
                    <a:pt x="164884" y="45148"/>
                  </a:moveTo>
                  <a:lnTo>
                    <a:pt x="152590" y="45148"/>
                  </a:lnTo>
                  <a:lnTo>
                    <a:pt x="152590" y="127635"/>
                  </a:lnTo>
                  <a:lnTo>
                    <a:pt x="164884" y="127635"/>
                  </a:lnTo>
                  <a:lnTo>
                    <a:pt x="164884" y="45148"/>
                  </a:lnTo>
                  <a:close/>
                </a:path>
                <a:path extrusionOk="0" h="130810" w="168275">
                  <a:moveTo>
                    <a:pt x="167932" y="16103"/>
                  </a:moveTo>
                  <a:lnTo>
                    <a:pt x="164884" y="13055"/>
                  </a:lnTo>
                  <a:lnTo>
                    <a:pt x="163360" y="10007"/>
                  </a:lnTo>
                  <a:lnTo>
                    <a:pt x="154114" y="10007"/>
                  </a:lnTo>
                  <a:lnTo>
                    <a:pt x="149542" y="14579"/>
                  </a:lnTo>
                  <a:lnTo>
                    <a:pt x="149542" y="23812"/>
                  </a:lnTo>
                  <a:lnTo>
                    <a:pt x="154114" y="28384"/>
                  </a:lnTo>
                  <a:lnTo>
                    <a:pt x="163360" y="28384"/>
                  </a:lnTo>
                  <a:lnTo>
                    <a:pt x="164884" y="25336"/>
                  </a:lnTo>
                  <a:lnTo>
                    <a:pt x="167932" y="22288"/>
                  </a:lnTo>
                  <a:lnTo>
                    <a:pt x="167932" y="16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01" name="Google Shape;3001;p4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49597" y="4437221"/>
              <a:ext cx="155638" cy="1313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02" name="Google Shape;3002;p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52479" y="4479988"/>
            <a:ext cx="170878" cy="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78063" y="4437221"/>
            <a:ext cx="1596072" cy="164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4" name="Google Shape;3004;p40"/>
          <p:cNvGrpSpPr/>
          <p:nvPr/>
        </p:nvGrpSpPr>
        <p:grpSpPr>
          <a:xfrm>
            <a:off x="3427317" y="4447895"/>
            <a:ext cx="1472437" cy="154203"/>
            <a:chOff x="3427317" y="4447895"/>
            <a:chExt cx="1472437" cy="154203"/>
          </a:xfrm>
        </p:grpSpPr>
        <p:pic>
          <p:nvPicPr>
            <p:cNvPr id="3005" name="Google Shape;3005;p4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427317" y="4455604"/>
              <a:ext cx="1104773" cy="146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6" name="Google Shape;3006;p40"/>
            <p:cNvSpPr/>
            <p:nvPr/>
          </p:nvSpPr>
          <p:spPr>
            <a:xfrm>
              <a:off x="4538180" y="4447895"/>
              <a:ext cx="81280" cy="118110"/>
            </a:xfrm>
            <a:custGeom>
              <a:rect b="b" l="l" r="r" t="t"/>
              <a:pathLst>
                <a:path extrusionOk="0" h="118110" w="81279">
                  <a:moveTo>
                    <a:pt x="45720" y="35140"/>
                  </a:moveTo>
                  <a:lnTo>
                    <a:pt x="27940" y="35140"/>
                  </a:lnTo>
                  <a:lnTo>
                    <a:pt x="27940" y="7708"/>
                  </a:lnTo>
                  <a:lnTo>
                    <a:pt x="15240" y="7708"/>
                  </a:lnTo>
                  <a:lnTo>
                    <a:pt x="15240" y="35140"/>
                  </a:lnTo>
                  <a:lnTo>
                    <a:pt x="0" y="35140"/>
                  </a:lnTo>
                  <a:lnTo>
                    <a:pt x="0" y="45808"/>
                  </a:lnTo>
                  <a:lnTo>
                    <a:pt x="15240" y="45808"/>
                  </a:lnTo>
                  <a:lnTo>
                    <a:pt x="15240" y="117627"/>
                  </a:lnTo>
                  <a:lnTo>
                    <a:pt x="27940" y="117627"/>
                  </a:lnTo>
                  <a:lnTo>
                    <a:pt x="27940" y="45808"/>
                  </a:lnTo>
                  <a:lnTo>
                    <a:pt x="45720" y="45808"/>
                  </a:lnTo>
                  <a:lnTo>
                    <a:pt x="45720" y="35140"/>
                  </a:lnTo>
                  <a:close/>
                </a:path>
                <a:path extrusionOk="0" h="118110" w="81279">
                  <a:moveTo>
                    <a:pt x="77825" y="35140"/>
                  </a:moveTo>
                  <a:lnTo>
                    <a:pt x="65620" y="35140"/>
                  </a:lnTo>
                  <a:lnTo>
                    <a:pt x="65620" y="117627"/>
                  </a:lnTo>
                  <a:lnTo>
                    <a:pt x="77825" y="117627"/>
                  </a:lnTo>
                  <a:lnTo>
                    <a:pt x="77825" y="35140"/>
                  </a:lnTo>
                  <a:close/>
                </a:path>
                <a:path extrusionOk="0" h="118110" w="81279">
                  <a:moveTo>
                    <a:pt x="80873" y="4572"/>
                  </a:moveTo>
                  <a:lnTo>
                    <a:pt x="76301" y="0"/>
                  </a:lnTo>
                  <a:lnTo>
                    <a:pt x="67157" y="0"/>
                  </a:lnTo>
                  <a:lnTo>
                    <a:pt x="65620" y="3048"/>
                  </a:lnTo>
                  <a:lnTo>
                    <a:pt x="62572" y="4572"/>
                  </a:lnTo>
                  <a:lnTo>
                    <a:pt x="62572" y="13804"/>
                  </a:lnTo>
                  <a:lnTo>
                    <a:pt x="65620" y="15328"/>
                  </a:lnTo>
                  <a:lnTo>
                    <a:pt x="67157" y="18376"/>
                  </a:lnTo>
                  <a:lnTo>
                    <a:pt x="76301" y="18376"/>
                  </a:lnTo>
                  <a:lnTo>
                    <a:pt x="80873" y="13804"/>
                  </a:lnTo>
                  <a:lnTo>
                    <a:pt x="80873" y="4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07" name="Google Shape;3007;p4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40389" y="4479988"/>
              <a:ext cx="259365" cy="885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8" name="Google Shape;3008;p40"/>
          <p:cNvGrpSpPr/>
          <p:nvPr/>
        </p:nvGrpSpPr>
        <p:grpSpPr>
          <a:xfrm>
            <a:off x="127539" y="838295"/>
            <a:ext cx="5132705" cy="2971800"/>
            <a:chOff x="127539" y="838295"/>
            <a:chExt cx="5132705" cy="2971800"/>
          </a:xfrm>
        </p:grpSpPr>
        <p:pic>
          <p:nvPicPr>
            <p:cNvPr id="3009" name="Google Shape;3009;p4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32587" y="842771"/>
              <a:ext cx="5123688" cy="2962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0" name="Google Shape;3010;p40"/>
            <p:cNvSpPr/>
            <p:nvPr/>
          </p:nvSpPr>
          <p:spPr>
            <a:xfrm>
              <a:off x="127539" y="838295"/>
              <a:ext cx="5132705" cy="2971800"/>
            </a:xfrm>
            <a:custGeom>
              <a:rect b="b" l="l" r="r" t="t"/>
              <a:pathLst>
                <a:path extrusionOk="0" h="2971800" w="5132705">
                  <a:moveTo>
                    <a:pt x="0" y="0"/>
                  </a:moveTo>
                  <a:lnTo>
                    <a:pt x="5132260" y="0"/>
                  </a:lnTo>
                  <a:lnTo>
                    <a:pt x="5132260" y="2971418"/>
                  </a:lnTo>
                  <a:lnTo>
                    <a:pt x="0" y="29714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011" name="Google Shape;3011;p4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571488" y="1449324"/>
            <a:ext cx="2421635" cy="2020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2" name="Google Shape;3012;p40"/>
          <p:cNvGrpSpPr/>
          <p:nvPr/>
        </p:nvGrpSpPr>
        <p:grpSpPr>
          <a:xfrm>
            <a:off x="4629911" y="1283389"/>
            <a:ext cx="1741370" cy="1246451"/>
            <a:chOff x="4629911" y="1283389"/>
            <a:chExt cx="1741370" cy="1246451"/>
          </a:xfrm>
        </p:grpSpPr>
        <p:pic>
          <p:nvPicPr>
            <p:cNvPr id="3013" name="Google Shape;3013;p4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629911" y="1289304"/>
              <a:ext cx="1737360" cy="1240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4" name="Google Shape;3014;p4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119517" y="1283389"/>
              <a:ext cx="251764" cy="2534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5" name="Google Shape;3015;p4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682599" y="1741446"/>
            <a:ext cx="250240" cy="25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0" name="Google Shape;3020;p41"/>
          <p:cNvGrpSpPr/>
          <p:nvPr/>
        </p:nvGrpSpPr>
        <p:grpSpPr>
          <a:xfrm>
            <a:off x="400621" y="335946"/>
            <a:ext cx="1739836" cy="533305"/>
            <a:chOff x="400621" y="335946"/>
            <a:chExt cx="1739836" cy="533305"/>
          </a:xfrm>
        </p:grpSpPr>
        <p:sp>
          <p:nvSpPr>
            <p:cNvPr id="3021" name="Google Shape;3021;p41"/>
            <p:cNvSpPr/>
            <p:nvPr/>
          </p:nvSpPr>
          <p:spPr>
            <a:xfrm>
              <a:off x="400621" y="335946"/>
              <a:ext cx="416559" cy="340995"/>
            </a:xfrm>
            <a:custGeom>
              <a:rect b="b" l="l" r="r" t="t"/>
              <a:pathLst>
                <a:path extrusionOk="0" h="340995" w="416559">
                  <a:moveTo>
                    <a:pt x="0" y="79343"/>
                  </a:moveTo>
                  <a:lnTo>
                    <a:pt x="0" y="71723"/>
                  </a:lnTo>
                  <a:lnTo>
                    <a:pt x="1523" y="70199"/>
                  </a:lnTo>
                  <a:lnTo>
                    <a:pt x="3047" y="70199"/>
                  </a:lnTo>
                  <a:lnTo>
                    <a:pt x="4571" y="68675"/>
                  </a:lnTo>
                  <a:lnTo>
                    <a:pt x="7715" y="67151"/>
                  </a:lnTo>
                  <a:lnTo>
                    <a:pt x="16859" y="64103"/>
                  </a:lnTo>
                  <a:lnTo>
                    <a:pt x="27527" y="64103"/>
                  </a:lnTo>
                  <a:lnTo>
                    <a:pt x="33623" y="67151"/>
                  </a:lnTo>
                  <a:lnTo>
                    <a:pt x="35147" y="68675"/>
                  </a:lnTo>
                  <a:lnTo>
                    <a:pt x="41243" y="80867"/>
                  </a:lnTo>
                  <a:lnTo>
                    <a:pt x="41243" y="83915"/>
                  </a:lnTo>
                  <a:lnTo>
                    <a:pt x="44291" y="93154"/>
                  </a:lnTo>
                  <a:lnTo>
                    <a:pt x="47339" y="97726"/>
                  </a:lnTo>
                  <a:lnTo>
                    <a:pt x="49006" y="102631"/>
                  </a:lnTo>
                  <a:lnTo>
                    <a:pt x="54625" y="115300"/>
                  </a:lnTo>
                  <a:lnTo>
                    <a:pt x="58007" y="123634"/>
                  </a:lnTo>
                  <a:lnTo>
                    <a:pt x="69580" y="149646"/>
                  </a:lnTo>
                  <a:lnTo>
                    <a:pt x="73247" y="158781"/>
                  </a:lnTo>
                  <a:lnTo>
                    <a:pt x="82391" y="176891"/>
                  </a:lnTo>
                  <a:lnTo>
                    <a:pt x="91535" y="193929"/>
                  </a:lnTo>
                  <a:lnTo>
                    <a:pt x="95257" y="203025"/>
                  </a:lnTo>
                  <a:lnTo>
                    <a:pt x="99238" y="211836"/>
                  </a:lnTo>
                  <a:lnTo>
                    <a:pt x="114252" y="242680"/>
                  </a:lnTo>
                  <a:lnTo>
                    <a:pt x="120205" y="254019"/>
                  </a:lnTo>
                  <a:lnTo>
                    <a:pt x="126682" y="265652"/>
                  </a:lnTo>
                  <a:lnTo>
                    <a:pt x="150414" y="208067"/>
                  </a:lnTo>
                  <a:lnTo>
                    <a:pt x="169021" y="163520"/>
                  </a:lnTo>
                  <a:lnTo>
                    <a:pt x="182484" y="131867"/>
                  </a:lnTo>
                  <a:lnTo>
                    <a:pt x="190785" y="112966"/>
                  </a:lnTo>
                  <a:lnTo>
                    <a:pt x="196810" y="102654"/>
                  </a:lnTo>
                  <a:lnTo>
                    <a:pt x="201263" y="94476"/>
                  </a:lnTo>
                  <a:lnTo>
                    <a:pt x="204287" y="88280"/>
                  </a:lnTo>
                  <a:lnTo>
                    <a:pt x="206025" y="83915"/>
                  </a:lnTo>
                  <a:lnTo>
                    <a:pt x="209073" y="79343"/>
                  </a:lnTo>
                  <a:lnTo>
                    <a:pt x="212121" y="76295"/>
                  </a:lnTo>
                  <a:lnTo>
                    <a:pt x="213645" y="76295"/>
                  </a:lnTo>
                  <a:lnTo>
                    <a:pt x="258048" y="125279"/>
                  </a:lnTo>
                  <a:lnTo>
                    <a:pt x="279273" y="163353"/>
                  </a:lnTo>
                  <a:lnTo>
                    <a:pt x="302133" y="206121"/>
                  </a:lnTo>
                  <a:lnTo>
                    <a:pt x="313777" y="228750"/>
                  </a:lnTo>
                  <a:lnTo>
                    <a:pt x="323278" y="246209"/>
                  </a:lnTo>
                  <a:lnTo>
                    <a:pt x="353287" y="187957"/>
                  </a:lnTo>
                  <a:lnTo>
                    <a:pt x="363605" y="134822"/>
                  </a:lnTo>
                  <a:lnTo>
                    <a:pt x="374504" y="72168"/>
                  </a:lnTo>
                  <a:lnTo>
                    <a:pt x="386048" y="0"/>
                  </a:lnTo>
                  <a:lnTo>
                    <a:pt x="398954" y="1143"/>
                  </a:lnTo>
                  <a:lnTo>
                    <a:pt x="408146" y="4572"/>
                  </a:lnTo>
                  <a:lnTo>
                    <a:pt x="413908" y="10287"/>
                  </a:lnTo>
                  <a:lnTo>
                    <a:pt x="416528" y="18288"/>
                  </a:lnTo>
                  <a:lnTo>
                    <a:pt x="416528" y="32004"/>
                  </a:lnTo>
                  <a:lnTo>
                    <a:pt x="413861" y="48672"/>
                  </a:lnTo>
                  <a:lnTo>
                    <a:pt x="411575" y="66960"/>
                  </a:lnTo>
                  <a:lnTo>
                    <a:pt x="410432" y="77819"/>
                  </a:lnTo>
                  <a:lnTo>
                    <a:pt x="408146" y="89875"/>
                  </a:lnTo>
                  <a:lnTo>
                    <a:pt x="403574" y="117346"/>
                  </a:lnTo>
                  <a:lnTo>
                    <a:pt x="396525" y="165068"/>
                  </a:lnTo>
                  <a:lnTo>
                    <a:pt x="382619" y="236885"/>
                  </a:lnTo>
                  <a:lnTo>
                    <a:pt x="366617" y="303902"/>
                  </a:lnTo>
                  <a:lnTo>
                    <a:pt x="344626" y="339744"/>
                  </a:lnTo>
                  <a:lnTo>
                    <a:pt x="339020" y="339755"/>
                  </a:lnTo>
                  <a:lnTo>
                    <a:pt x="334137" y="337470"/>
                  </a:lnTo>
                  <a:lnTo>
                    <a:pt x="331089" y="334327"/>
                  </a:lnTo>
                  <a:lnTo>
                    <a:pt x="329565" y="331279"/>
                  </a:lnTo>
                  <a:lnTo>
                    <a:pt x="326516" y="326707"/>
                  </a:lnTo>
                  <a:lnTo>
                    <a:pt x="324993" y="322135"/>
                  </a:lnTo>
                  <a:lnTo>
                    <a:pt x="321945" y="316039"/>
                  </a:lnTo>
                  <a:lnTo>
                    <a:pt x="320421" y="309943"/>
                  </a:lnTo>
                  <a:lnTo>
                    <a:pt x="316444" y="304822"/>
                  </a:lnTo>
                  <a:lnTo>
                    <a:pt x="311467" y="296406"/>
                  </a:lnTo>
                  <a:lnTo>
                    <a:pt x="305633" y="284828"/>
                  </a:lnTo>
                  <a:lnTo>
                    <a:pt x="299084" y="270224"/>
                  </a:lnTo>
                  <a:lnTo>
                    <a:pt x="273177" y="218313"/>
                  </a:lnTo>
                  <a:lnTo>
                    <a:pt x="254793" y="181641"/>
                  </a:lnTo>
                  <a:lnTo>
                    <a:pt x="227147" y="144137"/>
                  </a:lnTo>
                  <a:lnTo>
                    <a:pt x="219741" y="138969"/>
                  </a:lnTo>
                  <a:lnTo>
                    <a:pt x="210286" y="156988"/>
                  </a:lnTo>
                  <a:lnTo>
                    <a:pt x="197822" y="185892"/>
                  </a:lnTo>
                  <a:lnTo>
                    <a:pt x="182196" y="225672"/>
                  </a:lnTo>
                  <a:lnTo>
                    <a:pt x="163258" y="276320"/>
                  </a:lnTo>
                  <a:lnTo>
                    <a:pt x="159829" y="286162"/>
                  </a:lnTo>
                  <a:lnTo>
                    <a:pt x="149542" y="312991"/>
                  </a:lnTo>
                  <a:lnTo>
                    <a:pt x="144970" y="327862"/>
                  </a:lnTo>
                  <a:lnTo>
                    <a:pt x="140398" y="340518"/>
                  </a:lnTo>
                  <a:lnTo>
                    <a:pt x="112966" y="338994"/>
                  </a:lnTo>
                  <a:lnTo>
                    <a:pt x="0" y="7934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22" name="Google Shape;302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7725" y="459581"/>
              <a:ext cx="477488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3" name="Google Shape;3023;p41"/>
            <p:cNvSpPr/>
            <p:nvPr/>
          </p:nvSpPr>
          <p:spPr>
            <a:xfrm>
              <a:off x="1346542" y="348144"/>
              <a:ext cx="331470" cy="330200"/>
            </a:xfrm>
            <a:custGeom>
              <a:rect b="b" l="l" r="r" t="t"/>
              <a:pathLst>
                <a:path extrusionOk="0" h="330200" w="331469">
                  <a:moveTo>
                    <a:pt x="260883" y="268693"/>
                  </a:moveTo>
                  <a:lnTo>
                    <a:pt x="215315" y="262216"/>
                  </a:lnTo>
                  <a:lnTo>
                    <a:pt x="161734" y="248881"/>
                  </a:lnTo>
                  <a:lnTo>
                    <a:pt x="123329" y="237312"/>
                  </a:lnTo>
                  <a:lnTo>
                    <a:pt x="109816" y="233641"/>
                  </a:lnTo>
                  <a:lnTo>
                    <a:pt x="82194" y="224650"/>
                  </a:lnTo>
                  <a:lnTo>
                    <a:pt x="68033" y="220497"/>
                  </a:lnTo>
                  <a:lnTo>
                    <a:pt x="53428" y="216789"/>
                  </a:lnTo>
                  <a:lnTo>
                    <a:pt x="61722" y="209054"/>
                  </a:lnTo>
                  <a:lnTo>
                    <a:pt x="70573" y="201739"/>
                  </a:lnTo>
                  <a:lnTo>
                    <a:pt x="80010" y="194716"/>
                  </a:lnTo>
                  <a:lnTo>
                    <a:pt x="90004" y="187833"/>
                  </a:lnTo>
                  <a:lnTo>
                    <a:pt x="99415" y="180962"/>
                  </a:lnTo>
                  <a:lnTo>
                    <a:pt x="109258" y="174066"/>
                  </a:lnTo>
                  <a:lnTo>
                    <a:pt x="129730" y="160299"/>
                  </a:lnTo>
                  <a:lnTo>
                    <a:pt x="152285" y="143459"/>
                  </a:lnTo>
                  <a:lnTo>
                    <a:pt x="171831" y="127304"/>
                  </a:lnTo>
                  <a:lnTo>
                    <a:pt x="188239" y="112001"/>
                  </a:lnTo>
                  <a:lnTo>
                    <a:pt x="201358" y="97726"/>
                  </a:lnTo>
                  <a:lnTo>
                    <a:pt x="198310" y="91630"/>
                  </a:lnTo>
                  <a:lnTo>
                    <a:pt x="195262" y="88582"/>
                  </a:lnTo>
                  <a:lnTo>
                    <a:pt x="190690" y="88582"/>
                  </a:lnTo>
                  <a:lnTo>
                    <a:pt x="148018" y="111442"/>
                  </a:lnTo>
                  <a:lnTo>
                    <a:pt x="108851" y="138899"/>
                  </a:lnTo>
                  <a:lnTo>
                    <a:pt x="74764" y="161823"/>
                  </a:lnTo>
                  <a:lnTo>
                    <a:pt x="63106" y="171030"/>
                  </a:lnTo>
                  <a:lnTo>
                    <a:pt x="53428" y="177914"/>
                  </a:lnTo>
                  <a:lnTo>
                    <a:pt x="46050" y="182499"/>
                  </a:lnTo>
                  <a:lnTo>
                    <a:pt x="41236" y="184785"/>
                  </a:lnTo>
                  <a:lnTo>
                    <a:pt x="38950" y="166420"/>
                  </a:lnTo>
                  <a:lnTo>
                    <a:pt x="36664" y="141058"/>
                  </a:lnTo>
                  <a:lnTo>
                    <a:pt x="34378" y="108534"/>
                  </a:lnTo>
                  <a:lnTo>
                    <a:pt x="32092" y="68668"/>
                  </a:lnTo>
                  <a:lnTo>
                    <a:pt x="30619" y="49187"/>
                  </a:lnTo>
                  <a:lnTo>
                    <a:pt x="28587" y="31673"/>
                  </a:lnTo>
                  <a:lnTo>
                    <a:pt x="26009" y="15875"/>
                  </a:lnTo>
                  <a:lnTo>
                    <a:pt x="22860" y="1524"/>
                  </a:lnTo>
                  <a:lnTo>
                    <a:pt x="2286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5240"/>
                  </a:lnTo>
                  <a:lnTo>
                    <a:pt x="279" y="33350"/>
                  </a:lnTo>
                  <a:lnTo>
                    <a:pt x="1143" y="51142"/>
                  </a:lnTo>
                  <a:lnTo>
                    <a:pt x="2565" y="68948"/>
                  </a:lnTo>
                  <a:lnTo>
                    <a:pt x="6565" y="105359"/>
                  </a:lnTo>
                  <a:lnTo>
                    <a:pt x="8001" y="123685"/>
                  </a:lnTo>
                  <a:lnTo>
                    <a:pt x="8851" y="141998"/>
                  </a:lnTo>
                  <a:lnTo>
                    <a:pt x="9144" y="160299"/>
                  </a:lnTo>
                  <a:lnTo>
                    <a:pt x="9144" y="328320"/>
                  </a:lnTo>
                  <a:lnTo>
                    <a:pt x="13716" y="329844"/>
                  </a:lnTo>
                  <a:lnTo>
                    <a:pt x="25908" y="329844"/>
                  </a:lnTo>
                  <a:lnTo>
                    <a:pt x="28956" y="328320"/>
                  </a:lnTo>
                  <a:lnTo>
                    <a:pt x="36131" y="322884"/>
                  </a:lnTo>
                  <a:lnTo>
                    <a:pt x="41427" y="313766"/>
                  </a:lnTo>
                  <a:lnTo>
                    <a:pt x="44691" y="301231"/>
                  </a:lnTo>
                  <a:lnTo>
                    <a:pt x="45808" y="285559"/>
                  </a:lnTo>
                  <a:lnTo>
                    <a:pt x="44284" y="245833"/>
                  </a:lnTo>
                  <a:lnTo>
                    <a:pt x="63982" y="250977"/>
                  </a:lnTo>
                  <a:lnTo>
                    <a:pt x="90970" y="257263"/>
                  </a:lnTo>
                  <a:lnTo>
                    <a:pt x="125133" y="264693"/>
                  </a:lnTo>
                  <a:lnTo>
                    <a:pt x="166306" y="273265"/>
                  </a:lnTo>
                  <a:lnTo>
                    <a:pt x="187794" y="277901"/>
                  </a:lnTo>
                  <a:lnTo>
                    <a:pt x="206743" y="282498"/>
                  </a:lnTo>
                  <a:lnTo>
                    <a:pt x="223393" y="287083"/>
                  </a:lnTo>
                  <a:lnTo>
                    <a:pt x="238023" y="291655"/>
                  </a:lnTo>
                  <a:lnTo>
                    <a:pt x="242595" y="291655"/>
                  </a:lnTo>
                  <a:lnTo>
                    <a:pt x="250215" y="290131"/>
                  </a:lnTo>
                  <a:lnTo>
                    <a:pt x="256311" y="288607"/>
                  </a:lnTo>
                  <a:lnTo>
                    <a:pt x="257835" y="284035"/>
                  </a:lnTo>
                  <a:lnTo>
                    <a:pt x="259359" y="280987"/>
                  </a:lnTo>
                  <a:lnTo>
                    <a:pt x="260883" y="276415"/>
                  </a:lnTo>
                  <a:lnTo>
                    <a:pt x="260883" y="268693"/>
                  </a:lnTo>
                  <a:close/>
                </a:path>
                <a:path extrusionOk="0" h="330200" w="331469">
                  <a:moveTo>
                    <a:pt x="318897" y="53428"/>
                  </a:moveTo>
                  <a:lnTo>
                    <a:pt x="317373" y="48856"/>
                  </a:lnTo>
                  <a:lnTo>
                    <a:pt x="317373" y="45808"/>
                  </a:lnTo>
                  <a:lnTo>
                    <a:pt x="311277" y="42760"/>
                  </a:lnTo>
                  <a:lnTo>
                    <a:pt x="305181" y="41236"/>
                  </a:lnTo>
                  <a:lnTo>
                    <a:pt x="285267" y="41236"/>
                  </a:lnTo>
                  <a:lnTo>
                    <a:pt x="279171" y="45808"/>
                  </a:lnTo>
                  <a:lnTo>
                    <a:pt x="279171" y="56476"/>
                  </a:lnTo>
                  <a:lnTo>
                    <a:pt x="280695" y="61048"/>
                  </a:lnTo>
                  <a:lnTo>
                    <a:pt x="285267" y="64096"/>
                  </a:lnTo>
                  <a:lnTo>
                    <a:pt x="289839" y="65620"/>
                  </a:lnTo>
                  <a:lnTo>
                    <a:pt x="294411" y="68668"/>
                  </a:lnTo>
                  <a:lnTo>
                    <a:pt x="308229" y="68668"/>
                  </a:lnTo>
                  <a:lnTo>
                    <a:pt x="312801" y="67144"/>
                  </a:lnTo>
                  <a:lnTo>
                    <a:pt x="317373" y="62572"/>
                  </a:lnTo>
                  <a:lnTo>
                    <a:pt x="318897" y="59524"/>
                  </a:lnTo>
                  <a:lnTo>
                    <a:pt x="318897" y="53428"/>
                  </a:lnTo>
                  <a:close/>
                </a:path>
                <a:path extrusionOk="0" h="330200" w="331469">
                  <a:moveTo>
                    <a:pt x="331089" y="311467"/>
                  </a:moveTo>
                  <a:lnTo>
                    <a:pt x="326326" y="207645"/>
                  </a:lnTo>
                  <a:lnTo>
                    <a:pt x="323583" y="160731"/>
                  </a:lnTo>
                  <a:lnTo>
                    <a:pt x="320421" y="117538"/>
                  </a:lnTo>
                  <a:lnTo>
                    <a:pt x="292887" y="117538"/>
                  </a:lnTo>
                  <a:lnTo>
                    <a:pt x="292887" y="319087"/>
                  </a:lnTo>
                  <a:lnTo>
                    <a:pt x="296037" y="322135"/>
                  </a:lnTo>
                  <a:lnTo>
                    <a:pt x="299085" y="322135"/>
                  </a:lnTo>
                  <a:lnTo>
                    <a:pt x="302133" y="323659"/>
                  </a:lnTo>
                  <a:lnTo>
                    <a:pt x="305181" y="325272"/>
                  </a:lnTo>
                  <a:lnTo>
                    <a:pt x="308229" y="325272"/>
                  </a:lnTo>
                  <a:lnTo>
                    <a:pt x="317157" y="324408"/>
                  </a:lnTo>
                  <a:lnTo>
                    <a:pt x="323659" y="321805"/>
                  </a:lnTo>
                  <a:lnTo>
                    <a:pt x="328155" y="317487"/>
                  </a:lnTo>
                  <a:lnTo>
                    <a:pt x="331089" y="31146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24" name="Google Shape;302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8974" y="451961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5" name="Google Shape;3025;p41"/>
            <p:cNvSpPr/>
            <p:nvPr/>
          </p:nvSpPr>
          <p:spPr>
            <a:xfrm>
              <a:off x="1923287" y="482536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551" y="81667"/>
                  </a:lnTo>
                  <a:lnTo>
                    <a:pt x="59257" y="48470"/>
                  </a:lnTo>
                  <a:lnTo>
                    <a:pt x="97774" y="16073"/>
                  </a:lnTo>
                  <a:lnTo>
                    <a:pt x="147923" y="0"/>
                  </a:lnTo>
                  <a:lnTo>
                    <a:pt x="165432" y="2547"/>
                  </a:lnTo>
                  <a:lnTo>
                    <a:pt x="208978" y="39624"/>
                  </a:lnTo>
                  <a:lnTo>
                    <a:pt x="214503" y="131290"/>
                  </a:lnTo>
                  <a:lnTo>
                    <a:pt x="216598" y="190881"/>
                  </a:lnTo>
                  <a:lnTo>
                    <a:pt x="216360" y="212612"/>
                  </a:lnTo>
                  <a:lnTo>
                    <a:pt x="215312" y="249254"/>
                  </a:lnTo>
                  <a:lnTo>
                    <a:pt x="215074" y="264128"/>
                  </a:lnTo>
                  <a:lnTo>
                    <a:pt x="211002" y="304928"/>
                  </a:lnTo>
                  <a:lnTo>
                    <a:pt x="200191" y="346790"/>
                  </a:lnTo>
                  <a:lnTo>
                    <a:pt x="181546" y="372237"/>
                  </a:lnTo>
                  <a:lnTo>
                    <a:pt x="181546" y="122110"/>
                  </a:lnTo>
                  <a:lnTo>
                    <a:pt x="176974" y="125864"/>
                  </a:lnTo>
                  <a:lnTo>
                    <a:pt x="176974" y="56483"/>
                  </a:lnTo>
                  <a:lnTo>
                    <a:pt x="175591" y="49038"/>
                  </a:lnTo>
                  <a:lnTo>
                    <a:pt x="171628" y="42719"/>
                  </a:lnTo>
                  <a:lnTo>
                    <a:pt x="165361" y="37543"/>
                  </a:lnTo>
                  <a:lnTo>
                    <a:pt x="157067" y="33528"/>
                  </a:lnTo>
                  <a:lnTo>
                    <a:pt x="154019" y="32004"/>
                  </a:lnTo>
                  <a:lnTo>
                    <a:pt x="149447" y="30480"/>
                  </a:lnTo>
                  <a:lnTo>
                    <a:pt x="141827" y="30480"/>
                  </a:lnTo>
                  <a:lnTo>
                    <a:pt x="102965" y="48470"/>
                  </a:lnTo>
                  <a:lnTo>
                    <a:pt x="68475" y="80748"/>
                  </a:lnTo>
                  <a:lnTo>
                    <a:pt x="40576" y="123063"/>
                  </a:lnTo>
                  <a:lnTo>
                    <a:pt x="33528" y="149637"/>
                  </a:lnTo>
                  <a:lnTo>
                    <a:pt x="33528" y="189261"/>
                  </a:lnTo>
                  <a:lnTo>
                    <a:pt x="28956" y="189261"/>
                  </a:lnTo>
                  <a:lnTo>
                    <a:pt x="16073" y="187571"/>
                  </a:lnTo>
                  <a:lnTo>
                    <a:pt x="7048" y="182594"/>
                  </a:lnTo>
                  <a:lnTo>
                    <a:pt x="1738" y="174474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8956" y="366426"/>
                  </a:moveTo>
                  <a:lnTo>
                    <a:pt x="28956" y="360330"/>
                  </a:lnTo>
                  <a:lnTo>
                    <a:pt x="130778" y="354257"/>
                  </a:lnTo>
                  <a:lnTo>
                    <a:pt x="131349" y="354206"/>
                  </a:lnTo>
                  <a:lnTo>
                    <a:pt x="152097" y="351076"/>
                  </a:lnTo>
                  <a:lnTo>
                    <a:pt x="166866" y="341614"/>
                  </a:lnTo>
                  <a:lnTo>
                    <a:pt x="175615" y="325865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02"/>
                  </a:lnTo>
                  <a:lnTo>
                    <a:pt x="181546" y="372237"/>
                  </a:lnTo>
                  <a:lnTo>
                    <a:pt x="131349" y="384706"/>
                  </a:lnTo>
                  <a:lnTo>
                    <a:pt x="114395" y="384828"/>
                  </a:lnTo>
                  <a:lnTo>
                    <a:pt x="110347" y="384955"/>
                  </a:lnTo>
                  <a:lnTo>
                    <a:pt x="103846" y="385357"/>
                  </a:lnTo>
                  <a:lnTo>
                    <a:pt x="96107" y="386238"/>
                  </a:lnTo>
                  <a:lnTo>
                    <a:pt x="79343" y="386238"/>
                  </a:lnTo>
                  <a:lnTo>
                    <a:pt x="36576" y="375570"/>
                  </a:lnTo>
                  <a:lnTo>
                    <a:pt x="32004" y="372522"/>
                  </a:lnTo>
                  <a:lnTo>
                    <a:pt x="28956" y="366426"/>
                  </a:lnTo>
                  <a:close/>
                </a:path>
                <a:path extrusionOk="0" h="386715" w="217169">
                  <a:moveTo>
                    <a:pt x="33528" y="189261"/>
                  </a:moveTo>
                  <a:lnTo>
                    <a:pt x="33528" y="154209"/>
                  </a:lnTo>
                  <a:lnTo>
                    <a:pt x="35052" y="158781"/>
                  </a:lnTo>
                  <a:lnTo>
                    <a:pt x="36576" y="160305"/>
                  </a:lnTo>
                  <a:lnTo>
                    <a:pt x="39624" y="161829"/>
                  </a:lnTo>
                  <a:lnTo>
                    <a:pt x="53340" y="161829"/>
                  </a:lnTo>
                  <a:lnTo>
                    <a:pt x="59257" y="160350"/>
                  </a:lnTo>
                  <a:lnTo>
                    <a:pt x="64008" y="160305"/>
                  </a:lnTo>
                  <a:lnTo>
                    <a:pt x="73247" y="157257"/>
                  </a:lnTo>
                  <a:lnTo>
                    <a:pt x="82391" y="152685"/>
                  </a:lnTo>
                  <a:lnTo>
                    <a:pt x="90392" y="149207"/>
                  </a:lnTo>
                  <a:lnTo>
                    <a:pt x="98393" y="145434"/>
                  </a:lnTo>
                  <a:lnTo>
                    <a:pt x="106394" y="141072"/>
                  </a:lnTo>
                  <a:lnTo>
                    <a:pt x="114395" y="135826"/>
                  </a:lnTo>
                  <a:lnTo>
                    <a:pt x="123015" y="130968"/>
                  </a:lnTo>
                  <a:lnTo>
                    <a:pt x="158932" y="98997"/>
                  </a:lnTo>
                  <a:lnTo>
                    <a:pt x="176974" y="56483"/>
                  </a:lnTo>
                  <a:lnTo>
                    <a:pt x="176974" y="125864"/>
                  </a:lnTo>
                  <a:lnTo>
                    <a:pt x="145223" y="151931"/>
                  </a:lnTo>
                  <a:lnTo>
                    <a:pt x="109632" y="172866"/>
                  </a:lnTo>
                  <a:lnTo>
                    <a:pt x="74899" y="185212"/>
                  </a:lnTo>
                  <a:lnTo>
                    <a:pt x="41148" y="189261"/>
                  </a:lnTo>
                  <a:lnTo>
                    <a:pt x="33528" y="18926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26" name="Google Shape;3026;p41"/>
          <p:cNvSpPr/>
          <p:nvPr/>
        </p:nvSpPr>
        <p:spPr>
          <a:xfrm>
            <a:off x="2352001" y="371004"/>
            <a:ext cx="825500" cy="314960"/>
          </a:xfrm>
          <a:custGeom>
            <a:rect b="b" l="l" r="r" t="t"/>
            <a:pathLst>
              <a:path extrusionOk="0" h="314959" w="825500">
                <a:moveTo>
                  <a:pt x="329476" y="108483"/>
                </a:moveTo>
                <a:lnTo>
                  <a:pt x="326428" y="102387"/>
                </a:lnTo>
                <a:lnTo>
                  <a:pt x="323380" y="100774"/>
                </a:lnTo>
                <a:lnTo>
                  <a:pt x="318808" y="100774"/>
                </a:lnTo>
                <a:lnTo>
                  <a:pt x="285280" y="138963"/>
                </a:lnTo>
                <a:lnTo>
                  <a:pt x="267106" y="206133"/>
                </a:lnTo>
                <a:lnTo>
                  <a:pt x="263944" y="218401"/>
                </a:lnTo>
                <a:lnTo>
                  <a:pt x="261594" y="230403"/>
                </a:lnTo>
                <a:lnTo>
                  <a:pt x="259283" y="238975"/>
                </a:lnTo>
                <a:lnTo>
                  <a:pt x="256984" y="244119"/>
                </a:lnTo>
                <a:lnTo>
                  <a:pt x="254698" y="245833"/>
                </a:lnTo>
                <a:lnTo>
                  <a:pt x="244792" y="231165"/>
                </a:lnTo>
                <a:lnTo>
                  <a:pt x="236270" y="218198"/>
                </a:lnTo>
                <a:lnTo>
                  <a:pt x="225742" y="201637"/>
                </a:lnTo>
                <a:lnTo>
                  <a:pt x="200253" y="164071"/>
                </a:lnTo>
                <a:lnTo>
                  <a:pt x="180733" y="138417"/>
                </a:lnTo>
                <a:lnTo>
                  <a:pt x="166941" y="124523"/>
                </a:lnTo>
                <a:lnTo>
                  <a:pt x="158584" y="122199"/>
                </a:lnTo>
                <a:lnTo>
                  <a:pt x="150583" y="126225"/>
                </a:lnTo>
                <a:lnTo>
                  <a:pt x="142582" y="136118"/>
                </a:lnTo>
                <a:lnTo>
                  <a:pt x="134581" y="152031"/>
                </a:lnTo>
                <a:lnTo>
                  <a:pt x="112864" y="212305"/>
                </a:lnTo>
                <a:lnTo>
                  <a:pt x="108280" y="224078"/>
                </a:lnTo>
                <a:lnTo>
                  <a:pt x="103530" y="234416"/>
                </a:lnTo>
                <a:lnTo>
                  <a:pt x="98513" y="243636"/>
                </a:lnTo>
                <a:lnTo>
                  <a:pt x="93052" y="252031"/>
                </a:lnTo>
                <a:lnTo>
                  <a:pt x="83858" y="231978"/>
                </a:lnTo>
                <a:lnTo>
                  <a:pt x="74688" y="210947"/>
                </a:lnTo>
                <a:lnTo>
                  <a:pt x="65532" y="189064"/>
                </a:lnTo>
                <a:lnTo>
                  <a:pt x="56388" y="166497"/>
                </a:lnTo>
                <a:lnTo>
                  <a:pt x="45720" y="138963"/>
                </a:lnTo>
                <a:lnTo>
                  <a:pt x="42672" y="131343"/>
                </a:lnTo>
                <a:lnTo>
                  <a:pt x="38100" y="122199"/>
                </a:lnTo>
                <a:lnTo>
                  <a:pt x="33528" y="116103"/>
                </a:lnTo>
                <a:lnTo>
                  <a:pt x="25908" y="111531"/>
                </a:lnTo>
                <a:lnTo>
                  <a:pt x="12192" y="106959"/>
                </a:lnTo>
                <a:lnTo>
                  <a:pt x="7620" y="106959"/>
                </a:lnTo>
                <a:lnTo>
                  <a:pt x="1524" y="110007"/>
                </a:lnTo>
                <a:lnTo>
                  <a:pt x="0" y="113055"/>
                </a:lnTo>
                <a:lnTo>
                  <a:pt x="0" y="119151"/>
                </a:lnTo>
                <a:lnTo>
                  <a:pt x="20574" y="177571"/>
                </a:lnTo>
                <a:lnTo>
                  <a:pt x="54622" y="245160"/>
                </a:lnTo>
                <a:lnTo>
                  <a:pt x="83337" y="293865"/>
                </a:lnTo>
                <a:lnTo>
                  <a:pt x="100672" y="311556"/>
                </a:lnTo>
                <a:lnTo>
                  <a:pt x="105244" y="314604"/>
                </a:lnTo>
                <a:lnTo>
                  <a:pt x="109816" y="314604"/>
                </a:lnTo>
                <a:lnTo>
                  <a:pt x="116395" y="312889"/>
                </a:lnTo>
                <a:lnTo>
                  <a:pt x="135877" y="277368"/>
                </a:lnTo>
                <a:lnTo>
                  <a:pt x="144868" y="241261"/>
                </a:lnTo>
                <a:lnTo>
                  <a:pt x="148564" y="227266"/>
                </a:lnTo>
                <a:lnTo>
                  <a:pt x="161632" y="181737"/>
                </a:lnTo>
                <a:lnTo>
                  <a:pt x="169087" y="192036"/>
                </a:lnTo>
                <a:lnTo>
                  <a:pt x="177685" y="204647"/>
                </a:lnTo>
                <a:lnTo>
                  <a:pt x="187439" y="219532"/>
                </a:lnTo>
                <a:lnTo>
                  <a:pt x="198310" y="236689"/>
                </a:lnTo>
                <a:lnTo>
                  <a:pt x="202857" y="243573"/>
                </a:lnTo>
                <a:lnTo>
                  <a:pt x="207264" y="250456"/>
                </a:lnTo>
                <a:lnTo>
                  <a:pt x="211378" y="257352"/>
                </a:lnTo>
                <a:lnTo>
                  <a:pt x="215074" y="264223"/>
                </a:lnTo>
                <a:lnTo>
                  <a:pt x="219621" y="270789"/>
                </a:lnTo>
                <a:lnTo>
                  <a:pt x="246316" y="301993"/>
                </a:lnTo>
                <a:lnTo>
                  <a:pt x="256222" y="305460"/>
                </a:lnTo>
                <a:lnTo>
                  <a:pt x="261378" y="301421"/>
                </a:lnTo>
                <a:lnTo>
                  <a:pt x="280708" y="267271"/>
                </a:lnTo>
                <a:lnTo>
                  <a:pt x="292900" y="230593"/>
                </a:lnTo>
                <a:lnTo>
                  <a:pt x="296329" y="221195"/>
                </a:lnTo>
                <a:lnTo>
                  <a:pt x="299758" y="211353"/>
                </a:lnTo>
                <a:lnTo>
                  <a:pt x="306616" y="190881"/>
                </a:lnTo>
                <a:lnTo>
                  <a:pt x="309803" y="180619"/>
                </a:lnTo>
                <a:lnTo>
                  <a:pt x="315607" y="160616"/>
                </a:lnTo>
                <a:lnTo>
                  <a:pt x="318808" y="151155"/>
                </a:lnTo>
                <a:lnTo>
                  <a:pt x="321970" y="141401"/>
                </a:lnTo>
                <a:lnTo>
                  <a:pt x="324713" y="132486"/>
                </a:lnTo>
                <a:lnTo>
                  <a:pt x="329476" y="116103"/>
                </a:lnTo>
                <a:lnTo>
                  <a:pt x="329476" y="108483"/>
                </a:lnTo>
                <a:close/>
              </a:path>
              <a:path extrusionOk="0" h="314959" w="825500">
                <a:moveTo>
                  <a:pt x="399669" y="25996"/>
                </a:moveTo>
                <a:lnTo>
                  <a:pt x="398145" y="22948"/>
                </a:lnTo>
                <a:lnTo>
                  <a:pt x="393573" y="19900"/>
                </a:lnTo>
                <a:lnTo>
                  <a:pt x="385953" y="18376"/>
                </a:lnTo>
                <a:lnTo>
                  <a:pt x="366141" y="18376"/>
                </a:lnTo>
                <a:lnTo>
                  <a:pt x="360045" y="22948"/>
                </a:lnTo>
                <a:lnTo>
                  <a:pt x="360045" y="33616"/>
                </a:lnTo>
                <a:lnTo>
                  <a:pt x="363093" y="38188"/>
                </a:lnTo>
                <a:lnTo>
                  <a:pt x="366141" y="41236"/>
                </a:lnTo>
                <a:lnTo>
                  <a:pt x="370713" y="42760"/>
                </a:lnTo>
                <a:lnTo>
                  <a:pt x="375285" y="45808"/>
                </a:lnTo>
                <a:lnTo>
                  <a:pt x="390525" y="45808"/>
                </a:lnTo>
                <a:lnTo>
                  <a:pt x="393573" y="44284"/>
                </a:lnTo>
                <a:lnTo>
                  <a:pt x="398145" y="39712"/>
                </a:lnTo>
                <a:lnTo>
                  <a:pt x="399669" y="36664"/>
                </a:lnTo>
                <a:lnTo>
                  <a:pt x="399669" y="25996"/>
                </a:lnTo>
                <a:close/>
              </a:path>
              <a:path extrusionOk="0" h="314959" w="825500">
                <a:moveTo>
                  <a:pt x="411861" y="288607"/>
                </a:moveTo>
                <a:lnTo>
                  <a:pt x="407098" y="184785"/>
                </a:lnTo>
                <a:lnTo>
                  <a:pt x="404355" y="137871"/>
                </a:lnTo>
                <a:lnTo>
                  <a:pt x="401193" y="94678"/>
                </a:lnTo>
                <a:lnTo>
                  <a:pt x="373761" y="94678"/>
                </a:lnTo>
                <a:lnTo>
                  <a:pt x="373761" y="296227"/>
                </a:lnTo>
                <a:lnTo>
                  <a:pt x="376809" y="299275"/>
                </a:lnTo>
                <a:lnTo>
                  <a:pt x="379857" y="299275"/>
                </a:lnTo>
                <a:lnTo>
                  <a:pt x="382905" y="300799"/>
                </a:lnTo>
                <a:lnTo>
                  <a:pt x="387477" y="302412"/>
                </a:lnTo>
                <a:lnTo>
                  <a:pt x="390525" y="302412"/>
                </a:lnTo>
                <a:lnTo>
                  <a:pt x="398792" y="301548"/>
                </a:lnTo>
                <a:lnTo>
                  <a:pt x="405193" y="298945"/>
                </a:lnTo>
                <a:lnTo>
                  <a:pt x="409600" y="294627"/>
                </a:lnTo>
                <a:lnTo>
                  <a:pt x="411861" y="288607"/>
                </a:lnTo>
                <a:close/>
              </a:path>
              <a:path extrusionOk="0" h="314959" w="825500">
                <a:moveTo>
                  <a:pt x="597979" y="123723"/>
                </a:moveTo>
                <a:lnTo>
                  <a:pt x="559879" y="123723"/>
                </a:lnTo>
                <a:lnTo>
                  <a:pt x="552780" y="123964"/>
                </a:lnTo>
                <a:lnTo>
                  <a:pt x="538022" y="125018"/>
                </a:lnTo>
                <a:lnTo>
                  <a:pt x="530923" y="125247"/>
                </a:lnTo>
                <a:lnTo>
                  <a:pt x="530682" y="118376"/>
                </a:lnTo>
                <a:lnTo>
                  <a:pt x="529640" y="104000"/>
                </a:lnTo>
                <a:lnTo>
                  <a:pt x="529399" y="96202"/>
                </a:lnTo>
                <a:lnTo>
                  <a:pt x="528053" y="44526"/>
                </a:lnTo>
                <a:lnTo>
                  <a:pt x="517118" y="1524"/>
                </a:lnTo>
                <a:lnTo>
                  <a:pt x="515594" y="1524"/>
                </a:lnTo>
                <a:lnTo>
                  <a:pt x="514070" y="0"/>
                </a:lnTo>
                <a:lnTo>
                  <a:pt x="504926" y="0"/>
                </a:lnTo>
                <a:lnTo>
                  <a:pt x="501878" y="3136"/>
                </a:lnTo>
                <a:lnTo>
                  <a:pt x="497306" y="6184"/>
                </a:lnTo>
                <a:lnTo>
                  <a:pt x="492734" y="15328"/>
                </a:lnTo>
                <a:lnTo>
                  <a:pt x="492734" y="129819"/>
                </a:lnTo>
                <a:lnTo>
                  <a:pt x="425577" y="129819"/>
                </a:lnTo>
                <a:lnTo>
                  <a:pt x="427101" y="160401"/>
                </a:lnTo>
                <a:lnTo>
                  <a:pt x="495782" y="160401"/>
                </a:lnTo>
                <a:lnTo>
                  <a:pt x="497878" y="174498"/>
                </a:lnTo>
                <a:lnTo>
                  <a:pt x="498563" y="182257"/>
                </a:lnTo>
                <a:lnTo>
                  <a:pt x="498830" y="190881"/>
                </a:lnTo>
                <a:lnTo>
                  <a:pt x="497306" y="261175"/>
                </a:lnTo>
                <a:lnTo>
                  <a:pt x="498729" y="283197"/>
                </a:lnTo>
                <a:lnTo>
                  <a:pt x="503021" y="298945"/>
                </a:lnTo>
                <a:lnTo>
                  <a:pt x="510159" y="308406"/>
                </a:lnTo>
                <a:lnTo>
                  <a:pt x="520166" y="311556"/>
                </a:lnTo>
                <a:lnTo>
                  <a:pt x="524738" y="311556"/>
                </a:lnTo>
                <a:lnTo>
                  <a:pt x="533971" y="308508"/>
                </a:lnTo>
                <a:lnTo>
                  <a:pt x="532447" y="154305"/>
                </a:lnTo>
                <a:lnTo>
                  <a:pt x="596455" y="155829"/>
                </a:lnTo>
                <a:lnTo>
                  <a:pt x="597979" y="123723"/>
                </a:lnTo>
                <a:close/>
              </a:path>
              <a:path extrusionOk="0" h="314959" w="825500">
                <a:moveTo>
                  <a:pt x="825334" y="297751"/>
                </a:moveTo>
                <a:lnTo>
                  <a:pt x="823315" y="284365"/>
                </a:lnTo>
                <a:lnTo>
                  <a:pt x="821715" y="267258"/>
                </a:lnTo>
                <a:lnTo>
                  <a:pt x="820407" y="246710"/>
                </a:lnTo>
                <a:lnTo>
                  <a:pt x="819238" y="222973"/>
                </a:lnTo>
                <a:lnTo>
                  <a:pt x="818362" y="216141"/>
                </a:lnTo>
                <a:lnTo>
                  <a:pt x="817905" y="209448"/>
                </a:lnTo>
                <a:lnTo>
                  <a:pt x="817714" y="196977"/>
                </a:lnTo>
                <a:lnTo>
                  <a:pt x="814666" y="181737"/>
                </a:lnTo>
                <a:lnTo>
                  <a:pt x="810094" y="175641"/>
                </a:lnTo>
                <a:lnTo>
                  <a:pt x="803846" y="165595"/>
                </a:lnTo>
                <a:lnTo>
                  <a:pt x="794435" y="155968"/>
                </a:lnTo>
                <a:lnTo>
                  <a:pt x="759358" y="136563"/>
                </a:lnTo>
                <a:lnTo>
                  <a:pt x="736854" y="135915"/>
                </a:lnTo>
                <a:lnTo>
                  <a:pt x="716051" y="137617"/>
                </a:lnTo>
                <a:lnTo>
                  <a:pt x="695083" y="142595"/>
                </a:lnTo>
                <a:lnTo>
                  <a:pt x="674408" y="150749"/>
                </a:lnTo>
                <a:lnTo>
                  <a:pt x="654456" y="161925"/>
                </a:lnTo>
                <a:lnTo>
                  <a:pt x="652462" y="150418"/>
                </a:lnTo>
                <a:lnTo>
                  <a:pt x="651027" y="136486"/>
                </a:lnTo>
                <a:lnTo>
                  <a:pt x="650176" y="120002"/>
                </a:lnTo>
                <a:lnTo>
                  <a:pt x="649884" y="100774"/>
                </a:lnTo>
                <a:lnTo>
                  <a:pt x="652932" y="25996"/>
                </a:lnTo>
                <a:lnTo>
                  <a:pt x="651408" y="22948"/>
                </a:lnTo>
                <a:lnTo>
                  <a:pt x="649884" y="18376"/>
                </a:lnTo>
                <a:lnTo>
                  <a:pt x="646836" y="13804"/>
                </a:lnTo>
                <a:lnTo>
                  <a:pt x="642264" y="7708"/>
                </a:lnTo>
                <a:lnTo>
                  <a:pt x="637692" y="6184"/>
                </a:lnTo>
                <a:lnTo>
                  <a:pt x="623976" y="6184"/>
                </a:lnTo>
                <a:lnTo>
                  <a:pt x="613511" y="52857"/>
                </a:lnTo>
                <a:lnTo>
                  <a:pt x="613219" y="67246"/>
                </a:lnTo>
                <a:lnTo>
                  <a:pt x="613486" y="81838"/>
                </a:lnTo>
                <a:lnTo>
                  <a:pt x="614184" y="98158"/>
                </a:lnTo>
                <a:lnTo>
                  <a:pt x="616356" y="135915"/>
                </a:lnTo>
                <a:lnTo>
                  <a:pt x="616597" y="153720"/>
                </a:lnTo>
                <a:lnTo>
                  <a:pt x="617651" y="186423"/>
                </a:lnTo>
                <a:lnTo>
                  <a:pt x="617880" y="201637"/>
                </a:lnTo>
                <a:lnTo>
                  <a:pt x="618769" y="216166"/>
                </a:lnTo>
                <a:lnTo>
                  <a:pt x="619213" y="229844"/>
                </a:lnTo>
                <a:lnTo>
                  <a:pt x="619391" y="242404"/>
                </a:lnTo>
                <a:lnTo>
                  <a:pt x="619213" y="276606"/>
                </a:lnTo>
                <a:lnTo>
                  <a:pt x="618769" y="288493"/>
                </a:lnTo>
                <a:lnTo>
                  <a:pt x="617880" y="300799"/>
                </a:lnTo>
                <a:lnTo>
                  <a:pt x="652932" y="300799"/>
                </a:lnTo>
                <a:lnTo>
                  <a:pt x="656361" y="255981"/>
                </a:lnTo>
                <a:lnTo>
                  <a:pt x="666038" y="208610"/>
                </a:lnTo>
                <a:lnTo>
                  <a:pt x="689292" y="175729"/>
                </a:lnTo>
                <a:lnTo>
                  <a:pt x="715518" y="168021"/>
                </a:lnTo>
                <a:lnTo>
                  <a:pt x="726643" y="168567"/>
                </a:lnTo>
                <a:lnTo>
                  <a:pt x="768858" y="175641"/>
                </a:lnTo>
                <a:lnTo>
                  <a:pt x="785622" y="221449"/>
                </a:lnTo>
                <a:lnTo>
                  <a:pt x="787146" y="302412"/>
                </a:lnTo>
                <a:lnTo>
                  <a:pt x="793330" y="305460"/>
                </a:lnTo>
                <a:lnTo>
                  <a:pt x="816190" y="305460"/>
                </a:lnTo>
                <a:lnTo>
                  <a:pt x="822286" y="303936"/>
                </a:lnTo>
                <a:lnTo>
                  <a:pt x="825334" y="297751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27" name="Google Shape;3027;p41"/>
          <p:cNvGrpSpPr/>
          <p:nvPr/>
        </p:nvGrpSpPr>
        <p:grpSpPr>
          <a:xfrm>
            <a:off x="3381755" y="370998"/>
            <a:ext cx="1159478" cy="317659"/>
            <a:chOff x="3381755" y="370998"/>
            <a:chExt cx="1159478" cy="317659"/>
          </a:xfrm>
        </p:grpSpPr>
        <p:sp>
          <p:nvSpPr>
            <p:cNvPr id="3028" name="Google Shape;3028;p41"/>
            <p:cNvSpPr/>
            <p:nvPr/>
          </p:nvSpPr>
          <p:spPr>
            <a:xfrm>
              <a:off x="3381755" y="389485"/>
              <a:ext cx="268605" cy="284480"/>
            </a:xfrm>
            <a:custGeom>
              <a:rect b="b" l="l" r="r" t="t"/>
              <a:pathLst>
                <a:path extrusionOk="0" h="284480" w="268604">
                  <a:moveTo>
                    <a:pt x="0" y="279265"/>
                  </a:moveTo>
                  <a:lnTo>
                    <a:pt x="0" y="1420"/>
                  </a:lnTo>
                  <a:lnTo>
                    <a:pt x="18288" y="1420"/>
                  </a:lnTo>
                  <a:lnTo>
                    <a:pt x="22860" y="4468"/>
                  </a:lnTo>
                  <a:lnTo>
                    <a:pt x="27527" y="5992"/>
                  </a:lnTo>
                  <a:lnTo>
                    <a:pt x="30575" y="12088"/>
                  </a:lnTo>
                  <a:lnTo>
                    <a:pt x="48007" y="6969"/>
                  </a:lnTo>
                  <a:lnTo>
                    <a:pt x="68306" y="3135"/>
                  </a:lnTo>
                  <a:lnTo>
                    <a:pt x="91480" y="730"/>
                  </a:lnTo>
                  <a:lnTo>
                    <a:pt x="111347" y="94"/>
                  </a:lnTo>
                  <a:lnTo>
                    <a:pt x="119062" y="0"/>
                  </a:lnTo>
                  <a:lnTo>
                    <a:pt x="163630" y="3017"/>
                  </a:lnTo>
                  <a:lnTo>
                    <a:pt x="201596" y="12291"/>
                  </a:lnTo>
                  <a:lnTo>
                    <a:pt x="254793" y="48760"/>
                  </a:lnTo>
                  <a:lnTo>
                    <a:pt x="268509" y="97623"/>
                  </a:lnTo>
                  <a:lnTo>
                    <a:pt x="268509" y="105243"/>
                  </a:lnTo>
                  <a:lnTo>
                    <a:pt x="265342" y="127278"/>
                  </a:lnTo>
                  <a:lnTo>
                    <a:pt x="255746" y="149725"/>
                  </a:lnTo>
                  <a:lnTo>
                    <a:pt x="239577" y="172457"/>
                  </a:lnTo>
                  <a:lnTo>
                    <a:pt x="238029" y="174005"/>
                  </a:lnTo>
                  <a:lnTo>
                    <a:pt x="238029" y="100671"/>
                  </a:lnTo>
                  <a:lnTo>
                    <a:pt x="233694" y="82328"/>
                  </a:lnTo>
                  <a:lnTo>
                    <a:pt x="193738" y="41140"/>
                  </a:lnTo>
                  <a:lnTo>
                    <a:pt x="140803" y="28187"/>
                  </a:lnTo>
                  <a:lnTo>
                    <a:pt x="119062" y="27328"/>
                  </a:lnTo>
                  <a:lnTo>
                    <a:pt x="111347" y="27328"/>
                  </a:lnTo>
                  <a:lnTo>
                    <a:pt x="90487" y="29044"/>
                  </a:lnTo>
                  <a:lnTo>
                    <a:pt x="71342" y="31912"/>
                  </a:lnTo>
                  <a:lnTo>
                    <a:pt x="53911" y="35941"/>
                  </a:lnTo>
                  <a:lnTo>
                    <a:pt x="38195" y="41140"/>
                  </a:lnTo>
                  <a:lnTo>
                    <a:pt x="38195" y="282622"/>
                  </a:lnTo>
                  <a:lnTo>
                    <a:pt x="37393" y="282774"/>
                  </a:lnTo>
                  <a:lnTo>
                    <a:pt x="22860" y="283822"/>
                  </a:lnTo>
                  <a:lnTo>
                    <a:pt x="13716" y="283932"/>
                  </a:lnTo>
                  <a:lnTo>
                    <a:pt x="6096" y="282313"/>
                  </a:lnTo>
                  <a:lnTo>
                    <a:pt x="0" y="279265"/>
                  </a:lnTo>
                  <a:close/>
                </a:path>
                <a:path extrusionOk="0" h="284480" w="268604">
                  <a:moveTo>
                    <a:pt x="38195" y="282622"/>
                  </a:moveTo>
                  <a:lnTo>
                    <a:pt x="38195" y="254881"/>
                  </a:lnTo>
                  <a:lnTo>
                    <a:pt x="54198" y="253450"/>
                  </a:lnTo>
                  <a:lnTo>
                    <a:pt x="72497" y="249154"/>
                  </a:lnTo>
                  <a:lnTo>
                    <a:pt x="116014" y="231925"/>
                  </a:lnTo>
                  <a:lnTo>
                    <a:pt x="153772" y="210741"/>
                  </a:lnTo>
                  <a:lnTo>
                    <a:pt x="184832" y="188253"/>
                  </a:lnTo>
                  <a:lnTo>
                    <a:pt x="227361" y="138866"/>
                  </a:lnTo>
                  <a:lnTo>
                    <a:pt x="238029" y="100671"/>
                  </a:lnTo>
                  <a:lnTo>
                    <a:pt x="238029" y="174005"/>
                  </a:lnTo>
                  <a:lnTo>
                    <a:pt x="191229" y="215962"/>
                  </a:lnTo>
                  <a:lnTo>
                    <a:pt x="132334" y="250937"/>
                  </a:lnTo>
                  <a:lnTo>
                    <a:pt x="76293" y="273564"/>
                  </a:lnTo>
                  <a:lnTo>
                    <a:pt x="55709" y="279312"/>
                  </a:lnTo>
                  <a:lnTo>
                    <a:pt x="38195" y="28262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29" name="Google Shape;3029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70077" y="473392"/>
              <a:ext cx="215169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0" name="Google Shape;3030;p41"/>
            <p:cNvSpPr/>
            <p:nvPr/>
          </p:nvSpPr>
          <p:spPr>
            <a:xfrm>
              <a:off x="3900487" y="370998"/>
              <a:ext cx="173990" cy="311785"/>
            </a:xfrm>
            <a:custGeom>
              <a:rect b="b" l="l" r="r" t="t"/>
              <a:pathLst>
                <a:path extrusionOk="0" h="311784" w="173989">
                  <a:moveTo>
                    <a:pt x="0" y="129825"/>
                  </a:moveTo>
                  <a:lnTo>
                    <a:pt x="67151" y="129825"/>
                  </a:lnTo>
                  <a:lnTo>
                    <a:pt x="67151" y="15335"/>
                  </a:lnTo>
                  <a:lnTo>
                    <a:pt x="70199" y="9239"/>
                  </a:lnTo>
                  <a:lnTo>
                    <a:pt x="73247" y="6191"/>
                  </a:lnTo>
                  <a:lnTo>
                    <a:pt x="77819" y="3143"/>
                  </a:lnTo>
                  <a:lnTo>
                    <a:pt x="80867" y="0"/>
                  </a:lnTo>
                  <a:lnTo>
                    <a:pt x="88487" y="0"/>
                  </a:lnTo>
                  <a:lnTo>
                    <a:pt x="91535" y="1524"/>
                  </a:lnTo>
                  <a:lnTo>
                    <a:pt x="93059" y="1524"/>
                  </a:lnTo>
                  <a:lnTo>
                    <a:pt x="94583" y="4667"/>
                  </a:lnTo>
                  <a:lnTo>
                    <a:pt x="97631" y="7715"/>
                  </a:lnTo>
                  <a:lnTo>
                    <a:pt x="100750" y="24327"/>
                  </a:lnTo>
                  <a:lnTo>
                    <a:pt x="103155" y="44529"/>
                  </a:lnTo>
                  <a:lnTo>
                    <a:pt x="104703" y="68446"/>
                  </a:lnTo>
                  <a:lnTo>
                    <a:pt x="105251" y="96202"/>
                  </a:lnTo>
                  <a:lnTo>
                    <a:pt x="105441" y="111335"/>
                  </a:lnTo>
                  <a:lnTo>
                    <a:pt x="105894" y="118370"/>
                  </a:lnTo>
                  <a:lnTo>
                    <a:pt x="106775" y="125253"/>
                  </a:lnTo>
                  <a:lnTo>
                    <a:pt x="113634" y="125015"/>
                  </a:lnTo>
                  <a:lnTo>
                    <a:pt x="127389" y="123967"/>
                  </a:lnTo>
                  <a:lnTo>
                    <a:pt x="134302" y="123729"/>
                  </a:lnTo>
                  <a:lnTo>
                    <a:pt x="173926" y="123729"/>
                  </a:lnTo>
                  <a:lnTo>
                    <a:pt x="172402" y="155829"/>
                  </a:lnTo>
                  <a:lnTo>
                    <a:pt x="106775" y="154305"/>
                  </a:lnTo>
                  <a:lnTo>
                    <a:pt x="109823" y="308514"/>
                  </a:lnTo>
                  <a:lnTo>
                    <a:pt x="103727" y="310038"/>
                  </a:lnTo>
                  <a:lnTo>
                    <a:pt x="99155" y="311562"/>
                  </a:lnTo>
                  <a:lnTo>
                    <a:pt x="96107" y="311562"/>
                  </a:lnTo>
                  <a:lnTo>
                    <a:pt x="73247" y="261175"/>
                  </a:lnTo>
                  <a:lnTo>
                    <a:pt x="73199" y="182260"/>
                  </a:lnTo>
                  <a:lnTo>
                    <a:pt x="72866" y="174498"/>
                  </a:lnTo>
                  <a:lnTo>
                    <a:pt x="71961" y="167306"/>
                  </a:lnTo>
                  <a:lnTo>
                    <a:pt x="70199" y="160401"/>
                  </a:lnTo>
                  <a:lnTo>
                    <a:pt x="1523" y="160401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31" name="Google Shape;3031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88129" y="467296"/>
              <a:ext cx="224313" cy="209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2" name="Google Shape;3032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36827" y="470366"/>
              <a:ext cx="204406" cy="2182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3" name="Google Shape;3033;p41"/>
          <p:cNvGrpSpPr/>
          <p:nvPr/>
        </p:nvGrpSpPr>
        <p:grpSpPr>
          <a:xfrm>
            <a:off x="4750308" y="389381"/>
            <a:ext cx="273081" cy="288608"/>
            <a:chOff x="4750308" y="389381"/>
            <a:chExt cx="273081" cy="288608"/>
          </a:xfrm>
        </p:grpSpPr>
        <p:sp>
          <p:nvSpPr>
            <p:cNvPr id="3034" name="Google Shape;3034;p41"/>
            <p:cNvSpPr/>
            <p:nvPr/>
          </p:nvSpPr>
          <p:spPr>
            <a:xfrm>
              <a:off x="4750308" y="389381"/>
              <a:ext cx="50800" cy="284480"/>
            </a:xfrm>
            <a:custGeom>
              <a:rect b="b" l="l" r="r" t="t"/>
              <a:pathLst>
                <a:path extrusionOk="0" h="284480" w="50800">
                  <a:moveTo>
                    <a:pt x="12192" y="276320"/>
                  </a:moveTo>
                  <a:lnTo>
                    <a:pt x="12192" y="76295"/>
                  </a:lnTo>
                  <a:lnTo>
                    <a:pt x="41148" y="76295"/>
                  </a:lnTo>
                  <a:lnTo>
                    <a:pt x="50292" y="270224"/>
                  </a:lnTo>
                  <a:lnTo>
                    <a:pt x="48029" y="276239"/>
                  </a:lnTo>
                  <a:lnTo>
                    <a:pt x="43624" y="280558"/>
                  </a:lnTo>
                  <a:lnTo>
                    <a:pt x="37218" y="283163"/>
                  </a:lnTo>
                  <a:lnTo>
                    <a:pt x="28956" y="284035"/>
                  </a:lnTo>
                  <a:lnTo>
                    <a:pt x="25908" y="284035"/>
                  </a:lnTo>
                  <a:lnTo>
                    <a:pt x="22860" y="282416"/>
                  </a:lnTo>
                  <a:lnTo>
                    <a:pt x="19812" y="280892"/>
                  </a:lnTo>
                  <a:lnTo>
                    <a:pt x="15240" y="280892"/>
                  </a:lnTo>
                  <a:lnTo>
                    <a:pt x="13716" y="277844"/>
                  </a:lnTo>
                  <a:lnTo>
                    <a:pt x="12192" y="276320"/>
                  </a:lnTo>
                  <a:close/>
                </a:path>
                <a:path extrusionOk="0" h="284480" w="50800">
                  <a:moveTo>
                    <a:pt x="0" y="15240"/>
                  </a:moveTo>
                  <a:lnTo>
                    <a:pt x="0" y="4572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32004" y="1524"/>
                  </a:lnTo>
                  <a:lnTo>
                    <a:pt x="36576" y="4572"/>
                  </a:lnTo>
                  <a:lnTo>
                    <a:pt x="38100" y="7620"/>
                  </a:lnTo>
                  <a:lnTo>
                    <a:pt x="38100" y="21336"/>
                  </a:lnTo>
                  <a:lnTo>
                    <a:pt x="35052" y="24384"/>
                  </a:lnTo>
                  <a:lnTo>
                    <a:pt x="28956" y="27432"/>
                  </a:lnTo>
                  <a:lnTo>
                    <a:pt x="15240" y="27432"/>
                  </a:lnTo>
                  <a:lnTo>
                    <a:pt x="10668" y="24384"/>
                  </a:lnTo>
                  <a:lnTo>
                    <a:pt x="6096" y="22860"/>
                  </a:lnTo>
                  <a:lnTo>
                    <a:pt x="1524" y="1981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35" name="Google Shape;3035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3555" y="451961"/>
              <a:ext cx="199834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6" name="Google Shape;3036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20176" y="343566"/>
            <a:ext cx="1543907" cy="33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91484" y="1018032"/>
            <a:ext cx="1406652" cy="3842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8" name="Google Shape;3038;p41"/>
          <p:cNvGrpSpPr/>
          <p:nvPr/>
        </p:nvGrpSpPr>
        <p:grpSpPr>
          <a:xfrm>
            <a:off x="362521" y="2218658"/>
            <a:ext cx="605695" cy="125158"/>
            <a:chOff x="362521" y="2218658"/>
            <a:chExt cx="605695" cy="125158"/>
          </a:xfrm>
        </p:grpSpPr>
        <p:pic>
          <p:nvPicPr>
            <p:cNvPr id="3039" name="Google Shape;3039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2521" y="2218658"/>
              <a:ext cx="9001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0" name="Google Shape;3040;p41"/>
            <p:cNvSpPr/>
            <p:nvPr/>
          </p:nvSpPr>
          <p:spPr>
            <a:xfrm>
              <a:off x="476916" y="2221706"/>
              <a:ext cx="20320" cy="119380"/>
            </a:xfrm>
            <a:custGeom>
              <a:rect b="b" l="l" r="r" t="t"/>
              <a:pathLst>
                <a:path extrusionOk="0" h="119380" w="20320">
                  <a:moveTo>
                    <a:pt x="4572" y="119062"/>
                  </a:moveTo>
                  <a:lnTo>
                    <a:pt x="4572" y="35052"/>
                  </a:lnTo>
                  <a:lnTo>
                    <a:pt x="15240" y="35052"/>
                  </a:lnTo>
                  <a:lnTo>
                    <a:pt x="15240" y="119062"/>
                  </a:lnTo>
                  <a:lnTo>
                    <a:pt x="4572" y="119062"/>
                  </a:lnTo>
                  <a:close/>
                </a:path>
                <a:path extrusionOk="0" h="119380" w="20320">
                  <a:moveTo>
                    <a:pt x="0" y="12192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8383" y="4572"/>
                  </a:lnTo>
                  <a:lnTo>
                    <a:pt x="19907" y="7620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6764" y="16764"/>
                  </a:lnTo>
                  <a:lnTo>
                    <a:pt x="15240" y="18288"/>
                  </a:lnTo>
                  <a:lnTo>
                    <a:pt x="12192" y="19812"/>
                  </a:lnTo>
                  <a:lnTo>
                    <a:pt x="7620" y="19812"/>
                  </a:ln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6EA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41" name="Google Shape;3041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6636" y="2229326"/>
              <a:ext cx="451580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2" name="Google Shape;3042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7747" y="2218658"/>
            <a:ext cx="417956" cy="1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3043" name="Google Shape;3043;p41"/>
          <p:cNvSpPr/>
          <p:nvPr/>
        </p:nvSpPr>
        <p:spPr>
          <a:xfrm>
            <a:off x="362508" y="2429357"/>
            <a:ext cx="189230" cy="123825"/>
          </a:xfrm>
          <a:custGeom>
            <a:rect b="b" l="l" r="r" t="t"/>
            <a:pathLst>
              <a:path extrusionOk="0" h="123825" w="189229">
                <a:moveTo>
                  <a:pt x="90017" y="61048"/>
                </a:moveTo>
                <a:lnTo>
                  <a:pt x="79946" y="21120"/>
                </a:lnTo>
                <a:lnTo>
                  <a:pt x="76301" y="17233"/>
                </a:lnTo>
                <a:lnTo>
                  <a:pt x="76301" y="61048"/>
                </a:lnTo>
                <a:lnTo>
                  <a:pt x="75679" y="72783"/>
                </a:lnTo>
                <a:lnTo>
                  <a:pt x="49618" y="106680"/>
                </a:lnTo>
                <a:lnTo>
                  <a:pt x="30492" y="109918"/>
                </a:lnTo>
                <a:lnTo>
                  <a:pt x="13728" y="109918"/>
                </a:lnTo>
                <a:lnTo>
                  <a:pt x="13728" y="12192"/>
                </a:lnTo>
                <a:lnTo>
                  <a:pt x="30492" y="12192"/>
                </a:lnTo>
                <a:lnTo>
                  <a:pt x="69875" y="30975"/>
                </a:lnTo>
                <a:lnTo>
                  <a:pt x="76301" y="61048"/>
                </a:lnTo>
                <a:lnTo>
                  <a:pt x="76301" y="17233"/>
                </a:lnTo>
                <a:lnTo>
                  <a:pt x="39357" y="546"/>
                </a:lnTo>
                <a:lnTo>
                  <a:pt x="30492" y="0"/>
                </a:lnTo>
                <a:lnTo>
                  <a:pt x="0" y="0"/>
                </a:lnTo>
                <a:lnTo>
                  <a:pt x="0" y="122110"/>
                </a:lnTo>
                <a:lnTo>
                  <a:pt x="13728" y="122110"/>
                </a:lnTo>
                <a:lnTo>
                  <a:pt x="30492" y="122110"/>
                </a:lnTo>
                <a:lnTo>
                  <a:pt x="74777" y="105346"/>
                </a:lnTo>
                <a:lnTo>
                  <a:pt x="89141" y="74193"/>
                </a:lnTo>
                <a:lnTo>
                  <a:pt x="90017" y="61048"/>
                </a:lnTo>
                <a:close/>
              </a:path>
              <a:path extrusionOk="0" h="123825" w="189229">
                <a:moveTo>
                  <a:pt x="189166" y="38188"/>
                </a:moveTo>
                <a:lnTo>
                  <a:pt x="176974" y="38188"/>
                </a:lnTo>
                <a:lnTo>
                  <a:pt x="176974" y="50380"/>
                </a:lnTo>
                <a:lnTo>
                  <a:pt x="176974" y="73240"/>
                </a:lnTo>
                <a:lnTo>
                  <a:pt x="176974" y="85534"/>
                </a:lnTo>
                <a:lnTo>
                  <a:pt x="173926" y="97726"/>
                </a:lnTo>
                <a:lnTo>
                  <a:pt x="170878" y="102298"/>
                </a:lnTo>
                <a:lnTo>
                  <a:pt x="167830" y="105346"/>
                </a:lnTo>
                <a:lnTo>
                  <a:pt x="158686" y="111442"/>
                </a:lnTo>
                <a:lnTo>
                  <a:pt x="152590" y="112966"/>
                </a:lnTo>
                <a:lnTo>
                  <a:pt x="141922" y="112966"/>
                </a:lnTo>
                <a:lnTo>
                  <a:pt x="137350" y="111442"/>
                </a:lnTo>
                <a:lnTo>
                  <a:pt x="132778" y="108394"/>
                </a:lnTo>
                <a:lnTo>
                  <a:pt x="128117" y="105346"/>
                </a:lnTo>
                <a:lnTo>
                  <a:pt x="125069" y="102298"/>
                </a:lnTo>
                <a:lnTo>
                  <a:pt x="122021" y="97726"/>
                </a:lnTo>
                <a:lnTo>
                  <a:pt x="118973" y="85534"/>
                </a:lnTo>
                <a:lnTo>
                  <a:pt x="118973" y="73240"/>
                </a:lnTo>
                <a:lnTo>
                  <a:pt x="120497" y="67144"/>
                </a:lnTo>
                <a:lnTo>
                  <a:pt x="122021" y="62572"/>
                </a:lnTo>
                <a:lnTo>
                  <a:pt x="128117" y="53428"/>
                </a:lnTo>
                <a:lnTo>
                  <a:pt x="132778" y="50380"/>
                </a:lnTo>
                <a:lnTo>
                  <a:pt x="137350" y="47332"/>
                </a:lnTo>
                <a:lnTo>
                  <a:pt x="141922" y="45808"/>
                </a:lnTo>
                <a:lnTo>
                  <a:pt x="154114" y="45808"/>
                </a:lnTo>
                <a:lnTo>
                  <a:pt x="176974" y="73240"/>
                </a:lnTo>
                <a:lnTo>
                  <a:pt x="176974" y="50380"/>
                </a:lnTo>
                <a:lnTo>
                  <a:pt x="173926" y="45808"/>
                </a:lnTo>
                <a:lnTo>
                  <a:pt x="169354" y="41236"/>
                </a:lnTo>
                <a:lnTo>
                  <a:pt x="164782" y="39712"/>
                </a:lnTo>
                <a:lnTo>
                  <a:pt x="158686" y="36664"/>
                </a:lnTo>
                <a:lnTo>
                  <a:pt x="154114" y="35140"/>
                </a:lnTo>
                <a:lnTo>
                  <a:pt x="140398" y="35140"/>
                </a:lnTo>
                <a:lnTo>
                  <a:pt x="132778" y="36664"/>
                </a:lnTo>
                <a:lnTo>
                  <a:pt x="126593" y="41236"/>
                </a:lnTo>
                <a:lnTo>
                  <a:pt x="120497" y="44284"/>
                </a:lnTo>
                <a:lnTo>
                  <a:pt x="111353" y="56476"/>
                </a:lnTo>
                <a:lnTo>
                  <a:pt x="108305" y="64096"/>
                </a:lnTo>
                <a:lnTo>
                  <a:pt x="106781" y="71716"/>
                </a:lnTo>
                <a:lnTo>
                  <a:pt x="106781" y="88582"/>
                </a:lnTo>
                <a:lnTo>
                  <a:pt x="108305" y="96202"/>
                </a:lnTo>
                <a:lnTo>
                  <a:pt x="111353" y="102298"/>
                </a:lnTo>
                <a:lnTo>
                  <a:pt x="115925" y="109918"/>
                </a:lnTo>
                <a:lnTo>
                  <a:pt x="118973" y="112966"/>
                </a:lnTo>
                <a:lnTo>
                  <a:pt x="120497" y="114490"/>
                </a:lnTo>
                <a:lnTo>
                  <a:pt x="126593" y="119062"/>
                </a:lnTo>
                <a:lnTo>
                  <a:pt x="132778" y="122110"/>
                </a:lnTo>
                <a:lnTo>
                  <a:pt x="140398" y="123634"/>
                </a:lnTo>
                <a:lnTo>
                  <a:pt x="158686" y="123634"/>
                </a:lnTo>
                <a:lnTo>
                  <a:pt x="164782" y="120586"/>
                </a:lnTo>
                <a:lnTo>
                  <a:pt x="173926" y="114490"/>
                </a:lnTo>
                <a:lnTo>
                  <a:pt x="176974" y="108394"/>
                </a:lnTo>
                <a:lnTo>
                  <a:pt x="176974" y="122110"/>
                </a:lnTo>
                <a:lnTo>
                  <a:pt x="189166" y="122110"/>
                </a:lnTo>
                <a:lnTo>
                  <a:pt x="189166" y="381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44" name="Google Shape;3044;p41"/>
          <p:cNvSpPr/>
          <p:nvPr/>
        </p:nvSpPr>
        <p:spPr>
          <a:xfrm>
            <a:off x="1462303" y="2440025"/>
            <a:ext cx="45720" cy="111760"/>
          </a:xfrm>
          <a:custGeom>
            <a:rect b="b" l="l" r="r" t="t"/>
            <a:pathLst>
              <a:path extrusionOk="0" h="111760" w="45719">
                <a:moveTo>
                  <a:pt x="45720" y="27520"/>
                </a:moveTo>
                <a:lnTo>
                  <a:pt x="26670" y="27520"/>
                </a:lnTo>
                <a:lnTo>
                  <a:pt x="26670" y="0"/>
                </a:lnTo>
                <a:lnTo>
                  <a:pt x="13970" y="0"/>
                </a:lnTo>
                <a:lnTo>
                  <a:pt x="13970" y="27520"/>
                </a:lnTo>
                <a:lnTo>
                  <a:pt x="0" y="27520"/>
                </a:lnTo>
                <a:lnTo>
                  <a:pt x="0" y="38188"/>
                </a:lnTo>
                <a:lnTo>
                  <a:pt x="13970" y="38188"/>
                </a:lnTo>
                <a:lnTo>
                  <a:pt x="13970" y="111442"/>
                </a:lnTo>
                <a:lnTo>
                  <a:pt x="26670" y="111442"/>
                </a:lnTo>
                <a:lnTo>
                  <a:pt x="26670" y="38188"/>
                </a:lnTo>
                <a:lnTo>
                  <a:pt x="45720" y="38188"/>
                </a:lnTo>
                <a:lnTo>
                  <a:pt x="45720" y="275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045" name="Google Shape;3045;p41"/>
          <p:cNvGrpSpPr/>
          <p:nvPr/>
        </p:nvGrpSpPr>
        <p:grpSpPr>
          <a:xfrm>
            <a:off x="563880" y="2421737"/>
            <a:ext cx="1219314" cy="342036"/>
            <a:chOff x="563880" y="2421737"/>
            <a:chExt cx="1219314" cy="342036"/>
          </a:xfrm>
        </p:grpSpPr>
        <p:sp>
          <p:nvSpPr>
            <p:cNvPr id="3046" name="Google Shape;3046;p41"/>
            <p:cNvSpPr/>
            <p:nvPr/>
          </p:nvSpPr>
          <p:spPr>
            <a:xfrm>
              <a:off x="1550784" y="2421737"/>
              <a:ext cx="232410" cy="131445"/>
            </a:xfrm>
            <a:custGeom>
              <a:rect b="b" l="l" r="r" t="t"/>
              <a:pathLst>
                <a:path extrusionOk="0" h="131444" w="232410">
                  <a:moveTo>
                    <a:pt x="45720" y="45808"/>
                  </a:moveTo>
                  <a:lnTo>
                    <a:pt x="26670" y="45808"/>
                  </a:lnTo>
                  <a:lnTo>
                    <a:pt x="26670" y="18288"/>
                  </a:lnTo>
                  <a:lnTo>
                    <a:pt x="13970" y="18288"/>
                  </a:lnTo>
                  <a:lnTo>
                    <a:pt x="13970" y="45808"/>
                  </a:lnTo>
                  <a:lnTo>
                    <a:pt x="0" y="45808"/>
                  </a:lnTo>
                  <a:lnTo>
                    <a:pt x="0" y="56476"/>
                  </a:lnTo>
                  <a:lnTo>
                    <a:pt x="13970" y="56476"/>
                  </a:lnTo>
                  <a:lnTo>
                    <a:pt x="13970" y="129730"/>
                  </a:lnTo>
                  <a:lnTo>
                    <a:pt x="26670" y="129730"/>
                  </a:lnTo>
                  <a:lnTo>
                    <a:pt x="26670" y="56476"/>
                  </a:lnTo>
                  <a:lnTo>
                    <a:pt x="45720" y="56476"/>
                  </a:lnTo>
                  <a:lnTo>
                    <a:pt x="45720" y="45808"/>
                  </a:lnTo>
                  <a:close/>
                </a:path>
                <a:path extrusionOk="0" h="131444" w="232410">
                  <a:moveTo>
                    <a:pt x="131419" y="67144"/>
                  </a:moveTo>
                  <a:lnTo>
                    <a:pt x="103987" y="42760"/>
                  </a:lnTo>
                  <a:lnTo>
                    <a:pt x="99415" y="42760"/>
                  </a:lnTo>
                  <a:lnTo>
                    <a:pt x="91795" y="42760"/>
                  </a:lnTo>
                  <a:lnTo>
                    <a:pt x="87134" y="44284"/>
                  </a:lnTo>
                  <a:lnTo>
                    <a:pt x="77990" y="50380"/>
                  </a:lnTo>
                  <a:lnTo>
                    <a:pt x="73418" y="54952"/>
                  </a:lnTo>
                  <a:lnTo>
                    <a:pt x="70370" y="59524"/>
                  </a:lnTo>
                  <a:lnTo>
                    <a:pt x="70370" y="0"/>
                  </a:lnTo>
                  <a:lnTo>
                    <a:pt x="59702" y="0"/>
                  </a:lnTo>
                  <a:lnTo>
                    <a:pt x="59702" y="129730"/>
                  </a:lnTo>
                  <a:lnTo>
                    <a:pt x="70370" y="129730"/>
                  </a:lnTo>
                  <a:lnTo>
                    <a:pt x="70370" y="86956"/>
                  </a:lnTo>
                  <a:lnTo>
                    <a:pt x="70916" y="80149"/>
                  </a:lnTo>
                  <a:lnTo>
                    <a:pt x="72466" y="73621"/>
                  </a:lnTo>
                  <a:lnTo>
                    <a:pt x="74866" y="67678"/>
                  </a:lnTo>
                  <a:lnTo>
                    <a:pt x="77990" y="62572"/>
                  </a:lnTo>
                  <a:lnTo>
                    <a:pt x="81038" y="56476"/>
                  </a:lnTo>
                  <a:lnTo>
                    <a:pt x="88658" y="53428"/>
                  </a:lnTo>
                  <a:lnTo>
                    <a:pt x="96367" y="53428"/>
                  </a:lnTo>
                  <a:lnTo>
                    <a:pt x="106375" y="55130"/>
                  </a:lnTo>
                  <a:lnTo>
                    <a:pt x="113512" y="60096"/>
                  </a:lnTo>
                  <a:lnTo>
                    <a:pt x="117805" y="68224"/>
                  </a:lnTo>
                  <a:lnTo>
                    <a:pt x="119227" y="79336"/>
                  </a:lnTo>
                  <a:lnTo>
                    <a:pt x="119227" y="129730"/>
                  </a:lnTo>
                  <a:lnTo>
                    <a:pt x="131419" y="129730"/>
                  </a:lnTo>
                  <a:lnTo>
                    <a:pt x="131419" y="67144"/>
                  </a:lnTo>
                  <a:close/>
                </a:path>
                <a:path extrusionOk="0" h="131444" w="232410">
                  <a:moveTo>
                    <a:pt x="232105" y="45808"/>
                  </a:moveTo>
                  <a:lnTo>
                    <a:pt x="219900" y="45808"/>
                  </a:lnTo>
                  <a:lnTo>
                    <a:pt x="219900" y="58000"/>
                  </a:lnTo>
                  <a:lnTo>
                    <a:pt x="219900" y="80860"/>
                  </a:lnTo>
                  <a:lnTo>
                    <a:pt x="219900" y="93154"/>
                  </a:lnTo>
                  <a:lnTo>
                    <a:pt x="218376" y="99250"/>
                  </a:lnTo>
                  <a:lnTo>
                    <a:pt x="215328" y="105346"/>
                  </a:lnTo>
                  <a:lnTo>
                    <a:pt x="213804" y="109918"/>
                  </a:lnTo>
                  <a:lnTo>
                    <a:pt x="200088" y="119062"/>
                  </a:lnTo>
                  <a:lnTo>
                    <a:pt x="195516" y="120586"/>
                  </a:lnTo>
                  <a:lnTo>
                    <a:pt x="184848" y="120586"/>
                  </a:lnTo>
                  <a:lnTo>
                    <a:pt x="178663" y="119062"/>
                  </a:lnTo>
                  <a:lnTo>
                    <a:pt x="175615" y="116014"/>
                  </a:lnTo>
                  <a:lnTo>
                    <a:pt x="166471" y="109918"/>
                  </a:lnTo>
                  <a:lnTo>
                    <a:pt x="164947" y="105346"/>
                  </a:lnTo>
                  <a:lnTo>
                    <a:pt x="161899" y="99250"/>
                  </a:lnTo>
                  <a:lnTo>
                    <a:pt x="160375" y="93154"/>
                  </a:lnTo>
                  <a:lnTo>
                    <a:pt x="160375" y="80860"/>
                  </a:lnTo>
                  <a:lnTo>
                    <a:pt x="161899" y="74764"/>
                  </a:lnTo>
                  <a:lnTo>
                    <a:pt x="164947" y="70192"/>
                  </a:lnTo>
                  <a:lnTo>
                    <a:pt x="166471" y="65620"/>
                  </a:lnTo>
                  <a:lnTo>
                    <a:pt x="171043" y="61048"/>
                  </a:lnTo>
                  <a:lnTo>
                    <a:pt x="175615" y="58000"/>
                  </a:lnTo>
                  <a:lnTo>
                    <a:pt x="178663" y="54952"/>
                  </a:lnTo>
                  <a:lnTo>
                    <a:pt x="184848" y="53428"/>
                  </a:lnTo>
                  <a:lnTo>
                    <a:pt x="195516" y="53428"/>
                  </a:lnTo>
                  <a:lnTo>
                    <a:pt x="200088" y="54952"/>
                  </a:lnTo>
                  <a:lnTo>
                    <a:pt x="209232" y="61048"/>
                  </a:lnTo>
                  <a:lnTo>
                    <a:pt x="213804" y="65620"/>
                  </a:lnTo>
                  <a:lnTo>
                    <a:pt x="215328" y="70192"/>
                  </a:lnTo>
                  <a:lnTo>
                    <a:pt x="218376" y="74764"/>
                  </a:lnTo>
                  <a:lnTo>
                    <a:pt x="219900" y="80860"/>
                  </a:lnTo>
                  <a:lnTo>
                    <a:pt x="219900" y="58000"/>
                  </a:lnTo>
                  <a:lnTo>
                    <a:pt x="215328" y="53428"/>
                  </a:lnTo>
                  <a:lnTo>
                    <a:pt x="212280" y="48856"/>
                  </a:lnTo>
                  <a:lnTo>
                    <a:pt x="206184" y="47332"/>
                  </a:lnTo>
                  <a:lnTo>
                    <a:pt x="201612" y="44284"/>
                  </a:lnTo>
                  <a:lnTo>
                    <a:pt x="195516" y="42760"/>
                  </a:lnTo>
                  <a:lnTo>
                    <a:pt x="181800" y="42760"/>
                  </a:lnTo>
                  <a:lnTo>
                    <a:pt x="174091" y="44284"/>
                  </a:lnTo>
                  <a:lnTo>
                    <a:pt x="167995" y="48856"/>
                  </a:lnTo>
                  <a:lnTo>
                    <a:pt x="161899" y="51904"/>
                  </a:lnTo>
                  <a:lnTo>
                    <a:pt x="157327" y="58000"/>
                  </a:lnTo>
                  <a:lnTo>
                    <a:pt x="154279" y="64096"/>
                  </a:lnTo>
                  <a:lnTo>
                    <a:pt x="148183" y="79336"/>
                  </a:lnTo>
                  <a:lnTo>
                    <a:pt x="148183" y="96202"/>
                  </a:lnTo>
                  <a:lnTo>
                    <a:pt x="151231" y="103822"/>
                  </a:lnTo>
                  <a:lnTo>
                    <a:pt x="154279" y="109918"/>
                  </a:lnTo>
                  <a:lnTo>
                    <a:pt x="157327" y="117538"/>
                  </a:lnTo>
                  <a:lnTo>
                    <a:pt x="160375" y="120586"/>
                  </a:lnTo>
                  <a:lnTo>
                    <a:pt x="161899" y="122110"/>
                  </a:lnTo>
                  <a:lnTo>
                    <a:pt x="169519" y="126682"/>
                  </a:lnTo>
                  <a:lnTo>
                    <a:pt x="175615" y="129730"/>
                  </a:lnTo>
                  <a:lnTo>
                    <a:pt x="181800" y="131254"/>
                  </a:lnTo>
                  <a:lnTo>
                    <a:pt x="201612" y="131254"/>
                  </a:lnTo>
                  <a:lnTo>
                    <a:pt x="206184" y="128206"/>
                  </a:lnTo>
                  <a:lnTo>
                    <a:pt x="212280" y="125158"/>
                  </a:lnTo>
                  <a:lnTo>
                    <a:pt x="215328" y="122110"/>
                  </a:lnTo>
                  <a:lnTo>
                    <a:pt x="219900" y="116014"/>
                  </a:lnTo>
                  <a:lnTo>
                    <a:pt x="219900" y="129730"/>
                  </a:lnTo>
                  <a:lnTo>
                    <a:pt x="232105" y="129730"/>
                  </a:lnTo>
                  <a:lnTo>
                    <a:pt x="232105" y="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47" name="Google Shape;3047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3880" y="2432399"/>
              <a:ext cx="1132046" cy="331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8" name="Google Shape;3048;p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15762" y="2421731"/>
            <a:ext cx="229044" cy="13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9" name="Google Shape;3049;p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696717" y="2421731"/>
            <a:ext cx="329565" cy="13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2521" y="2638520"/>
            <a:ext cx="187642" cy="123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1" name="Google Shape;3051;p41"/>
          <p:cNvGrpSpPr/>
          <p:nvPr/>
        </p:nvGrpSpPr>
        <p:grpSpPr>
          <a:xfrm>
            <a:off x="1760029" y="2418683"/>
            <a:ext cx="1235773" cy="377094"/>
            <a:chOff x="1760029" y="2418683"/>
            <a:chExt cx="1235773" cy="377094"/>
          </a:xfrm>
        </p:grpSpPr>
        <p:pic>
          <p:nvPicPr>
            <p:cNvPr id="3052" name="Google Shape;3052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94827" y="2418683"/>
              <a:ext cx="1200975" cy="377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3" name="Google Shape;3053;p4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60029" y="2676715"/>
              <a:ext cx="71723" cy="8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4" name="Google Shape;3054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854612" y="2675191"/>
              <a:ext cx="8239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5" name="Google Shape;3055;p4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988820" y="2675191"/>
              <a:ext cx="82391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6" name="Google Shape;3056;p41"/>
            <p:cNvSpPr/>
            <p:nvPr/>
          </p:nvSpPr>
          <p:spPr>
            <a:xfrm>
              <a:off x="2093963" y="2630423"/>
              <a:ext cx="48895" cy="129539"/>
            </a:xfrm>
            <a:custGeom>
              <a:rect b="b" l="l" r="r" t="t"/>
              <a:pathLst>
                <a:path extrusionOk="0" h="129539" w="48894">
                  <a:moveTo>
                    <a:pt x="12192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192" y="129540"/>
                  </a:lnTo>
                  <a:lnTo>
                    <a:pt x="12192" y="0"/>
                  </a:lnTo>
                  <a:close/>
                </a:path>
                <a:path extrusionOk="0" h="129539" w="48894">
                  <a:moveTo>
                    <a:pt x="48768" y="0"/>
                  </a:moveTo>
                  <a:lnTo>
                    <a:pt x="36576" y="0"/>
                  </a:lnTo>
                  <a:lnTo>
                    <a:pt x="36576" y="129540"/>
                  </a:lnTo>
                  <a:lnTo>
                    <a:pt x="48768" y="129540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057" name="Google Shape;3057;p41"/>
          <p:cNvGrpSpPr/>
          <p:nvPr/>
        </p:nvGrpSpPr>
        <p:grpSpPr>
          <a:xfrm>
            <a:off x="362521" y="2852261"/>
            <a:ext cx="117443" cy="118110"/>
            <a:chOff x="362521" y="2852261"/>
            <a:chExt cx="117443" cy="118110"/>
          </a:xfrm>
        </p:grpSpPr>
        <p:sp>
          <p:nvSpPr>
            <p:cNvPr id="3058" name="Google Shape;3058;p41"/>
            <p:cNvSpPr/>
            <p:nvPr/>
          </p:nvSpPr>
          <p:spPr>
            <a:xfrm>
              <a:off x="362521" y="2852261"/>
              <a:ext cx="20320" cy="118110"/>
            </a:xfrm>
            <a:custGeom>
              <a:rect b="b" l="l" r="r" t="t"/>
              <a:pathLst>
                <a:path extrusionOk="0" h="118110" w="20320">
                  <a:moveTo>
                    <a:pt x="4572" y="117633"/>
                  </a:moveTo>
                  <a:lnTo>
                    <a:pt x="4572" y="35147"/>
                  </a:lnTo>
                  <a:lnTo>
                    <a:pt x="16764" y="35147"/>
                  </a:lnTo>
                  <a:lnTo>
                    <a:pt x="16764" y="117633"/>
                  </a:lnTo>
                  <a:lnTo>
                    <a:pt x="4572" y="117633"/>
                  </a:lnTo>
                  <a:close/>
                </a:path>
                <a:path extrusionOk="0" h="118110" w="20320">
                  <a:moveTo>
                    <a:pt x="0" y="12287"/>
                  </a:moveTo>
                  <a:lnTo>
                    <a:pt x="0" y="6096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15240" y="0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2287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4572" y="18383"/>
                  </a:lnTo>
                  <a:lnTo>
                    <a:pt x="3048" y="15335"/>
                  </a:lnTo>
                  <a:lnTo>
                    <a:pt x="0" y="12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59" name="Google Shape;3059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08336" y="2884360"/>
              <a:ext cx="71628" cy="855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0" name="Google Shape;3060;p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3145" y="2841593"/>
            <a:ext cx="229139" cy="131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1" name="Google Shape;3061;p41"/>
          <p:cNvGrpSpPr/>
          <p:nvPr/>
        </p:nvGrpSpPr>
        <p:grpSpPr>
          <a:xfrm>
            <a:off x="354901" y="2838545"/>
            <a:ext cx="2608802" cy="377190"/>
            <a:chOff x="354901" y="2838545"/>
            <a:chExt cx="2608802" cy="377190"/>
          </a:xfrm>
        </p:grpSpPr>
        <p:sp>
          <p:nvSpPr>
            <p:cNvPr id="3062" name="Google Shape;3062;p41"/>
            <p:cNvSpPr/>
            <p:nvPr/>
          </p:nvSpPr>
          <p:spPr>
            <a:xfrm>
              <a:off x="815619" y="2841599"/>
              <a:ext cx="181610" cy="131445"/>
            </a:xfrm>
            <a:custGeom>
              <a:rect b="b" l="l" r="r" t="t"/>
              <a:pathLst>
                <a:path extrusionOk="0" h="131444" w="181609">
                  <a:moveTo>
                    <a:pt x="82384" y="0"/>
                  </a:moveTo>
                  <a:lnTo>
                    <a:pt x="70192" y="0"/>
                  </a:lnTo>
                  <a:lnTo>
                    <a:pt x="70192" y="58000"/>
                  </a:lnTo>
                  <a:lnTo>
                    <a:pt x="70192" y="80860"/>
                  </a:lnTo>
                  <a:lnTo>
                    <a:pt x="70192" y="93154"/>
                  </a:lnTo>
                  <a:lnTo>
                    <a:pt x="68668" y="99250"/>
                  </a:lnTo>
                  <a:lnTo>
                    <a:pt x="65620" y="105346"/>
                  </a:lnTo>
                  <a:lnTo>
                    <a:pt x="64096" y="109918"/>
                  </a:lnTo>
                  <a:lnTo>
                    <a:pt x="59524" y="112966"/>
                  </a:lnTo>
                  <a:lnTo>
                    <a:pt x="56476" y="116014"/>
                  </a:lnTo>
                  <a:lnTo>
                    <a:pt x="51904" y="119062"/>
                  </a:lnTo>
                  <a:lnTo>
                    <a:pt x="45808" y="120586"/>
                  </a:lnTo>
                  <a:lnTo>
                    <a:pt x="35052" y="120586"/>
                  </a:lnTo>
                  <a:lnTo>
                    <a:pt x="12192" y="99250"/>
                  </a:lnTo>
                  <a:lnTo>
                    <a:pt x="12192" y="74764"/>
                  </a:lnTo>
                  <a:lnTo>
                    <a:pt x="21336" y="61048"/>
                  </a:lnTo>
                  <a:lnTo>
                    <a:pt x="30480" y="54952"/>
                  </a:lnTo>
                  <a:lnTo>
                    <a:pt x="35052" y="53428"/>
                  </a:lnTo>
                  <a:lnTo>
                    <a:pt x="45808" y="53428"/>
                  </a:lnTo>
                  <a:lnTo>
                    <a:pt x="51904" y="54952"/>
                  </a:lnTo>
                  <a:lnTo>
                    <a:pt x="56476" y="58000"/>
                  </a:lnTo>
                  <a:lnTo>
                    <a:pt x="64096" y="65620"/>
                  </a:lnTo>
                  <a:lnTo>
                    <a:pt x="65620" y="70192"/>
                  </a:lnTo>
                  <a:lnTo>
                    <a:pt x="68668" y="74764"/>
                  </a:lnTo>
                  <a:lnTo>
                    <a:pt x="70192" y="80860"/>
                  </a:lnTo>
                  <a:lnTo>
                    <a:pt x="70192" y="58000"/>
                  </a:lnTo>
                  <a:lnTo>
                    <a:pt x="67144" y="53428"/>
                  </a:lnTo>
                  <a:lnTo>
                    <a:pt x="62572" y="48856"/>
                  </a:lnTo>
                  <a:lnTo>
                    <a:pt x="56476" y="47332"/>
                  </a:lnTo>
                  <a:lnTo>
                    <a:pt x="51904" y="44284"/>
                  </a:lnTo>
                  <a:lnTo>
                    <a:pt x="47332" y="42760"/>
                  </a:lnTo>
                  <a:lnTo>
                    <a:pt x="32004" y="42760"/>
                  </a:lnTo>
                  <a:lnTo>
                    <a:pt x="25908" y="44284"/>
                  </a:lnTo>
                  <a:lnTo>
                    <a:pt x="19812" y="48856"/>
                  </a:lnTo>
                  <a:lnTo>
                    <a:pt x="13716" y="51904"/>
                  </a:lnTo>
                  <a:lnTo>
                    <a:pt x="7620" y="58000"/>
                  </a:lnTo>
                  <a:lnTo>
                    <a:pt x="4572" y="64096"/>
                  </a:lnTo>
                  <a:lnTo>
                    <a:pt x="1524" y="71716"/>
                  </a:lnTo>
                  <a:lnTo>
                    <a:pt x="0" y="77812"/>
                  </a:lnTo>
                  <a:lnTo>
                    <a:pt x="0" y="96202"/>
                  </a:lnTo>
                  <a:lnTo>
                    <a:pt x="1524" y="103822"/>
                  </a:lnTo>
                  <a:lnTo>
                    <a:pt x="4572" y="109918"/>
                  </a:lnTo>
                  <a:lnTo>
                    <a:pt x="7620" y="117538"/>
                  </a:lnTo>
                  <a:lnTo>
                    <a:pt x="12192" y="120967"/>
                  </a:lnTo>
                  <a:lnTo>
                    <a:pt x="19812" y="126682"/>
                  </a:lnTo>
                  <a:lnTo>
                    <a:pt x="25908" y="129730"/>
                  </a:lnTo>
                  <a:lnTo>
                    <a:pt x="33528" y="131254"/>
                  </a:lnTo>
                  <a:lnTo>
                    <a:pt x="51904" y="131254"/>
                  </a:lnTo>
                  <a:lnTo>
                    <a:pt x="58000" y="128206"/>
                  </a:lnTo>
                  <a:lnTo>
                    <a:pt x="67144" y="122110"/>
                  </a:lnTo>
                  <a:lnTo>
                    <a:pt x="70192" y="116014"/>
                  </a:lnTo>
                  <a:lnTo>
                    <a:pt x="70192" y="129730"/>
                  </a:lnTo>
                  <a:lnTo>
                    <a:pt x="82384" y="129730"/>
                  </a:lnTo>
                  <a:lnTo>
                    <a:pt x="82384" y="0"/>
                  </a:lnTo>
                  <a:close/>
                </a:path>
                <a:path extrusionOk="0" h="131444" w="181609">
                  <a:moveTo>
                    <a:pt x="181546" y="45808"/>
                  </a:moveTo>
                  <a:lnTo>
                    <a:pt x="169354" y="45808"/>
                  </a:lnTo>
                  <a:lnTo>
                    <a:pt x="169354" y="58000"/>
                  </a:lnTo>
                  <a:lnTo>
                    <a:pt x="169354" y="80860"/>
                  </a:lnTo>
                  <a:lnTo>
                    <a:pt x="169354" y="93154"/>
                  </a:lnTo>
                  <a:lnTo>
                    <a:pt x="166306" y="105346"/>
                  </a:lnTo>
                  <a:lnTo>
                    <a:pt x="163258" y="109918"/>
                  </a:lnTo>
                  <a:lnTo>
                    <a:pt x="160210" y="112966"/>
                  </a:lnTo>
                  <a:lnTo>
                    <a:pt x="151066" y="119062"/>
                  </a:lnTo>
                  <a:lnTo>
                    <a:pt x="146494" y="120586"/>
                  </a:lnTo>
                  <a:lnTo>
                    <a:pt x="134200" y="120586"/>
                  </a:lnTo>
                  <a:lnTo>
                    <a:pt x="111340" y="93154"/>
                  </a:lnTo>
                  <a:lnTo>
                    <a:pt x="111340" y="80860"/>
                  </a:lnTo>
                  <a:lnTo>
                    <a:pt x="134200" y="53428"/>
                  </a:lnTo>
                  <a:lnTo>
                    <a:pt x="146494" y="53428"/>
                  </a:lnTo>
                  <a:lnTo>
                    <a:pt x="169354" y="80860"/>
                  </a:lnTo>
                  <a:lnTo>
                    <a:pt x="169354" y="58000"/>
                  </a:lnTo>
                  <a:lnTo>
                    <a:pt x="166306" y="53428"/>
                  </a:lnTo>
                  <a:lnTo>
                    <a:pt x="161734" y="48856"/>
                  </a:lnTo>
                  <a:lnTo>
                    <a:pt x="157162" y="47332"/>
                  </a:lnTo>
                  <a:lnTo>
                    <a:pt x="152590" y="44284"/>
                  </a:lnTo>
                  <a:lnTo>
                    <a:pt x="146494" y="42760"/>
                  </a:lnTo>
                  <a:lnTo>
                    <a:pt x="132676" y="42760"/>
                  </a:lnTo>
                  <a:lnTo>
                    <a:pt x="125056" y="44284"/>
                  </a:lnTo>
                  <a:lnTo>
                    <a:pt x="118960" y="48856"/>
                  </a:lnTo>
                  <a:lnTo>
                    <a:pt x="112864" y="51904"/>
                  </a:lnTo>
                  <a:lnTo>
                    <a:pt x="103720" y="64096"/>
                  </a:lnTo>
                  <a:lnTo>
                    <a:pt x="100672" y="71716"/>
                  </a:lnTo>
                  <a:lnTo>
                    <a:pt x="99148" y="79336"/>
                  </a:lnTo>
                  <a:lnTo>
                    <a:pt x="99148" y="96202"/>
                  </a:lnTo>
                  <a:lnTo>
                    <a:pt x="100672" y="103822"/>
                  </a:lnTo>
                  <a:lnTo>
                    <a:pt x="105244" y="109918"/>
                  </a:lnTo>
                  <a:lnTo>
                    <a:pt x="108292" y="117538"/>
                  </a:lnTo>
                  <a:lnTo>
                    <a:pt x="111340" y="120586"/>
                  </a:lnTo>
                  <a:lnTo>
                    <a:pt x="112864" y="122110"/>
                  </a:lnTo>
                  <a:lnTo>
                    <a:pt x="118960" y="126682"/>
                  </a:lnTo>
                  <a:lnTo>
                    <a:pt x="125056" y="129730"/>
                  </a:lnTo>
                  <a:lnTo>
                    <a:pt x="132676" y="131254"/>
                  </a:lnTo>
                  <a:lnTo>
                    <a:pt x="152590" y="131254"/>
                  </a:lnTo>
                  <a:lnTo>
                    <a:pt x="166306" y="122110"/>
                  </a:lnTo>
                  <a:lnTo>
                    <a:pt x="169354" y="116014"/>
                  </a:lnTo>
                  <a:lnTo>
                    <a:pt x="169354" y="129730"/>
                  </a:lnTo>
                  <a:lnTo>
                    <a:pt x="181546" y="129730"/>
                  </a:lnTo>
                  <a:lnTo>
                    <a:pt x="181546" y="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63" name="Google Shape;3063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54901" y="2838545"/>
              <a:ext cx="2608802" cy="377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4" name="Google Shape;3064;p41"/>
          <p:cNvGrpSpPr/>
          <p:nvPr/>
        </p:nvGrpSpPr>
        <p:grpSpPr>
          <a:xfrm>
            <a:off x="5308663" y="2911792"/>
            <a:ext cx="840676" cy="126777"/>
            <a:chOff x="5308663" y="2911792"/>
            <a:chExt cx="840676" cy="126777"/>
          </a:xfrm>
        </p:grpSpPr>
        <p:pic>
          <p:nvPicPr>
            <p:cNvPr id="3065" name="Google Shape;3065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308663" y="2911792"/>
              <a:ext cx="369189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6" name="Google Shape;3066;p4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703760" y="2949987"/>
              <a:ext cx="71723" cy="8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7" name="Google Shape;3067;p4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799963" y="2949987"/>
              <a:ext cx="349376" cy="885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8" name="Google Shape;3068;p4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210300" y="2914935"/>
            <a:ext cx="418052" cy="12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41"/>
          <p:cNvSpPr/>
          <p:nvPr/>
        </p:nvSpPr>
        <p:spPr>
          <a:xfrm>
            <a:off x="5301043" y="3116490"/>
            <a:ext cx="276225" cy="133350"/>
          </a:xfrm>
          <a:custGeom>
            <a:rect b="b" l="l" r="r" t="t"/>
            <a:pathLst>
              <a:path extrusionOk="0" h="133350" w="276225">
                <a:moveTo>
                  <a:pt x="90170" y="9144"/>
                </a:moveTo>
                <a:lnTo>
                  <a:pt x="52070" y="9144"/>
                </a:lnTo>
                <a:lnTo>
                  <a:pt x="38100" y="9144"/>
                </a:lnTo>
                <a:lnTo>
                  <a:pt x="0" y="9144"/>
                </a:lnTo>
                <a:lnTo>
                  <a:pt x="0" y="19812"/>
                </a:lnTo>
                <a:lnTo>
                  <a:pt x="38100" y="19812"/>
                </a:lnTo>
                <a:lnTo>
                  <a:pt x="38100" y="129730"/>
                </a:lnTo>
                <a:lnTo>
                  <a:pt x="52070" y="129730"/>
                </a:lnTo>
                <a:lnTo>
                  <a:pt x="52070" y="19812"/>
                </a:lnTo>
                <a:lnTo>
                  <a:pt x="90170" y="19812"/>
                </a:lnTo>
                <a:lnTo>
                  <a:pt x="90170" y="9144"/>
                </a:lnTo>
                <a:close/>
              </a:path>
              <a:path extrusionOk="0" h="133350" w="276225">
                <a:moveTo>
                  <a:pt x="175437" y="67144"/>
                </a:moveTo>
                <a:lnTo>
                  <a:pt x="173913" y="62572"/>
                </a:lnTo>
                <a:lnTo>
                  <a:pt x="167817" y="53428"/>
                </a:lnTo>
                <a:lnTo>
                  <a:pt x="164769" y="50380"/>
                </a:lnTo>
                <a:lnTo>
                  <a:pt x="158673" y="47332"/>
                </a:lnTo>
                <a:lnTo>
                  <a:pt x="154101" y="44196"/>
                </a:lnTo>
                <a:lnTo>
                  <a:pt x="143433" y="44196"/>
                </a:lnTo>
                <a:lnTo>
                  <a:pt x="137248" y="44196"/>
                </a:lnTo>
                <a:lnTo>
                  <a:pt x="131152" y="45808"/>
                </a:lnTo>
                <a:lnTo>
                  <a:pt x="126580" y="47332"/>
                </a:lnTo>
                <a:lnTo>
                  <a:pt x="122008" y="50380"/>
                </a:lnTo>
                <a:lnTo>
                  <a:pt x="118960" y="54952"/>
                </a:lnTo>
                <a:lnTo>
                  <a:pt x="115912" y="61048"/>
                </a:lnTo>
                <a:lnTo>
                  <a:pt x="115912" y="0"/>
                </a:lnTo>
                <a:lnTo>
                  <a:pt x="103720" y="0"/>
                </a:lnTo>
                <a:lnTo>
                  <a:pt x="103720" y="129730"/>
                </a:lnTo>
                <a:lnTo>
                  <a:pt x="115912" y="129730"/>
                </a:lnTo>
                <a:lnTo>
                  <a:pt x="115912" y="77812"/>
                </a:lnTo>
                <a:lnTo>
                  <a:pt x="117436" y="70192"/>
                </a:lnTo>
                <a:lnTo>
                  <a:pt x="126580" y="58000"/>
                </a:lnTo>
                <a:lnTo>
                  <a:pt x="132676" y="54952"/>
                </a:lnTo>
                <a:lnTo>
                  <a:pt x="140385" y="54952"/>
                </a:lnTo>
                <a:lnTo>
                  <a:pt x="150393" y="56413"/>
                </a:lnTo>
                <a:lnTo>
                  <a:pt x="157530" y="60858"/>
                </a:lnTo>
                <a:lnTo>
                  <a:pt x="161823" y="68465"/>
                </a:lnTo>
                <a:lnTo>
                  <a:pt x="163245" y="79336"/>
                </a:lnTo>
                <a:lnTo>
                  <a:pt x="163245" y="129730"/>
                </a:lnTo>
                <a:lnTo>
                  <a:pt x="175437" y="129730"/>
                </a:lnTo>
                <a:lnTo>
                  <a:pt x="175437" y="67144"/>
                </a:lnTo>
                <a:close/>
              </a:path>
              <a:path extrusionOk="0" h="133350" w="276225">
                <a:moveTo>
                  <a:pt x="276123" y="45808"/>
                </a:moveTo>
                <a:lnTo>
                  <a:pt x="263931" y="45808"/>
                </a:lnTo>
                <a:lnTo>
                  <a:pt x="263931" y="59524"/>
                </a:lnTo>
                <a:lnTo>
                  <a:pt x="263931" y="82384"/>
                </a:lnTo>
                <a:lnTo>
                  <a:pt x="263931" y="94678"/>
                </a:lnTo>
                <a:lnTo>
                  <a:pt x="262407" y="100774"/>
                </a:lnTo>
                <a:lnTo>
                  <a:pt x="259359" y="105346"/>
                </a:lnTo>
                <a:lnTo>
                  <a:pt x="257835" y="109918"/>
                </a:lnTo>
                <a:lnTo>
                  <a:pt x="254787" y="114490"/>
                </a:lnTo>
                <a:lnTo>
                  <a:pt x="245643" y="120586"/>
                </a:lnTo>
                <a:lnTo>
                  <a:pt x="239547" y="122110"/>
                </a:lnTo>
                <a:lnTo>
                  <a:pt x="228879" y="122110"/>
                </a:lnTo>
                <a:lnTo>
                  <a:pt x="224205" y="120586"/>
                </a:lnTo>
                <a:lnTo>
                  <a:pt x="215061" y="114490"/>
                </a:lnTo>
                <a:lnTo>
                  <a:pt x="205917" y="100774"/>
                </a:lnTo>
                <a:lnTo>
                  <a:pt x="205917" y="76288"/>
                </a:lnTo>
                <a:lnTo>
                  <a:pt x="228879" y="54952"/>
                </a:lnTo>
                <a:lnTo>
                  <a:pt x="239547" y="54952"/>
                </a:lnTo>
                <a:lnTo>
                  <a:pt x="245643" y="56476"/>
                </a:lnTo>
                <a:lnTo>
                  <a:pt x="254787" y="62572"/>
                </a:lnTo>
                <a:lnTo>
                  <a:pt x="257835" y="65620"/>
                </a:lnTo>
                <a:lnTo>
                  <a:pt x="259359" y="70192"/>
                </a:lnTo>
                <a:lnTo>
                  <a:pt x="262407" y="76288"/>
                </a:lnTo>
                <a:lnTo>
                  <a:pt x="263931" y="82384"/>
                </a:lnTo>
                <a:lnTo>
                  <a:pt x="263931" y="59524"/>
                </a:lnTo>
                <a:lnTo>
                  <a:pt x="260883" y="53428"/>
                </a:lnTo>
                <a:lnTo>
                  <a:pt x="251739" y="47332"/>
                </a:lnTo>
                <a:lnTo>
                  <a:pt x="245643" y="44196"/>
                </a:lnTo>
                <a:lnTo>
                  <a:pt x="225729" y="44196"/>
                </a:lnTo>
                <a:lnTo>
                  <a:pt x="219633" y="45808"/>
                </a:lnTo>
                <a:lnTo>
                  <a:pt x="213537" y="48856"/>
                </a:lnTo>
                <a:lnTo>
                  <a:pt x="201345" y="58000"/>
                </a:lnTo>
                <a:lnTo>
                  <a:pt x="198297" y="65620"/>
                </a:lnTo>
                <a:lnTo>
                  <a:pt x="195249" y="71716"/>
                </a:lnTo>
                <a:lnTo>
                  <a:pt x="193725" y="79336"/>
                </a:lnTo>
                <a:lnTo>
                  <a:pt x="193725" y="96202"/>
                </a:lnTo>
                <a:lnTo>
                  <a:pt x="195249" y="103822"/>
                </a:lnTo>
                <a:lnTo>
                  <a:pt x="198297" y="111442"/>
                </a:lnTo>
                <a:lnTo>
                  <a:pt x="205917" y="121602"/>
                </a:lnTo>
                <a:lnTo>
                  <a:pt x="207441" y="123634"/>
                </a:lnTo>
                <a:lnTo>
                  <a:pt x="213537" y="126682"/>
                </a:lnTo>
                <a:lnTo>
                  <a:pt x="219633" y="131254"/>
                </a:lnTo>
                <a:lnTo>
                  <a:pt x="227355" y="132778"/>
                </a:lnTo>
                <a:lnTo>
                  <a:pt x="241071" y="132778"/>
                </a:lnTo>
                <a:lnTo>
                  <a:pt x="245643" y="131254"/>
                </a:lnTo>
                <a:lnTo>
                  <a:pt x="251739" y="128206"/>
                </a:lnTo>
                <a:lnTo>
                  <a:pt x="256311" y="126682"/>
                </a:lnTo>
                <a:lnTo>
                  <a:pt x="260883" y="122110"/>
                </a:lnTo>
                <a:lnTo>
                  <a:pt x="263931" y="117538"/>
                </a:lnTo>
                <a:lnTo>
                  <a:pt x="263931" y="129730"/>
                </a:lnTo>
                <a:lnTo>
                  <a:pt x="276123" y="129730"/>
                </a:lnTo>
                <a:lnTo>
                  <a:pt x="276123" y="458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70" name="Google Shape;3070;p4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210046" y="3116484"/>
            <a:ext cx="229139" cy="13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Google Shape;3071;p4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91001" y="3116484"/>
            <a:ext cx="329565" cy="132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2" name="Google Shape;3072;p41"/>
          <p:cNvGrpSpPr/>
          <p:nvPr/>
        </p:nvGrpSpPr>
        <p:grpSpPr>
          <a:xfrm>
            <a:off x="6874002" y="3116484"/>
            <a:ext cx="277653" cy="132778"/>
            <a:chOff x="6874002" y="3116484"/>
            <a:chExt cx="277653" cy="132778"/>
          </a:xfrm>
        </p:grpSpPr>
        <p:pic>
          <p:nvPicPr>
            <p:cNvPr id="3073" name="Google Shape;3073;p4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874002" y="3160680"/>
              <a:ext cx="82391" cy="88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4" name="Google Shape;3074;p4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979253" y="3116484"/>
              <a:ext cx="172402" cy="132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5" name="Google Shape;3075;p4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203567" y="3116484"/>
            <a:ext cx="230314" cy="132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6" name="Google Shape;3076;p41"/>
          <p:cNvGrpSpPr/>
          <p:nvPr/>
        </p:nvGrpSpPr>
        <p:grpSpPr>
          <a:xfrm>
            <a:off x="5299265" y="3113436"/>
            <a:ext cx="1254049" cy="798575"/>
            <a:chOff x="5299265" y="3113436"/>
            <a:chExt cx="1254049" cy="798575"/>
          </a:xfrm>
        </p:grpSpPr>
        <p:pic>
          <p:nvPicPr>
            <p:cNvPr id="3077" name="Google Shape;3077;p4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299265" y="3113436"/>
              <a:ext cx="1179544" cy="79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8" name="Google Shape;3078;p41"/>
            <p:cNvSpPr/>
            <p:nvPr/>
          </p:nvSpPr>
          <p:spPr>
            <a:xfrm>
              <a:off x="6504419" y="3535692"/>
              <a:ext cx="48895" cy="131445"/>
            </a:xfrm>
            <a:custGeom>
              <a:rect b="b" l="l" r="r" t="t"/>
              <a:pathLst>
                <a:path extrusionOk="0" h="131445" w="48895">
                  <a:moveTo>
                    <a:pt x="12192" y="0"/>
                  </a:moveTo>
                  <a:lnTo>
                    <a:pt x="0" y="0"/>
                  </a:lnTo>
                  <a:lnTo>
                    <a:pt x="0" y="131064"/>
                  </a:lnTo>
                  <a:lnTo>
                    <a:pt x="12192" y="131064"/>
                  </a:lnTo>
                  <a:lnTo>
                    <a:pt x="12192" y="0"/>
                  </a:lnTo>
                  <a:close/>
                </a:path>
                <a:path extrusionOk="0" h="131445" w="48895">
                  <a:moveTo>
                    <a:pt x="48768" y="0"/>
                  </a:moveTo>
                  <a:lnTo>
                    <a:pt x="36576" y="0"/>
                  </a:lnTo>
                  <a:lnTo>
                    <a:pt x="36576" y="131064"/>
                  </a:lnTo>
                  <a:lnTo>
                    <a:pt x="48768" y="131064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079" name="Google Shape;3079;p4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616160" y="3536346"/>
            <a:ext cx="175450" cy="13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4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843426" y="3580638"/>
            <a:ext cx="82391" cy="88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1" name="Google Shape;3081;p41"/>
          <p:cNvGrpSpPr/>
          <p:nvPr/>
        </p:nvGrpSpPr>
        <p:grpSpPr>
          <a:xfrm>
            <a:off x="6983824" y="3533298"/>
            <a:ext cx="628301" cy="135921"/>
            <a:chOff x="6983824" y="3533298"/>
            <a:chExt cx="628301" cy="135921"/>
          </a:xfrm>
        </p:grpSpPr>
        <p:pic>
          <p:nvPicPr>
            <p:cNvPr id="3082" name="Google Shape;3082;p4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983824" y="3536346"/>
              <a:ext cx="82391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3" name="Google Shape;3083;p41"/>
            <p:cNvSpPr/>
            <p:nvPr/>
          </p:nvSpPr>
          <p:spPr>
            <a:xfrm>
              <a:off x="7090600" y="3547109"/>
              <a:ext cx="20320" cy="119380"/>
            </a:xfrm>
            <a:custGeom>
              <a:rect b="b" l="l" r="r" t="t"/>
              <a:pathLst>
                <a:path extrusionOk="0" h="119379" w="20320">
                  <a:moveTo>
                    <a:pt x="4572" y="119062"/>
                  </a:moveTo>
                  <a:lnTo>
                    <a:pt x="4572" y="35147"/>
                  </a:lnTo>
                  <a:lnTo>
                    <a:pt x="16859" y="35147"/>
                  </a:lnTo>
                  <a:lnTo>
                    <a:pt x="16859" y="119062"/>
                  </a:lnTo>
                  <a:lnTo>
                    <a:pt x="4572" y="119062"/>
                  </a:lnTo>
                  <a:close/>
                </a:path>
                <a:path extrusionOk="0" h="119379" w="20320">
                  <a:moveTo>
                    <a:pt x="0" y="12192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2287" y="0"/>
                  </a:lnTo>
                  <a:lnTo>
                    <a:pt x="15335" y="1524"/>
                  </a:lnTo>
                  <a:lnTo>
                    <a:pt x="18383" y="4572"/>
                  </a:lnTo>
                  <a:lnTo>
                    <a:pt x="19907" y="7620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5335" y="18288"/>
                  </a:lnTo>
                  <a:lnTo>
                    <a:pt x="12287" y="19812"/>
                  </a:lnTo>
                  <a:lnTo>
                    <a:pt x="7620" y="19812"/>
                  </a:ln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84" name="Google Shape;3084;p4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130319" y="3533298"/>
              <a:ext cx="481806" cy="13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5" name="Google Shape;3085;p41"/>
          <p:cNvGrpSpPr/>
          <p:nvPr/>
        </p:nvGrpSpPr>
        <p:grpSpPr>
          <a:xfrm>
            <a:off x="7665815" y="3547014"/>
            <a:ext cx="372236" cy="154210"/>
            <a:chOff x="7665815" y="3547014"/>
            <a:chExt cx="372236" cy="154210"/>
          </a:xfrm>
        </p:grpSpPr>
        <p:pic>
          <p:nvPicPr>
            <p:cNvPr id="3086" name="Google Shape;3086;p4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665815" y="3580638"/>
              <a:ext cx="176974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7" name="Google Shape;3087;p41"/>
            <p:cNvSpPr/>
            <p:nvPr/>
          </p:nvSpPr>
          <p:spPr>
            <a:xfrm>
              <a:off x="7862601" y="3547014"/>
              <a:ext cx="20320" cy="119380"/>
            </a:xfrm>
            <a:custGeom>
              <a:rect b="b" l="l" r="r" t="t"/>
              <a:pathLst>
                <a:path extrusionOk="0" h="119379" w="20320">
                  <a:moveTo>
                    <a:pt x="3048" y="119157"/>
                  </a:moveTo>
                  <a:lnTo>
                    <a:pt x="3048" y="35147"/>
                  </a:lnTo>
                  <a:lnTo>
                    <a:pt x="15240" y="35147"/>
                  </a:lnTo>
                  <a:lnTo>
                    <a:pt x="15240" y="119157"/>
                  </a:lnTo>
                  <a:lnTo>
                    <a:pt x="3048" y="119157"/>
                  </a:lnTo>
                  <a:close/>
                </a:path>
                <a:path extrusionOk="0" h="119379" w="20320">
                  <a:moveTo>
                    <a:pt x="0" y="12192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3716" y="1524"/>
                  </a:lnTo>
                  <a:lnTo>
                    <a:pt x="16764" y="3048"/>
                  </a:lnTo>
                  <a:lnTo>
                    <a:pt x="18288" y="4572"/>
                  </a:lnTo>
                  <a:lnTo>
                    <a:pt x="19812" y="7620"/>
                  </a:lnTo>
                  <a:lnTo>
                    <a:pt x="19812" y="12192"/>
                  </a:lnTo>
                  <a:lnTo>
                    <a:pt x="18288" y="15335"/>
                  </a:lnTo>
                  <a:lnTo>
                    <a:pt x="16764" y="16859"/>
                  </a:lnTo>
                  <a:lnTo>
                    <a:pt x="13716" y="18383"/>
                  </a:lnTo>
                  <a:lnTo>
                    <a:pt x="12192" y="19907"/>
                  </a:lnTo>
                  <a:lnTo>
                    <a:pt x="7620" y="19907"/>
                  </a:lnTo>
                  <a:lnTo>
                    <a:pt x="4572" y="18383"/>
                  </a:lnTo>
                  <a:lnTo>
                    <a:pt x="1524" y="15335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88" name="Google Shape;3088;p4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906797" y="3554730"/>
              <a:ext cx="131254" cy="1114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9" name="Google Shape;3089;p41"/>
          <p:cNvGrpSpPr/>
          <p:nvPr/>
        </p:nvGrpSpPr>
        <p:grpSpPr>
          <a:xfrm>
            <a:off x="3508438" y="2345340"/>
            <a:ext cx="1362583" cy="1536542"/>
            <a:chOff x="3508438" y="2345340"/>
            <a:chExt cx="1362583" cy="1536542"/>
          </a:xfrm>
        </p:grpSpPr>
        <p:sp>
          <p:nvSpPr>
            <p:cNvPr id="3090" name="Google Shape;3090;p41"/>
            <p:cNvSpPr/>
            <p:nvPr/>
          </p:nvSpPr>
          <p:spPr>
            <a:xfrm>
              <a:off x="3508438" y="2345340"/>
              <a:ext cx="1353820" cy="615315"/>
            </a:xfrm>
            <a:custGeom>
              <a:rect b="b" l="l" r="r" t="t"/>
              <a:pathLst>
                <a:path extrusionOk="0" h="615314" w="1353820">
                  <a:moveTo>
                    <a:pt x="0" y="0"/>
                  </a:moveTo>
                  <a:lnTo>
                    <a:pt x="1353216" y="0"/>
                  </a:lnTo>
                  <a:lnTo>
                    <a:pt x="1353216" y="615315"/>
                  </a:lnTo>
                  <a:lnTo>
                    <a:pt x="0" y="61531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850">
              <a:solidFill>
                <a:srgbClr val="6EA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1" name="Google Shape;3091;p41"/>
            <p:cNvSpPr/>
            <p:nvPr/>
          </p:nvSpPr>
          <p:spPr>
            <a:xfrm>
              <a:off x="3519106" y="2997327"/>
              <a:ext cx="1351915" cy="884555"/>
            </a:xfrm>
            <a:custGeom>
              <a:rect b="b" l="l" r="r" t="t"/>
              <a:pathLst>
                <a:path extrusionOk="0" h="884554" w="1351914">
                  <a:moveTo>
                    <a:pt x="0" y="0"/>
                  </a:moveTo>
                  <a:lnTo>
                    <a:pt x="1351692" y="0"/>
                  </a:lnTo>
                  <a:lnTo>
                    <a:pt x="1351692" y="884110"/>
                  </a:lnTo>
                  <a:lnTo>
                    <a:pt x="0" y="88411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850">
              <a:solidFill>
                <a:srgbClr val="93C3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"/>
          <p:cNvGrpSpPr/>
          <p:nvPr/>
        </p:nvGrpSpPr>
        <p:grpSpPr>
          <a:xfrm>
            <a:off x="231355" y="322135"/>
            <a:ext cx="900119" cy="340995"/>
            <a:chOff x="231355" y="322135"/>
            <a:chExt cx="900119" cy="340995"/>
          </a:xfrm>
        </p:grpSpPr>
        <p:sp>
          <p:nvSpPr>
            <p:cNvPr id="518" name="Google Shape;518;p6"/>
            <p:cNvSpPr/>
            <p:nvPr/>
          </p:nvSpPr>
          <p:spPr>
            <a:xfrm>
              <a:off x="231355" y="322135"/>
              <a:ext cx="645795" cy="340995"/>
            </a:xfrm>
            <a:custGeom>
              <a:rect b="b" l="l" r="r" t="t"/>
              <a:pathLst>
                <a:path extrusionOk="0" h="340995" w="645794">
                  <a:moveTo>
                    <a:pt x="416433" y="21437"/>
                  </a:moveTo>
                  <a:lnTo>
                    <a:pt x="414909" y="16865"/>
                  </a:lnTo>
                  <a:lnTo>
                    <a:pt x="412953" y="9728"/>
                  </a:lnTo>
                  <a:lnTo>
                    <a:pt x="407289" y="4432"/>
                  </a:lnTo>
                  <a:lnTo>
                    <a:pt x="398195" y="1143"/>
                  </a:lnTo>
                  <a:lnTo>
                    <a:pt x="385953" y="0"/>
                  </a:lnTo>
                  <a:lnTo>
                    <a:pt x="374408" y="72212"/>
                  </a:lnTo>
                  <a:lnTo>
                    <a:pt x="363512" y="134810"/>
                  </a:lnTo>
                  <a:lnTo>
                    <a:pt x="353187" y="187718"/>
                  </a:lnTo>
                  <a:lnTo>
                    <a:pt x="343395" y="230886"/>
                  </a:lnTo>
                  <a:lnTo>
                    <a:pt x="334035" y="264223"/>
                  </a:lnTo>
                  <a:lnTo>
                    <a:pt x="329463" y="257949"/>
                  </a:lnTo>
                  <a:lnTo>
                    <a:pt x="322605" y="246087"/>
                  </a:lnTo>
                  <a:lnTo>
                    <a:pt x="313461" y="228790"/>
                  </a:lnTo>
                  <a:lnTo>
                    <a:pt x="302031" y="206222"/>
                  </a:lnTo>
                  <a:lnTo>
                    <a:pt x="284251" y="173342"/>
                  </a:lnTo>
                  <a:lnTo>
                    <a:pt x="277647" y="161925"/>
                  </a:lnTo>
                  <a:lnTo>
                    <a:pt x="257098" y="124739"/>
                  </a:lnTo>
                  <a:lnTo>
                    <a:pt x="239280" y="97980"/>
                  </a:lnTo>
                  <a:lnTo>
                    <a:pt x="224624" y="81813"/>
                  </a:lnTo>
                  <a:lnTo>
                    <a:pt x="213550" y="76390"/>
                  </a:lnTo>
                  <a:lnTo>
                    <a:pt x="212026" y="76390"/>
                  </a:lnTo>
                  <a:lnTo>
                    <a:pt x="208978" y="77914"/>
                  </a:lnTo>
                  <a:lnTo>
                    <a:pt x="205930" y="84010"/>
                  </a:lnTo>
                  <a:lnTo>
                    <a:pt x="200596" y="93929"/>
                  </a:lnTo>
                  <a:lnTo>
                    <a:pt x="190690" y="113068"/>
                  </a:lnTo>
                  <a:lnTo>
                    <a:pt x="182384" y="131305"/>
                  </a:lnTo>
                  <a:lnTo>
                    <a:pt x="168922" y="162864"/>
                  </a:lnTo>
                  <a:lnTo>
                    <a:pt x="126580" y="264223"/>
                  </a:lnTo>
                  <a:lnTo>
                    <a:pt x="123710" y="260858"/>
                  </a:lnTo>
                  <a:lnTo>
                    <a:pt x="119532" y="253326"/>
                  </a:lnTo>
                  <a:lnTo>
                    <a:pt x="106768" y="227558"/>
                  </a:lnTo>
                  <a:lnTo>
                    <a:pt x="103085" y="219532"/>
                  </a:lnTo>
                  <a:lnTo>
                    <a:pt x="90004" y="193929"/>
                  </a:lnTo>
                  <a:lnTo>
                    <a:pt x="86271" y="184785"/>
                  </a:lnTo>
                  <a:lnTo>
                    <a:pt x="82118" y="175641"/>
                  </a:lnTo>
                  <a:lnTo>
                    <a:pt x="73152" y="157353"/>
                  </a:lnTo>
                  <a:lnTo>
                    <a:pt x="69481" y="148183"/>
                  </a:lnTo>
                  <a:lnTo>
                    <a:pt x="65532" y="139179"/>
                  </a:lnTo>
                  <a:lnTo>
                    <a:pt x="48907" y="102666"/>
                  </a:lnTo>
                  <a:lnTo>
                    <a:pt x="47244" y="97726"/>
                  </a:lnTo>
                  <a:lnTo>
                    <a:pt x="44196" y="91630"/>
                  </a:lnTo>
                  <a:lnTo>
                    <a:pt x="42672" y="87058"/>
                  </a:lnTo>
                  <a:lnTo>
                    <a:pt x="41148" y="84010"/>
                  </a:lnTo>
                  <a:lnTo>
                    <a:pt x="41148" y="79438"/>
                  </a:lnTo>
                  <a:lnTo>
                    <a:pt x="36576" y="70294"/>
                  </a:lnTo>
                  <a:lnTo>
                    <a:pt x="30480" y="64198"/>
                  </a:lnTo>
                  <a:lnTo>
                    <a:pt x="12192" y="64198"/>
                  </a:lnTo>
                  <a:lnTo>
                    <a:pt x="6096" y="65722"/>
                  </a:lnTo>
                  <a:lnTo>
                    <a:pt x="4572" y="67246"/>
                  </a:lnTo>
                  <a:lnTo>
                    <a:pt x="1524" y="68770"/>
                  </a:lnTo>
                  <a:lnTo>
                    <a:pt x="1524" y="70294"/>
                  </a:lnTo>
                  <a:lnTo>
                    <a:pt x="0" y="71818"/>
                  </a:lnTo>
                  <a:lnTo>
                    <a:pt x="0" y="79438"/>
                  </a:lnTo>
                  <a:lnTo>
                    <a:pt x="111340" y="337477"/>
                  </a:lnTo>
                  <a:lnTo>
                    <a:pt x="140296" y="339001"/>
                  </a:lnTo>
                  <a:lnTo>
                    <a:pt x="141947" y="333209"/>
                  </a:lnTo>
                  <a:lnTo>
                    <a:pt x="146951" y="319925"/>
                  </a:lnTo>
                  <a:lnTo>
                    <a:pt x="149440" y="311569"/>
                  </a:lnTo>
                  <a:lnTo>
                    <a:pt x="152666" y="303263"/>
                  </a:lnTo>
                  <a:lnTo>
                    <a:pt x="159092" y="284911"/>
                  </a:lnTo>
                  <a:lnTo>
                    <a:pt x="163156" y="274891"/>
                  </a:lnTo>
                  <a:lnTo>
                    <a:pt x="182105" y="224205"/>
                  </a:lnTo>
                  <a:lnTo>
                    <a:pt x="197726" y="184416"/>
                  </a:lnTo>
                  <a:lnTo>
                    <a:pt x="210197" y="155511"/>
                  </a:lnTo>
                  <a:lnTo>
                    <a:pt x="219646" y="137452"/>
                  </a:lnTo>
                  <a:lnTo>
                    <a:pt x="227050" y="142875"/>
                  </a:lnTo>
                  <a:lnTo>
                    <a:pt x="254698" y="181737"/>
                  </a:lnTo>
                  <a:lnTo>
                    <a:pt x="273075" y="216890"/>
                  </a:lnTo>
                  <a:lnTo>
                    <a:pt x="278180" y="227774"/>
                  </a:lnTo>
                  <a:lnTo>
                    <a:pt x="290652" y="253580"/>
                  </a:lnTo>
                  <a:lnTo>
                    <a:pt x="297459" y="268795"/>
                  </a:lnTo>
                  <a:lnTo>
                    <a:pt x="304876" y="284035"/>
                  </a:lnTo>
                  <a:lnTo>
                    <a:pt x="310984" y="295706"/>
                  </a:lnTo>
                  <a:lnTo>
                    <a:pt x="318795" y="310045"/>
                  </a:lnTo>
                  <a:lnTo>
                    <a:pt x="321843" y="316141"/>
                  </a:lnTo>
                  <a:lnTo>
                    <a:pt x="324891" y="320713"/>
                  </a:lnTo>
                  <a:lnTo>
                    <a:pt x="327939" y="329857"/>
                  </a:lnTo>
                  <a:lnTo>
                    <a:pt x="330987" y="334429"/>
                  </a:lnTo>
                  <a:lnTo>
                    <a:pt x="334035" y="335953"/>
                  </a:lnTo>
                  <a:lnTo>
                    <a:pt x="338924" y="339115"/>
                  </a:lnTo>
                  <a:lnTo>
                    <a:pt x="344525" y="339572"/>
                  </a:lnTo>
                  <a:lnTo>
                    <a:pt x="366522" y="303720"/>
                  </a:lnTo>
                  <a:lnTo>
                    <a:pt x="382524" y="235648"/>
                  </a:lnTo>
                  <a:lnTo>
                    <a:pt x="390525" y="196977"/>
                  </a:lnTo>
                  <a:lnTo>
                    <a:pt x="393052" y="180771"/>
                  </a:lnTo>
                  <a:lnTo>
                    <a:pt x="401193" y="132880"/>
                  </a:lnTo>
                  <a:lnTo>
                    <a:pt x="407403" y="89941"/>
                  </a:lnTo>
                  <a:lnTo>
                    <a:pt x="408813" y="77914"/>
                  </a:lnTo>
                  <a:lnTo>
                    <a:pt x="410832" y="66167"/>
                  </a:lnTo>
                  <a:lnTo>
                    <a:pt x="414909" y="39725"/>
                  </a:lnTo>
                  <a:lnTo>
                    <a:pt x="416433" y="32105"/>
                  </a:lnTo>
                  <a:lnTo>
                    <a:pt x="416433" y="21437"/>
                  </a:lnTo>
                  <a:close/>
                </a:path>
                <a:path extrusionOk="0" h="340995" w="645794">
                  <a:moveTo>
                    <a:pt x="645312" y="332905"/>
                  </a:moveTo>
                  <a:lnTo>
                    <a:pt x="640384" y="281609"/>
                  </a:lnTo>
                  <a:lnTo>
                    <a:pt x="638987" y="250367"/>
                  </a:lnTo>
                  <a:lnTo>
                    <a:pt x="637933" y="236613"/>
                  </a:lnTo>
                  <a:lnTo>
                    <a:pt x="623824" y="199212"/>
                  </a:lnTo>
                  <a:lnTo>
                    <a:pt x="587311" y="172593"/>
                  </a:lnTo>
                  <a:lnTo>
                    <a:pt x="556831" y="169545"/>
                  </a:lnTo>
                  <a:lnTo>
                    <a:pt x="536028" y="171259"/>
                  </a:lnTo>
                  <a:lnTo>
                    <a:pt x="515061" y="176403"/>
                  </a:lnTo>
                  <a:lnTo>
                    <a:pt x="494385" y="184975"/>
                  </a:lnTo>
                  <a:lnTo>
                    <a:pt x="474433" y="196977"/>
                  </a:lnTo>
                  <a:lnTo>
                    <a:pt x="472440" y="185293"/>
                  </a:lnTo>
                  <a:lnTo>
                    <a:pt x="471004" y="170878"/>
                  </a:lnTo>
                  <a:lnTo>
                    <a:pt x="470154" y="153860"/>
                  </a:lnTo>
                  <a:lnTo>
                    <a:pt x="469861" y="134404"/>
                  </a:lnTo>
                  <a:lnTo>
                    <a:pt x="472909" y="61150"/>
                  </a:lnTo>
                  <a:lnTo>
                    <a:pt x="472909" y="56578"/>
                  </a:lnTo>
                  <a:lnTo>
                    <a:pt x="466813" y="47345"/>
                  </a:lnTo>
                  <a:lnTo>
                    <a:pt x="462241" y="42773"/>
                  </a:lnTo>
                  <a:lnTo>
                    <a:pt x="457669" y="39725"/>
                  </a:lnTo>
                  <a:lnTo>
                    <a:pt x="443953" y="39725"/>
                  </a:lnTo>
                  <a:lnTo>
                    <a:pt x="433476" y="87109"/>
                  </a:lnTo>
                  <a:lnTo>
                    <a:pt x="433197" y="100774"/>
                  </a:lnTo>
                  <a:lnTo>
                    <a:pt x="433463" y="115646"/>
                  </a:lnTo>
                  <a:lnTo>
                    <a:pt x="434149" y="132499"/>
                  </a:lnTo>
                  <a:lnTo>
                    <a:pt x="436245" y="171069"/>
                  </a:lnTo>
                  <a:lnTo>
                    <a:pt x="436486" y="188188"/>
                  </a:lnTo>
                  <a:lnTo>
                    <a:pt x="437527" y="221310"/>
                  </a:lnTo>
                  <a:lnTo>
                    <a:pt x="437769" y="236702"/>
                  </a:lnTo>
                  <a:lnTo>
                    <a:pt x="438708" y="251066"/>
                  </a:lnTo>
                  <a:lnTo>
                    <a:pt x="439191" y="264414"/>
                  </a:lnTo>
                  <a:lnTo>
                    <a:pt x="439369" y="276872"/>
                  </a:lnTo>
                  <a:lnTo>
                    <a:pt x="439191" y="311746"/>
                  </a:lnTo>
                  <a:lnTo>
                    <a:pt x="438708" y="323646"/>
                  </a:lnTo>
                  <a:lnTo>
                    <a:pt x="437769" y="335953"/>
                  </a:lnTo>
                  <a:lnTo>
                    <a:pt x="472909" y="335953"/>
                  </a:lnTo>
                  <a:lnTo>
                    <a:pt x="476338" y="289991"/>
                  </a:lnTo>
                  <a:lnTo>
                    <a:pt x="486041" y="242836"/>
                  </a:lnTo>
                  <a:lnTo>
                    <a:pt x="509892" y="210248"/>
                  </a:lnTo>
                  <a:lnTo>
                    <a:pt x="535495" y="203174"/>
                  </a:lnTo>
                  <a:lnTo>
                    <a:pt x="546620" y="203479"/>
                  </a:lnTo>
                  <a:lnTo>
                    <a:pt x="588835" y="209270"/>
                  </a:lnTo>
                  <a:lnTo>
                    <a:pt x="605599" y="256603"/>
                  </a:lnTo>
                  <a:lnTo>
                    <a:pt x="608380" y="304012"/>
                  </a:lnTo>
                  <a:lnTo>
                    <a:pt x="608647" y="335953"/>
                  </a:lnTo>
                  <a:lnTo>
                    <a:pt x="613219" y="340525"/>
                  </a:lnTo>
                  <a:lnTo>
                    <a:pt x="636168" y="340525"/>
                  </a:lnTo>
                  <a:lnTo>
                    <a:pt x="642264" y="337477"/>
                  </a:lnTo>
                  <a:lnTo>
                    <a:pt x="645312" y="33290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19" name="Google Shape;51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4113" y="459581"/>
              <a:ext cx="227361" cy="20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6"/>
          <p:cNvGrpSpPr/>
          <p:nvPr/>
        </p:nvGrpSpPr>
        <p:grpSpPr>
          <a:xfrm>
            <a:off x="1332833" y="374141"/>
            <a:ext cx="271557" cy="300800"/>
            <a:chOff x="1332833" y="374141"/>
            <a:chExt cx="271557" cy="300800"/>
          </a:xfrm>
        </p:grpSpPr>
        <p:sp>
          <p:nvSpPr>
            <p:cNvPr id="521" name="Google Shape;521;p6"/>
            <p:cNvSpPr/>
            <p:nvPr/>
          </p:nvSpPr>
          <p:spPr>
            <a:xfrm>
              <a:off x="1332833" y="374141"/>
              <a:ext cx="50800" cy="284480"/>
            </a:xfrm>
            <a:custGeom>
              <a:rect b="b" l="l" r="r" t="t"/>
              <a:pathLst>
                <a:path extrusionOk="0" h="284480" w="50800">
                  <a:moveTo>
                    <a:pt x="12192" y="276320"/>
                  </a:moveTo>
                  <a:lnTo>
                    <a:pt x="12192" y="76295"/>
                  </a:lnTo>
                  <a:lnTo>
                    <a:pt x="41148" y="76295"/>
                  </a:lnTo>
                  <a:lnTo>
                    <a:pt x="48729" y="216924"/>
                  </a:lnTo>
                  <a:lnTo>
                    <a:pt x="50387" y="270224"/>
                  </a:lnTo>
                  <a:lnTo>
                    <a:pt x="48110" y="276225"/>
                  </a:lnTo>
                  <a:lnTo>
                    <a:pt x="43672" y="280511"/>
                  </a:lnTo>
                  <a:lnTo>
                    <a:pt x="37233" y="283083"/>
                  </a:lnTo>
                  <a:lnTo>
                    <a:pt x="28956" y="283940"/>
                  </a:lnTo>
                  <a:lnTo>
                    <a:pt x="22860" y="283940"/>
                  </a:lnTo>
                  <a:lnTo>
                    <a:pt x="19812" y="282416"/>
                  </a:lnTo>
                  <a:lnTo>
                    <a:pt x="15240" y="280892"/>
                  </a:lnTo>
                  <a:lnTo>
                    <a:pt x="13716" y="279368"/>
                  </a:lnTo>
                  <a:lnTo>
                    <a:pt x="12192" y="276320"/>
                  </a:lnTo>
                  <a:close/>
                </a:path>
                <a:path extrusionOk="0" h="284480" w="50800">
                  <a:moveTo>
                    <a:pt x="0" y="16764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32004" y="1524"/>
                  </a:lnTo>
                  <a:lnTo>
                    <a:pt x="38100" y="6096"/>
                  </a:lnTo>
                  <a:lnTo>
                    <a:pt x="38100" y="21336"/>
                  </a:lnTo>
                  <a:lnTo>
                    <a:pt x="35052" y="24384"/>
                  </a:lnTo>
                  <a:lnTo>
                    <a:pt x="33528" y="27432"/>
                  </a:lnTo>
                  <a:lnTo>
                    <a:pt x="28956" y="28956"/>
                  </a:lnTo>
                  <a:lnTo>
                    <a:pt x="19812" y="28956"/>
                  </a:lnTo>
                  <a:lnTo>
                    <a:pt x="10668" y="25908"/>
                  </a:lnTo>
                  <a:lnTo>
                    <a:pt x="1524" y="19812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2" name="Google Shape;52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9984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6"/>
          <p:cNvGrpSpPr/>
          <p:nvPr/>
        </p:nvGrpSpPr>
        <p:grpSpPr>
          <a:xfrm>
            <a:off x="1813369" y="445865"/>
            <a:ext cx="973359" cy="404622"/>
            <a:chOff x="1813369" y="445865"/>
            <a:chExt cx="973359" cy="404622"/>
          </a:xfrm>
        </p:grpSpPr>
        <p:sp>
          <p:nvSpPr>
            <p:cNvPr id="524" name="Google Shape;524;p6"/>
            <p:cNvSpPr/>
            <p:nvPr/>
          </p:nvSpPr>
          <p:spPr>
            <a:xfrm>
              <a:off x="1813369" y="450437"/>
              <a:ext cx="233679" cy="400050"/>
            </a:xfrm>
            <a:custGeom>
              <a:rect b="b" l="l" r="r" t="t"/>
              <a:pathLst>
                <a:path extrusionOk="0" h="400050" w="233680">
                  <a:moveTo>
                    <a:pt x="0" y="47339"/>
                  </a:moveTo>
                  <a:lnTo>
                    <a:pt x="0" y="45815"/>
                  </a:lnTo>
                  <a:lnTo>
                    <a:pt x="16859" y="29051"/>
                  </a:lnTo>
                  <a:lnTo>
                    <a:pt x="35648" y="47927"/>
                  </a:lnTo>
                  <a:lnTo>
                    <a:pt x="57447" y="72544"/>
                  </a:lnTo>
                  <a:lnTo>
                    <a:pt x="81836" y="102895"/>
                  </a:lnTo>
                  <a:lnTo>
                    <a:pt x="108403" y="138981"/>
                  </a:lnTo>
                  <a:lnTo>
                    <a:pt x="115824" y="148710"/>
                  </a:lnTo>
                  <a:lnTo>
                    <a:pt x="122110" y="157460"/>
                  </a:lnTo>
                  <a:lnTo>
                    <a:pt x="127254" y="165370"/>
                  </a:lnTo>
                  <a:lnTo>
                    <a:pt x="131254" y="172593"/>
                  </a:lnTo>
                  <a:lnTo>
                    <a:pt x="140017" y="155364"/>
                  </a:lnTo>
                  <a:lnTo>
                    <a:pt x="143684" y="147638"/>
                  </a:lnTo>
                  <a:lnTo>
                    <a:pt x="146494" y="140493"/>
                  </a:lnTo>
                  <a:lnTo>
                    <a:pt x="149542" y="131349"/>
                  </a:lnTo>
                  <a:lnTo>
                    <a:pt x="152590" y="123729"/>
                  </a:lnTo>
                  <a:lnTo>
                    <a:pt x="155638" y="119062"/>
                  </a:lnTo>
                  <a:lnTo>
                    <a:pt x="157162" y="112966"/>
                  </a:lnTo>
                  <a:lnTo>
                    <a:pt x="160210" y="105346"/>
                  </a:lnTo>
                  <a:lnTo>
                    <a:pt x="164782" y="96202"/>
                  </a:lnTo>
                  <a:lnTo>
                    <a:pt x="172726" y="76453"/>
                  </a:lnTo>
                  <a:lnTo>
                    <a:pt x="206025" y="1524"/>
                  </a:lnTo>
                  <a:lnTo>
                    <a:pt x="209073" y="0"/>
                  </a:lnTo>
                  <a:lnTo>
                    <a:pt x="222789" y="0"/>
                  </a:lnTo>
                  <a:lnTo>
                    <a:pt x="227361" y="1524"/>
                  </a:lnTo>
                  <a:lnTo>
                    <a:pt x="230409" y="6096"/>
                  </a:lnTo>
                  <a:lnTo>
                    <a:pt x="233457" y="9144"/>
                  </a:lnTo>
                  <a:lnTo>
                    <a:pt x="233457" y="12192"/>
                  </a:lnTo>
                  <a:lnTo>
                    <a:pt x="231933" y="15240"/>
                  </a:lnTo>
                  <a:lnTo>
                    <a:pt x="231933" y="16764"/>
                  </a:lnTo>
                  <a:lnTo>
                    <a:pt x="117538" y="321818"/>
                  </a:lnTo>
                  <a:lnTo>
                    <a:pt x="117538" y="215265"/>
                  </a:lnTo>
                  <a:lnTo>
                    <a:pt x="108394" y="205275"/>
                  </a:lnTo>
                  <a:lnTo>
                    <a:pt x="83811" y="173862"/>
                  </a:lnTo>
                  <a:lnTo>
                    <a:pt x="38656" y="110039"/>
                  </a:lnTo>
                  <a:lnTo>
                    <a:pt x="17192" y="78259"/>
                  </a:lnTo>
                  <a:lnTo>
                    <a:pt x="4301" y="57356"/>
                  </a:lnTo>
                  <a:lnTo>
                    <a:pt x="0" y="47339"/>
                  </a:lnTo>
                  <a:close/>
                </a:path>
                <a:path extrusionOk="0" h="400050" w="233680">
                  <a:moveTo>
                    <a:pt x="62579" y="390906"/>
                  </a:moveTo>
                  <a:lnTo>
                    <a:pt x="62579" y="386334"/>
                  </a:lnTo>
                  <a:lnTo>
                    <a:pt x="64103" y="381762"/>
                  </a:lnTo>
                  <a:lnTo>
                    <a:pt x="69484" y="360298"/>
                  </a:lnTo>
                  <a:lnTo>
                    <a:pt x="76295" y="337280"/>
                  </a:lnTo>
                  <a:lnTo>
                    <a:pt x="84248" y="312833"/>
                  </a:lnTo>
                  <a:lnTo>
                    <a:pt x="108403" y="241958"/>
                  </a:lnTo>
                  <a:lnTo>
                    <a:pt x="113512" y="226727"/>
                  </a:lnTo>
                  <a:lnTo>
                    <a:pt x="117538" y="215265"/>
                  </a:lnTo>
                  <a:lnTo>
                    <a:pt x="117538" y="321818"/>
                  </a:lnTo>
                  <a:lnTo>
                    <a:pt x="96202" y="378714"/>
                  </a:lnTo>
                  <a:lnTo>
                    <a:pt x="91289" y="388477"/>
                  </a:lnTo>
                  <a:lnTo>
                    <a:pt x="85832" y="395097"/>
                  </a:lnTo>
                  <a:lnTo>
                    <a:pt x="79820" y="398859"/>
                  </a:lnTo>
                  <a:lnTo>
                    <a:pt x="73247" y="400050"/>
                  </a:lnTo>
                  <a:lnTo>
                    <a:pt x="70199" y="400050"/>
                  </a:lnTo>
                  <a:lnTo>
                    <a:pt x="67151" y="398526"/>
                  </a:lnTo>
                  <a:lnTo>
                    <a:pt x="64103" y="395478"/>
                  </a:lnTo>
                  <a:lnTo>
                    <a:pt x="62579" y="39090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5" name="Google Shape;525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307" y="459581"/>
              <a:ext cx="451675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4890" y="445865"/>
              <a:ext cx="231838" cy="219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" name="Google Shape;52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6658" y="302323"/>
            <a:ext cx="1995487" cy="36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991" y="2019300"/>
            <a:ext cx="7815071" cy="311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6"/>
          <p:cNvGrpSpPr/>
          <p:nvPr/>
        </p:nvGrpSpPr>
        <p:grpSpPr>
          <a:xfrm>
            <a:off x="321360" y="1059662"/>
            <a:ext cx="555320" cy="212306"/>
            <a:chOff x="321360" y="1059662"/>
            <a:chExt cx="555320" cy="212306"/>
          </a:xfrm>
        </p:grpSpPr>
        <p:sp>
          <p:nvSpPr>
            <p:cNvPr id="530" name="Google Shape;530;p6"/>
            <p:cNvSpPr/>
            <p:nvPr/>
          </p:nvSpPr>
          <p:spPr>
            <a:xfrm>
              <a:off x="321360" y="1059662"/>
              <a:ext cx="154940" cy="207645"/>
            </a:xfrm>
            <a:custGeom>
              <a:rect b="b" l="l" r="r" t="t"/>
              <a:pathLst>
                <a:path extrusionOk="0" h="207644" w="154940">
                  <a:moveTo>
                    <a:pt x="154940" y="0"/>
                  </a:moveTo>
                  <a:lnTo>
                    <a:pt x="132080" y="0"/>
                  </a:lnTo>
                  <a:lnTo>
                    <a:pt x="132080" y="90106"/>
                  </a:lnTo>
                  <a:lnTo>
                    <a:pt x="22860" y="90106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22860" y="108394"/>
                  </a:lnTo>
                  <a:lnTo>
                    <a:pt x="132080" y="108394"/>
                  </a:lnTo>
                  <a:lnTo>
                    <a:pt x="132080" y="207645"/>
                  </a:lnTo>
                  <a:lnTo>
                    <a:pt x="154940" y="207645"/>
                  </a:lnTo>
                  <a:lnTo>
                    <a:pt x="154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1" name="Google Shape;531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2063" y="1119187"/>
              <a:ext cx="364617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" name="Google Shape;532;p6"/>
          <p:cNvGrpSpPr/>
          <p:nvPr/>
        </p:nvGrpSpPr>
        <p:grpSpPr>
          <a:xfrm>
            <a:off x="962120" y="1045940"/>
            <a:ext cx="633254" cy="226028"/>
            <a:chOff x="962120" y="1045940"/>
            <a:chExt cx="633254" cy="226028"/>
          </a:xfrm>
        </p:grpSpPr>
        <p:pic>
          <p:nvPicPr>
            <p:cNvPr id="533" name="Google Shape;533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62120" y="1045940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32998" y="1077944"/>
              <a:ext cx="385953" cy="194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6"/>
            <p:cNvSpPr/>
            <p:nvPr/>
          </p:nvSpPr>
          <p:spPr>
            <a:xfrm>
              <a:off x="1561719" y="1064228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61150"/>
                  </a:lnTo>
                  <a:lnTo>
                    <a:pt x="27432" y="61150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907"/>
                  </a:move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2004" y="7715"/>
                  </a:lnTo>
                  <a:lnTo>
                    <a:pt x="33528" y="12287"/>
                  </a:lnTo>
                  <a:lnTo>
                    <a:pt x="33528" y="21431"/>
                  </a:lnTo>
                  <a:lnTo>
                    <a:pt x="32004" y="24479"/>
                  </a:lnTo>
                  <a:lnTo>
                    <a:pt x="25908" y="30575"/>
                  </a:lnTo>
                  <a:lnTo>
                    <a:pt x="21336" y="32099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36" name="Google Shape;536;p6"/>
          <p:cNvGrpSpPr/>
          <p:nvPr/>
        </p:nvGrpSpPr>
        <p:grpSpPr>
          <a:xfrm>
            <a:off x="1639823" y="1045463"/>
            <a:ext cx="353568" cy="226505"/>
            <a:chOff x="1639823" y="1045463"/>
            <a:chExt cx="353568" cy="226505"/>
          </a:xfrm>
        </p:grpSpPr>
        <p:sp>
          <p:nvSpPr>
            <p:cNvPr id="537" name="Google Shape;537;p6"/>
            <p:cNvSpPr/>
            <p:nvPr/>
          </p:nvSpPr>
          <p:spPr>
            <a:xfrm>
              <a:off x="1639823" y="1045463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8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8" name="Google Shape;538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91354" y="1119187"/>
              <a:ext cx="138874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51564" y="1045940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" name="Google Shape;540;p6"/>
          <p:cNvGrpSpPr/>
          <p:nvPr/>
        </p:nvGrpSpPr>
        <p:grpSpPr>
          <a:xfrm>
            <a:off x="2091118" y="1045940"/>
            <a:ext cx="312705" cy="226028"/>
            <a:chOff x="2091118" y="1045940"/>
            <a:chExt cx="312705" cy="226028"/>
          </a:xfrm>
        </p:grpSpPr>
        <p:pic>
          <p:nvPicPr>
            <p:cNvPr id="541" name="Google Shape;541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91118" y="1045940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261996" y="1119187"/>
              <a:ext cx="141827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6"/>
          <p:cNvGrpSpPr/>
          <p:nvPr/>
        </p:nvGrpSpPr>
        <p:grpSpPr>
          <a:xfrm>
            <a:off x="2484932" y="1045940"/>
            <a:ext cx="541350" cy="282511"/>
            <a:chOff x="2484932" y="1045940"/>
            <a:chExt cx="541350" cy="282511"/>
          </a:xfrm>
        </p:grpSpPr>
        <p:sp>
          <p:nvSpPr>
            <p:cNvPr id="544" name="Google Shape;544;p6"/>
            <p:cNvSpPr/>
            <p:nvPr/>
          </p:nvSpPr>
          <p:spPr>
            <a:xfrm>
              <a:off x="2484932" y="1077950"/>
              <a:ext cx="77470" cy="189865"/>
            </a:xfrm>
            <a:custGeom>
              <a:rect b="b" l="l" r="r" t="t"/>
              <a:pathLst>
                <a:path extrusionOk="0" h="189865" w="77469">
                  <a:moveTo>
                    <a:pt x="77470" y="47332"/>
                  </a:moveTo>
                  <a:lnTo>
                    <a:pt x="44450" y="47332"/>
                  </a:lnTo>
                  <a:lnTo>
                    <a:pt x="4445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5620"/>
                  </a:lnTo>
                  <a:lnTo>
                    <a:pt x="24130" y="65620"/>
                  </a:lnTo>
                  <a:lnTo>
                    <a:pt x="24130" y="189357"/>
                  </a:lnTo>
                  <a:lnTo>
                    <a:pt x="44450" y="189357"/>
                  </a:lnTo>
                  <a:lnTo>
                    <a:pt x="44450" y="65620"/>
                  </a:lnTo>
                  <a:lnTo>
                    <a:pt x="77470" y="65620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45" name="Google Shape;545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585370" y="1045940"/>
              <a:ext cx="123634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39485" y="1119187"/>
              <a:ext cx="286797" cy="2092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" name="Google Shape;547;p6"/>
          <p:cNvGrpSpPr/>
          <p:nvPr/>
        </p:nvGrpSpPr>
        <p:grpSpPr>
          <a:xfrm>
            <a:off x="3099530" y="1119187"/>
            <a:ext cx="527875" cy="152781"/>
            <a:chOff x="3099530" y="1119187"/>
            <a:chExt cx="527875" cy="152781"/>
          </a:xfrm>
        </p:grpSpPr>
        <p:pic>
          <p:nvPicPr>
            <p:cNvPr id="548" name="Google Shape;548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99530" y="1119187"/>
              <a:ext cx="366141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503866" y="1119187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6"/>
          <p:cNvSpPr/>
          <p:nvPr/>
        </p:nvSpPr>
        <p:spPr>
          <a:xfrm>
            <a:off x="3650615" y="1078039"/>
            <a:ext cx="78740" cy="189865"/>
          </a:xfrm>
          <a:custGeom>
            <a:rect b="b" l="l" r="r" t="t"/>
            <a:pathLst>
              <a:path extrusionOk="0" h="189865" w="78739">
                <a:moveTo>
                  <a:pt x="78740" y="47345"/>
                </a:moveTo>
                <a:lnTo>
                  <a:pt x="45720" y="47345"/>
                </a:lnTo>
                <a:lnTo>
                  <a:pt x="45720" y="0"/>
                </a:lnTo>
                <a:lnTo>
                  <a:pt x="24130" y="0"/>
                </a:lnTo>
                <a:lnTo>
                  <a:pt x="24130" y="47345"/>
                </a:lnTo>
                <a:lnTo>
                  <a:pt x="0" y="47345"/>
                </a:lnTo>
                <a:lnTo>
                  <a:pt x="0" y="65633"/>
                </a:lnTo>
                <a:lnTo>
                  <a:pt x="24130" y="65633"/>
                </a:lnTo>
                <a:lnTo>
                  <a:pt x="24130" y="189268"/>
                </a:lnTo>
                <a:lnTo>
                  <a:pt x="45720" y="189268"/>
                </a:lnTo>
                <a:lnTo>
                  <a:pt x="45720" y="65633"/>
                </a:lnTo>
                <a:lnTo>
                  <a:pt x="78740" y="65633"/>
                </a:lnTo>
                <a:lnTo>
                  <a:pt x="78740" y="473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1" name="Google Shape;551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03110" y="1078039"/>
            <a:ext cx="233203" cy="19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6"/>
          <p:cNvGrpSpPr/>
          <p:nvPr/>
        </p:nvGrpSpPr>
        <p:grpSpPr>
          <a:xfrm>
            <a:off x="4123277" y="1119187"/>
            <a:ext cx="442436" cy="152781"/>
            <a:chOff x="4123277" y="1119187"/>
            <a:chExt cx="442436" cy="152781"/>
          </a:xfrm>
        </p:grpSpPr>
        <p:pic>
          <p:nvPicPr>
            <p:cNvPr id="553" name="Google Shape;553;p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123277" y="1119187"/>
              <a:ext cx="120491" cy="1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266628" y="1119187"/>
              <a:ext cx="138779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426839" y="1119187"/>
              <a:ext cx="138874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6"/>
          <p:cNvGrpSpPr/>
          <p:nvPr/>
        </p:nvGrpSpPr>
        <p:grpSpPr>
          <a:xfrm>
            <a:off x="4646828" y="1045940"/>
            <a:ext cx="393325" cy="226028"/>
            <a:chOff x="4646828" y="1045940"/>
            <a:chExt cx="393325" cy="226028"/>
          </a:xfrm>
        </p:grpSpPr>
        <p:sp>
          <p:nvSpPr>
            <p:cNvPr id="557" name="Google Shape;557;p6"/>
            <p:cNvSpPr/>
            <p:nvPr/>
          </p:nvSpPr>
          <p:spPr>
            <a:xfrm>
              <a:off x="4646828" y="1078039"/>
              <a:ext cx="77470" cy="189865"/>
            </a:xfrm>
            <a:custGeom>
              <a:rect b="b" l="l" r="r" t="t"/>
              <a:pathLst>
                <a:path extrusionOk="0" h="189865" w="77470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5633"/>
                  </a:lnTo>
                  <a:lnTo>
                    <a:pt x="24130" y="65633"/>
                  </a:lnTo>
                  <a:lnTo>
                    <a:pt x="24130" y="189268"/>
                  </a:lnTo>
                  <a:lnTo>
                    <a:pt x="45720" y="189268"/>
                  </a:lnTo>
                  <a:lnTo>
                    <a:pt x="45720" y="65633"/>
                  </a:lnTo>
                  <a:lnTo>
                    <a:pt x="77470" y="65633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8" name="Google Shape;558;p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47259" y="1045940"/>
              <a:ext cx="123539" cy="221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01279" y="1119187"/>
              <a:ext cx="138874" cy="1527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"/>
          <p:cNvGrpSpPr/>
          <p:nvPr/>
        </p:nvGrpSpPr>
        <p:grpSpPr>
          <a:xfrm>
            <a:off x="5130260" y="1045940"/>
            <a:ext cx="715422" cy="226028"/>
            <a:chOff x="5130260" y="1045940"/>
            <a:chExt cx="715422" cy="226028"/>
          </a:xfrm>
        </p:grpSpPr>
        <p:pic>
          <p:nvPicPr>
            <p:cNvPr id="561" name="Google Shape;561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30260" y="1045940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301043" y="1119187"/>
              <a:ext cx="141922" cy="152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464555" y="1078039"/>
              <a:ext cx="233108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725191" y="1055191"/>
              <a:ext cx="120491" cy="215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p6"/>
          <p:cNvGrpSpPr/>
          <p:nvPr/>
        </p:nvGrpSpPr>
        <p:grpSpPr>
          <a:xfrm>
            <a:off x="321373" y="1421606"/>
            <a:ext cx="323374" cy="213740"/>
            <a:chOff x="321373" y="1421606"/>
            <a:chExt cx="323374" cy="213740"/>
          </a:xfrm>
        </p:grpSpPr>
        <p:pic>
          <p:nvPicPr>
            <p:cNvPr id="566" name="Google Shape;566;p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21373" y="1421606"/>
              <a:ext cx="155543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02920" y="1482661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6"/>
          <p:cNvGrpSpPr/>
          <p:nvPr/>
        </p:nvGrpSpPr>
        <p:grpSpPr>
          <a:xfrm>
            <a:off x="725855" y="1407794"/>
            <a:ext cx="541350" cy="284035"/>
            <a:chOff x="725855" y="1407794"/>
            <a:chExt cx="541350" cy="284035"/>
          </a:xfrm>
        </p:grpSpPr>
        <p:sp>
          <p:nvSpPr>
            <p:cNvPr id="569" name="Google Shape;569;p6"/>
            <p:cNvSpPr/>
            <p:nvPr/>
          </p:nvSpPr>
          <p:spPr>
            <a:xfrm>
              <a:off x="725855" y="1439900"/>
              <a:ext cx="77470" cy="191135"/>
            </a:xfrm>
            <a:custGeom>
              <a:rect b="b" l="l" r="r" t="t"/>
              <a:pathLst>
                <a:path extrusionOk="0" h="191135" w="77470">
                  <a:moveTo>
                    <a:pt x="77470" y="47332"/>
                  </a:moveTo>
                  <a:lnTo>
                    <a:pt x="45720" y="47332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32"/>
                  </a:lnTo>
                  <a:lnTo>
                    <a:pt x="0" y="47332"/>
                  </a:lnTo>
                  <a:lnTo>
                    <a:pt x="0" y="65620"/>
                  </a:lnTo>
                  <a:lnTo>
                    <a:pt x="24130" y="65620"/>
                  </a:lnTo>
                  <a:lnTo>
                    <a:pt x="24130" y="190881"/>
                  </a:lnTo>
                  <a:lnTo>
                    <a:pt x="45720" y="190881"/>
                  </a:lnTo>
                  <a:lnTo>
                    <a:pt x="45720" y="65620"/>
                  </a:lnTo>
                  <a:lnTo>
                    <a:pt x="77470" y="65620"/>
                  </a:lnTo>
                  <a:lnTo>
                    <a:pt x="77470" y="4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0" name="Google Shape;570;p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26293" y="1407794"/>
              <a:ext cx="123634" cy="222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80408" y="1482661"/>
              <a:ext cx="286797" cy="209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6"/>
          <p:cNvGrpSpPr/>
          <p:nvPr/>
        </p:nvGrpSpPr>
        <p:grpSpPr>
          <a:xfrm>
            <a:off x="1354169" y="1407794"/>
            <a:ext cx="602646" cy="227552"/>
            <a:chOff x="1354169" y="1407794"/>
            <a:chExt cx="602646" cy="227552"/>
          </a:xfrm>
        </p:grpSpPr>
        <p:pic>
          <p:nvPicPr>
            <p:cNvPr id="573" name="Google Shape;573;p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354169" y="1407794"/>
              <a:ext cx="123634" cy="222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508283" y="1482661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676114" y="1482661"/>
              <a:ext cx="280701" cy="152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6" name="Google Shape;576;p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046827" y="1482661"/>
            <a:ext cx="141922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6"/>
          <p:cNvGrpSpPr/>
          <p:nvPr/>
        </p:nvGrpSpPr>
        <p:grpSpPr>
          <a:xfrm>
            <a:off x="2278760" y="1407794"/>
            <a:ext cx="691134" cy="227553"/>
            <a:chOff x="2278760" y="1407794"/>
            <a:chExt cx="691134" cy="227553"/>
          </a:xfrm>
        </p:grpSpPr>
        <p:pic>
          <p:nvPicPr>
            <p:cNvPr id="578" name="Google Shape;578;p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278760" y="1439894"/>
              <a:ext cx="230314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528982" y="1482661"/>
              <a:ext cx="12811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684525" y="1407794"/>
              <a:ext cx="123634" cy="222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847784" y="1482661"/>
              <a:ext cx="122110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6"/>
          <p:cNvGrpSpPr/>
          <p:nvPr/>
        </p:nvGrpSpPr>
        <p:grpSpPr>
          <a:xfrm>
            <a:off x="3015614" y="1408175"/>
            <a:ext cx="416687" cy="227171"/>
            <a:chOff x="3015614" y="1408175"/>
            <a:chExt cx="416687" cy="227171"/>
          </a:xfrm>
        </p:grpSpPr>
        <p:sp>
          <p:nvSpPr>
            <p:cNvPr id="583" name="Google Shape;583;p6"/>
            <p:cNvSpPr/>
            <p:nvPr/>
          </p:nvSpPr>
          <p:spPr>
            <a:xfrm>
              <a:off x="3015614" y="1426178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7620" y="204597"/>
                  </a:moveTo>
                  <a:lnTo>
                    <a:pt x="7620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7620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0" y="12192"/>
                  </a:lnTo>
                  <a:lnTo>
                    <a:pt x="3048" y="7620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5908" y="32004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9144" y="32004"/>
                  </a:lnTo>
                  <a:lnTo>
                    <a:pt x="3048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84" name="Google Shape;584;p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082766" y="1482661"/>
              <a:ext cx="288321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6"/>
            <p:cNvSpPr/>
            <p:nvPr/>
          </p:nvSpPr>
          <p:spPr>
            <a:xfrm>
              <a:off x="3410711" y="1408175"/>
              <a:ext cx="21590" cy="222885"/>
            </a:xfrm>
            <a:custGeom>
              <a:rect b="b" l="l" r="r" t="t"/>
              <a:pathLst>
                <a:path extrusionOk="0" h="222885" w="21589">
                  <a:moveTo>
                    <a:pt x="0" y="222504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2504"/>
                  </a:lnTo>
                  <a:lnTo>
                    <a:pt x="0" y="222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586" name="Google Shape;586;p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3540442" y="1407794"/>
            <a:ext cx="1664493" cy="28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Google Shape;30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93" y="316039"/>
            <a:ext cx="2529554" cy="36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534" y="343566"/>
            <a:ext cx="1545526" cy="33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8419" y="370998"/>
            <a:ext cx="2598229" cy="3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59" y="1313116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0" name="Google Shape;3100;p42"/>
          <p:cNvGrpSpPr/>
          <p:nvPr/>
        </p:nvGrpSpPr>
        <p:grpSpPr>
          <a:xfrm>
            <a:off x="896327" y="1261211"/>
            <a:ext cx="523469" cy="195446"/>
            <a:chOff x="896327" y="1261211"/>
            <a:chExt cx="523469" cy="195446"/>
          </a:xfrm>
        </p:grpSpPr>
        <p:sp>
          <p:nvSpPr>
            <p:cNvPr id="3101" name="Google Shape;3101;p42"/>
            <p:cNvSpPr/>
            <p:nvPr/>
          </p:nvSpPr>
          <p:spPr>
            <a:xfrm>
              <a:off x="896327" y="1261211"/>
              <a:ext cx="140970" cy="191135"/>
            </a:xfrm>
            <a:custGeom>
              <a:rect b="b" l="l" r="r" t="t"/>
              <a:pathLst>
                <a:path extrusionOk="0" h="191134" w="140969">
                  <a:moveTo>
                    <a:pt x="140970" y="0"/>
                  </a:moveTo>
                  <a:lnTo>
                    <a:pt x="81280" y="0"/>
                  </a:lnTo>
                  <a:lnTo>
                    <a:pt x="59690" y="0"/>
                  </a:lnTo>
                  <a:lnTo>
                    <a:pt x="0" y="0"/>
                  </a:lnTo>
                  <a:lnTo>
                    <a:pt x="0" y="18288"/>
                  </a:lnTo>
                  <a:lnTo>
                    <a:pt x="59690" y="18288"/>
                  </a:lnTo>
                  <a:lnTo>
                    <a:pt x="59690" y="190881"/>
                  </a:lnTo>
                  <a:lnTo>
                    <a:pt x="81280" y="190881"/>
                  </a:lnTo>
                  <a:lnTo>
                    <a:pt x="81280" y="18288"/>
                  </a:lnTo>
                  <a:lnTo>
                    <a:pt x="140970" y="18288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02" name="Google Shape;3102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58227" y="1316164"/>
              <a:ext cx="21355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3" name="Google Shape;3103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91685" y="1316164"/>
              <a:ext cx="128111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4" name="Google Shape;3104;p42"/>
          <p:cNvGrpSpPr/>
          <p:nvPr/>
        </p:nvGrpSpPr>
        <p:grpSpPr>
          <a:xfrm>
            <a:off x="1509807" y="1316164"/>
            <a:ext cx="501967" cy="192405"/>
            <a:chOff x="1509807" y="1316164"/>
            <a:chExt cx="501967" cy="192405"/>
          </a:xfrm>
        </p:grpSpPr>
        <p:pic>
          <p:nvPicPr>
            <p:cNvPr id="3105" name="Google Shape;3105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09807" y="1316164"/>
              <a:ext cx="18154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6" name="Google Shape;3106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17262" y="131616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7" name="Google Shape;3107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82044" y="1316164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8" name="Google Shape;310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59" y="1694878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9" name="Google Shape;3109;p42"/>
          <p:cNvGrpSpPr/>
          <p:nvPr/>
        </p:nvGrpSpPr>
        <p:grpSpPr>
          <a:xfrm>
            <a:off x="913257" y="1642967"/>
            <a:ext cx="338708" cy="195452"/>
            <a:chOff x="913257" y="1642967"/>
            <a:chExt cx="338708" cy="195452"/>
          </a:xfrm>
        </p:grpSpPr>
        <p:pic>
          <p:nvPicPr>
            <p:cNvPr id="3110" name="Google Shape;3110;p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13257" y="1642967"/>
              <a:ext cx="120586" cy="190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1" name="Google Shape;3111;p42"/>
            <p:cNvSpPr/>
            <p:nvPr/>
          </p:nvSpPr>
          <p:spPr>
            <a:xfrm>
              <a:off x="1064323" y="1647539"/>
              <a:ext cx="29209" cy="186690"/>
            </a:xfrm>
            <a:custGeom>
              <a:rect b="b" l="l" r="r" t="t"/>
              <a:pathLst>
                <a:path extrusionOk="0" h="186689" w="29209">
                  <a:moveTo>
                    <a:pt x="4572" y="186309"/>
                  </a:moveTo>
                  <a:lnTo>
                    <a:pt x="4572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4572" y="186309"/>
                  </a:lnTo>
                  <a:close/>
                </a:path>
                <a:path extrusionOk="0" h="186689" w="29209">
                  <a:moveTo>
                    <a:pt x="0" y="18288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4384" y="3048"/>
                  </a:lnTo>
                  <a:lnTo>
                    <a:pt x="27432" y="6096"/>
                  </a:lnTo>
                  <a:lnTo>
                    <a:pt x="28956" y="10668"/>
                  </a:lnTo>
                  <a:lnTo>
                    <a:pt x="28956" y="18288"/>
                  </a:lnTo>
                  <a:lnTo>
                    <a:pt x="27432" y="21431"/>
                  </a:lnTo>
                  <a:lnTo>
                    <a:pt x="21336" y="27527"/>
                  </a:lnTo>
                  <a:lnTo>
                    <a:pt x="18288" y="29051"/>
                  </a:lnTo>
                  <a:lnTo>
                    <a:pt x="10668" y="29051"/>
                  </a:lnTo>
                  <a:lnTo>
                    <a:pt x="6096" y="27527"/>
                  </a:lnTo>
                  <a:lnTo>
                    <a:pt x="3048" y="24479"/>
                  </a:lnTo>
                  <a:lnTo>
                    <a:pt x="1524" y="21431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12" name="Google Shape;3112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25378" y="1697926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3" name="Google Shape;3113;p42"/>
          <p:cNvGrpSpPr/>
          <p:nvPr/>
        </p:nvGrpSpPr>
        <p:grpSpPr>
          <a:xfrm>
            <a:off x="1334357" y="1630775"/>
            <a:ext cx="598995" cy="207644"/>
            <a:chOff x="1334357" y="1630775"/>
            <a:chExt cx="598995" cy="207644"/>
          </a:xfrm>
        </p:grpSpPr>
        <p:pic>
          <p:nvPicPr>
            <p:cNvPr id="3114" name="Google Shape;3114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34357" y="1697926"/>
              <a:ext cx="11744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5" name="Google Shape;3115;p4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76279" y="1630775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6" name="Google Shape;3116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18106" y="1697926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7" name="Google Shape;3117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82889" y="1659731"/>
              <a:ext cx="150463" cy="1741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8" name="Google Shape;3118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8159" y="2076640"/>
            <a:ext cx="120491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8016" y="2018633"/>
            <a:ext cx="193738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69574" y="2007870"/>
            <a:ext cx="213645" cy="212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1" name="Google Shape;3121;p42"/>
          <p:cNvGrpSpPr/>
          <p:nvPr/>
        </p:nvGrpSpPr>
        <p:grpSpPr>
          <a:xfrm>
            <a:off x="1450371" y="2011679"/>
            <a:ext cx="496285" cy="208503"/>
            <a:chOff x="1450371" y="2011679"/>
            <a:chExt cx="496285" cy="208503"/>
          </a:xfrm>
        </p:grpSpPr>
        <p:pic>
          <p:nvPicPr>
            <p:cNvPr id="3122" name="Google Shape;3122;p4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50371" y="2041493"/>
              <a:ext cx="439293" cy="178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3" name="Google Shape;3123;p42"/>
            <p:cNvSpPr/>
            <p:nvPr/>
          </p:nvSpPr>
          <p:spPr>
            <a:xfrm>
              <a:off x="1926336" y="2011679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124" name="Google Shape;3124;p42"/>
          <p:cNvGrpSpPr/>
          <p:nvPr/>
        </p:nvGrpSpPr>
        <p:grpSpPr>
          <a:xfrm>
            <a:off x="2028539" y="2011679"/>
            <a:ext cx="581310" cy="208503"/>
            <a:chOff x="2028539" y="2011679"/>
            <a:chExt cx="581310" cy="208503"/>
          </a:xfrm>
        </p:grpSpPr>
        <p:pic>
          <p:nvPicPr>
            <p:cNvPr id="3125" name="Google Shape;3125;p4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028539" y="2041493"/>
              <a:ext cx="213550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6" name="Google Shape;3126;p4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278760" y="2012441"/>
              <a:ext cx="129635" cy="207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7" name="Google Shape;3127;p42"/>
            <p:cNvSpPr/>
            <p:nvPr/>
          </p:nvSpPr>
          <p:spPr>
            <a:xfrm>
              <a:off x="2435351" y="2011679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28" name="Google Shape;3128;p4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483262" y="2079688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9" name="Google Shape;3129;p42"/>
          <p:cNvGrpSpPr/>
          <p:nvPr/>
        </p:nvGrpSpPr>
        <p:grpSpPr>
          <a:xfrm>
            <a:off x="2692145" y="2011679"/>
            <a:ext cx="817817" cy="208502"/>
            <a:chOff x="2692145" y="2011679"/>
            <a:chExt cx="817817" cy="208502"/>
          </a:xfrm>
        </p:grpSpPr>
        <p:pic>
          <p:nvPicPr>
            <p:cNvPr id="3130" name="Google Shape;3130;p4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692145" y="2079688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1" name="Google Shape;3131;p42"/>
            <p:cNvSpPr/>
            <p:nvPr/>
          </p:nvSpPr>
          <p:spPr>
            <a:xfrm>
              <a:off x="2993135" y="2011679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32" name="Google Shape;3132;p4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039998" y="2079688"/>
              <a:ext cx="117538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3" name="Google Shape;3133;p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183445" y="2084260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4" name="Google Shape;3134;p42"/>
            <p:cNvSpPr/>
            <p:nvPr/>
          </p:nvSpPr>
          <p:spPr>
            <a:xfrm>
              <a:off x="3332987" y="2011679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35" name="Google Shape;3135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380327" y="2079688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6" name="Google Shape;3136;p42"/>
          <p:cNvGrpSpPr/>
          <p:nvPr/>
        </p:nvGrpSpPr>
        <p:grpSpPr>
          <a:xfrm>
            <a:off x="3529761" y="2029307"/>
            <a:ext cx="428733" cy="190874"/>
            <a:chOff x="3529761" y="2029307"/>
            <a:chExt cx="428733" cy="190874"/>
          </a:xfrm>
        </p:grpSpPr>
        <p:sp>
          <p:nvSpPr>
            <p:cNvPr id="3137" name="Google Shape;3137;p42"/>
            <p:cNvSpPr/>
            <p:nvPr/>
          </p:nvSpPr>
          <p:spPr>
            <a:xfrm>
              <a:off x="3529761" y="2029307"/>
              <a:ext cx="128270" cy="186690"/>
            </a:xfrm>
            <a:custGeom>
              <a:rect b="b" l="l" r="r" t="t"/>
              <a:pathLst>
                <a:path extrusionOk="0" h="186689" w="128270">
                  <a:moveTo>
                    <a:pt x="71120" y="54952"/>
                  </a:moveTo>
                  <a:lnTo>
                    <a:pt x="40640" y="54952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1716"/>
                  </a:lnTo>
                  <a:lnTo>
                    <a:pt x="22860" y="71716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716"/>
                  </a:lnTo>
                  <a:lnTo>
                    <a:pt x="71120" y="71716"/>
                  </a:lnTo>
                  <a:lnTo>
                    <a:pt x="71120" y="54952"/>
                  </a:lnTo>
                  <a:close/>
                </a:path>
                <a:path extrusionOk="0" h="186689" w="128270">
                  <a:moveTo>
                    <a:pt x="122021" y="54952"/>
                  </a:moveTo>
                  <a:lnTo>
                    <a:pt x="102209" y="54952"/>
                  </a:lnTo>
                  <a:lnTo>
                    <a:pt x="102209" y="186309"/>
                  </a:lnTo>
                  <a:lnTo>
                    <a:pt x="122021" y="186309"/>
                  </a:lnTo>
                  <a:lnTo>
                    <a:pt x="122021" y="54952"/>
                  </a:lnTo>
                  <a:close/>
                </a:path>
                <a:path extrusionOk="0" h="186689" w="128270">
                  <a:moveTo>
                    <a:pt x="128117" y="10668"/>
                  </a:moveTo>
                  <a:lnTo>
                    <a:pt x="126593" y="6096"/>
                  </a:lnTo>
                  <a:lnTo>
                    <a:pt x="123545" y="3048"/>
                  </a:lnTo>
                  <a:lnTo>
                    <a:pt x="120497" y="1524"/>
                  </a:lnTo>
                  <a:lnTo>
                    <a:pt x="115925" y="0"/>
                  </a:lnTo>
                  <a:lnTo>
                    <a:pt x="108305" y="0"/>
                  </a:lnTo>
                  <a:lnTo>
                    <a:pt x="103733" y="1524"/>
                  </a:lnTo>
                  <a:lnTo>
                    <a:pt x="99161" y="6096"/>
                  </a:lnTo>
                  <a:lnTo>
                    <a:pt x="97637" y="10668"/>
                  </a:lnTo>
                  <a:lnTo>
                    <a:pt x="97637" y="18288"/>
                  </a:lnTo>
                  <a:lnTo>
                    <a:pt x="99161" y="21336"/>
                  </a:lnTo>
                  <a:lnTo>
                    <a:pt x="102209" y="24384"/>
                  </a:lnTo>
                  <a:lnTo>
                    <a:pt x="103733" y="27432"/>
                  </a:lnTo>
                  <a:lnTo>
                    <a:pt x="108305" y="28956"/>
                  </a:lnTo>
                  <a:lnTo>
                    <a:pt x="115925" y="28956"/>
                  </a:lnTo>
                  <a:lnTo>
                    <a:pt x="120497" y="27432"/>
                  </a:lnTo>
                  <a:lnTo>
                    <a:pt x="126593" y="21336"/>
                  </a:lnTo>
                  <a:lnTo>
                    <a:pt x="128117" y="18288"/>
                  </a:lnTo>
                  <a:lnTo>
                    <a:pt x="128117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38" name="Google Shape;3138;p4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688460" y="2079688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9" name="Google Shape;3139;p4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845528" y="2079688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0" name="Google Shape;3140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8159" y="2458307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1" name="Google Shape;3141;p42"/>
          <p:cNvGrpSpPr/>
          <p:nvPr/>
        </p:nvGrpSpPr>
        <p:grpSpPr>
          <a:xfrm>
            <a:off x="913244" y="2406395"/>
            <a:ext cx="1203782" cy="245840"/>
            <a:chOff x="913244" y="2406395"/>
            <a:chExt cx="1203782" cy="245840"/>
          </a:xfrm>
        </p:grpSpPr>
        <p:sp>
          <p:nvSpPr>
            <p:cNvPr id="3142" name="Google Shape;3142;p42"/>
            <p:cNvSpPr/>
            <p:nvPr/>
          </p:nvSpPr>
          <p:spPr>
            <a:xfrm>
              <a:off x="913244" y="2406395"/>
              <a:ext cx="218440" cy="191135"/>
            </a:xfrm>
            <a:custGeom>
              <a:rect b="b" l="l" r="r" t="t"/>
              <a:pathLst>
                <a:path extrusionOk="0" h="191135" w="218440">
                  <a:moveTo>
                    <a:pt x="143510" y="0"/>
                  </a:moveTo>
                  <a:lnTo>
                    <a:pt x="121920" y="0"/>
                  </a:lnTo>
                  <a:lnTo>
                    <a:pt x="121920" y="82486"/>
                  </a:lnTo>
                  <a:lnTo>
                    <a:pt x="21590" y="82486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881"/>
                  </a:lnTo>
                  <a:lnTo>
                    <a:pt x="21590" y="190881"/>
                  </a:lnTo>
                  <a:lnTo>
                    <a:pt x="21590" y="99250"/>
                  </a:lnTo>
                  <a:lnTo>
                    <a:pt x="121920" y="99250"/>
                  </a:lnTo>
                  <a:lnTo>
                    <a:pt x="121920" y="190881"/>
                  </a:lnTo>
                  <a:lnTo>
                    <a:pt x="143510" y="190881"/>
                  </a:lnTo>
                  <a:lnTo>
                    <a:pt x="143510" y="0"/>
                  </a:lnTo>
                  <a:close/>
                </a:path>
                <a:path extrusionOk="0" h="191135" w="218440">
                  <a:moveTo>
                    <a:pt x="212128" y="59626"/>
                  </a:moveTo>
                  <a:lnTo>
                    <a:pt x="193738" y="59626"/>
                  </a:lnTo>
                  <a:lnTo>
                    <a:pt x="193738" y="190881"/>
                  </a:lnTo>
                  <a:lnTo>
                    <a:pt x="212128" y="190881"/>
                  </a:lnTo>
                  <a:lnTo>
                    <a:pt x="212128" y="59626"/>
                  </a:lnTo>
                  <a:close/>
                </a:path>
                <a:path extrusionOk="0" h="191135" w="218440">
                  <a:moveTo>
                    <a:pt x="218224" y="15341"/>
                  </a:moveTo>
                  <a:lnTo>
                    <a:pt x="216700" y="10769"/>
                  </a:lnTo>
                  <a:lnTo>
                    <a:pt x="213652" y="7620"/>
                  </a:lnTo>
                  <a:lnTo>
                    <a:pt x="207556" y="4572"/>
                  </a:lnTo>
                  <a:lnTo>
                    <a:pt x="198323" y="4572"/>
                  </a:lnTo>
                  <a:lnTo>
                    <a:pt x="192214" y="7620"/>
                  </a:lnTo>
                  <a:lnTo>
                    <a:pt x="189166" y="10769"/>
                  </a:lnTo>
                  <a:lnTo>
                    <a:pt x="187642" y="15341"/>
                  </a:lnTo>
                  <a:lnTo>
                    <a:pt x="187642" y="22961"/>
                  </a:lnTo>
                  <a:lnTo>
                    <a:pt x="189166" y="26009"/>
                  </a:lnTo>
                  <a:lnTo>
                    <a:pt x="195275" y="32105"/>
                  </a:lnTo>
                  <a:lnTo>
                    <a:pt x="198323" y="33629"/>
                  </a:lnTo>
                  <a:lnTo>
                    <a:pt x="207556" y="33629"/>
                  </a:lnTo>
                  <a:lnTo>
                    <a:pt x="210604" y="32105"/>
                  </a:lnTo>
                  <a:lnTo>
                    <a:pt x="216700" y="26009"/>
                  </a:lnTo>
                  <a:lnTo>
                    <a:pt x="218224" y="22961"/>
                  </a:lnTo>
                  <a:lnTo>
                    <a:pt x="218224" y="153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43" name="Google Shape;3143;p4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161954" y="2423159"/>
              <a:ext cx="486727" cy="22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4" name="Google Shape;3144;p4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683734" y="2461355"/>
              <a:ext cx="216598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5" name="Google Shape;3145;p4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935480" y="2461355"/>
              <a:ext cx="181546" cy="13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6" name="Google Shape;3146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8159" y="2840069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7" name="Google Shape;3147;p42"/>
          <p:cNvGrpSpPr/>
          <p:nvPr/>
        </p:nvGrpSpPr>
        <p:grpSpPr>
          <a:xfrm>
            <a:off x="904113" y="2775204"/>
            <a:ext cx="1271841" cy="258794"/>
            <a:chOff x="904113" y="2775204"/>
            <a:chExt cx="1271841" cy="258794"/>
          </a:xfrm>
        </p:grpSpPr>
        <p:pic>
          <p:nvPicPr>
            <p:cNvPr id="3148" name="Google Shape;3148;p4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904113" y="2783586"/>
              <a:ext cx="13887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9" name="Google Shape;3149;p4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064323" y="2843117"/>
              <a:ext cx="26241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0" name="Google Shape;3150;p4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346549" y="2804922"/>
              <a:ext cx="288321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1" name="Google Shape;3151;p4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663922" y="2843117"/>
              <a:ext cx="224218" cy="190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2" name="Google Shape;3152;p42"/>
            <p:cNvSpPr/>
            <p:nvPr/>
          </p:nvSpPr>
          <p:spPr>
            <a:xfrm>
              <a:off x="1915668" y="2775204"/>
              <a:ext cx="20320" cy="204470"/>
            </a:xfrm>
            <a:custGeom>
              <a:rect b="b" l="l" r="r" t="t"/>
              <a:pathLst>
                <a:path extrusionOk="0" h="204469" w="20319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53" name="Google Shape;3153;p4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962912" y="2804922"/>
              <a:ext cx="213042" cy="178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4" name="Google Shape;3154;p4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254281" y="2786633"/>
            <a:ext cx="138874" cy="19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5" name="Google Shape;3155;p42"/>
          <p:cNvGrpSpPr/>
          <p:nvPr/>
        </p:nvGrpSpPr>
        <p:grpSpPr>
          <a:xfrm>
            <a:off x="2470975" y="2775203"/>
            <a:ext cx="932116" cy="258795"/>
            <a:chOff x="2470975" y="2775203"/>
            <a:chExt cx="932116" cy="258795"/>
          </a:xfrm>
        </p:grpSpPr>
        <p:pic>
          <p:nvPicPr>
            <p:cNvPr id="3156" name="Google Shape;3156;p4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470975" y="277596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7" name="Google Shape;3157;p42"/>
            <p:cNvSpPr/>
            <p:nvPr/>
          </p:nvSpPr>
          <p:spPr>
            <a:xfrm>
              <a:off x="2625090" y="2792730"/>
              <a:ext cx="30480" cy="186690"/>
            </a:xfrm>
            <a:custGeom>
              <a:rect b="b" l="l" r="r" t="t"/>
              <a:pathLst>
                <a:path extrusionOk="0" h="186689" w="30480">
                  <a:moveTo>
                    <a:pt x="6096" y="186309"/>
                  </a:moveTo>
                  <a:lnTo>
                    <a:pt x="6096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89" w="30480">
                  <a:moveTo>
                    <a:pt x="0" y="18288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8956" y="6096"/>
                  </a:lnTo>
                  <a:lnTo>
                    <a:pt x="30480" y="10668"/>
                  </a:lnTo>
                  <a:lnTo>
                    <a:pt x="30480" y="18288"/>
                  </a:lnTo>
                  <a:lnTo>
                    <a:pt x="28956" y="21431"/>
                  </a:lnTo>
                  <a:lnTo>
                    <a:pt x="22860" y="27527"/>
                  </a:lnTo>
                  <a:lnTo>
                    <a:pt x="18288" y="29051"/>
                  </a:lnTo>
                  <a:lnTo>
                    <a:pt x="10668" y="29051"/>
                  </a:lnTo>
                  <a:lnTo>
                    <a:pt x="7620" y="27527"/>
                  </a:lnTo>
                  <a:lnTo>
                    <a:pt x="1524" y="21431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58" name="Google Shape;3158;p4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687574" y="2843117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9" name="Google Shape;3159;p4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852356" y="277596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0" name="Google Shape;3160;p42"/>
            <p:cNvSpPr/>
            <p:nvPr/>
          </p:nvSpPr>
          <p:spPr>
            <a:xfrm>
              <a:off x="3002280" y="2775203"/>
              <a:ext cx="91440" cy="204470"/>
            </a:xfrm>
            <a:custGeom>
              <a:rect b="b" l="l" r="r" t="t"/>
              <a:pathLst>
                <a:path extrusionOk="0" h="204469" w="91439">
                  <a:moveTo>
                    <a:pt x="19812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9812" y="204216"/>
                  </a:lnTo>
                  <a:lnTo>
                    <a:pt x="19812" y="0"/>
                  </a:lnTo>
                  <a:close/>
                </a:path>
                <a:path extrusionOk="0" h="204469" w="91439">
                  <a:moveTo>
                    <a:pt x="85051" y="72491"/>
                  </a:moveTo>
                  <a:lnTo>
                    <a:pt x="66763" y="72491"/>
                  </a:lnTo>
                  <a:lnTo>
                    <a:pt x="66763" y="203835"/>
                  </a:lnTo>
                  <a:lnTo>
                    <a:pt x="85051" y="203835"/>
                  </a:lnTo>
                  <a:lnTo>
                    <a:pt x="85051" y="72491"/>
                  </a:lnTo>
                  <a:close/>
                </a:path>
                <a:path extrusionOk="0" h="204469" w="91439">
                  <a:moveTo>
                    <a:pt x="91147" y="28194"/>
                  </a:moveTo>
                  <a:lnTo>
                    <a:pt x="89623" y="23622"/>
                  </a:lnTo>
                  <a:lnTo>
                    <a:pt x="83527" y="17526"/>
                  </a:lnTo>
                  <a:lnTo>
                    <a:pt x="71335" y="17526"/>
                  </a:lnTo>
                  <a:lnTo>
                    <a:pt x="65239" y="20574"/>
                  </a:lnTo>
                  <a:lnTo>
                    <a:pt x="62191" y="23622"/>
                  </a:lnTo>
                  <a:lnTo>
                    <a:pt x="60667" y="28194"/>
                  </a:lnTo>
                  <a:lnTo>
                    <a:pt x="60667" y="35814"/>
                  </a:lnTo>
                  <a:lnTo>
                    <a:pt x="62191" y="38862"/>
                  </a:lnTo>
                  <a:lnTo>
                    <a:pt x="68287" y="44958"/>
                  </a:lnTo>
                  <a:lnTo>
                    <a:pt x="71335" y="46482"/>
                  </a:lnTo>
                  <a:lnTo>
                    <a:pt x="80479" y="46482"/>
                  </a:lnTo>
                  <a:lnTo>
                    <a:pt x="83527" y="44958"/>
                  </a:lnTo>
                  <a:lnTo>
                    <a:pt x="89623" y="38862"/>
                  </a:lnTo>
                  <a:lnTo>
                    <a:pt x="91147" y="35814"/>
                  </a:lnTo>
                  <a:lnTo>
                    <a:pt x="91147" y="28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61" name="Google Shape;3161;p4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125438" y="2843117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2" name="Google Shape;3162;p4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290220" y="277596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3" name="Google Shape;3163;p42"/>
          <p:cNvSpPr/>
          <p:nvPr/>
        </p:nvSpPr>
        <p:spPr>
          <a:xfrm>
            <a:off x="3424263" y="2804921"/>
            <a:ext cx="69850" cy="174625"/>
          </a:xfrm>
          <a:custGeom>
            <a:rect b="b" l="l" r="r" t="t"/>
            <a:pathLst>
              <a:path extrusionOk="0" h="174625" w="69850">
                <a:moveTo>
                  <a:pt x="69850" y="42773"/>
                </a:moveTo>
                <a:lnTo>
                  <a:pt x="41910" y="42773"/>
                </a:lnTo>
                <a:lnTo>
                  <a:pt x="41910" y="0"/>
                </a:lnTo>
                <a:lnTo>
                  <a:pt x="21590" y="0"/>
                </a:lnTo>
                <a:lnTo>
                  <a:pt x="21590" y="42773"/>
                </a:lnTo>
                <a:lnTo>
                  <a:pt x="0" y="42773"/>
                </a:lnTo>
                <a:lnTo>
                  <a:pt x="0" y="59537"/>
                </a:lnTo>
                <a:lnTo>
                  <a:pt x="21590" y="59537"/>
                </a:lnTo>
                <a:lnTo>
                  <a:pt x="21590" y="174117"/>
                </a:lnTo>
                <a:lnTo>
                  <a:pt x="41910" y="174117"/>
                </a:lnTo>
                <a:lnTo>
                  <a:pt x="41910" y="59537"/>
                </a:lnTo>
                <a:lnTo>
                  <a:pt x="69850" y="59537"/>
                </a:lnTo>
                <a:lnTo>
                  <a:pt x="69850" y="427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164" name="Google Shape;3164;p42"/>
          <p:cNvGrpSpPr/>
          <p:nvPr/>
        </p:nvGrpSpPr>
        <p:grpSpPr>
          <a:xfrm>
            <a:off x="3569398" y="2771394"/>
            <a:ext cx="518731" cy="212217"/>
            <a:chOff x="3569398" y="2771394"/>
            <a:chExt cx="518731" cy="212217"/>
          </a:xfrm>
        </p:grpSpPr>
        <p:pic>
          <p:nvPicPr>
            <p:cNvPr id="3165" name="Google Shape;3165;p4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569398" y="2771394"/>
              <a:ext cx="65627" cy="20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6" name="Google Shape;3166;p42"/>
            <p:cNvSpPr/>
            <p:nvPr/>
          </p:nvSpPr>
          <p:spPr>
            <a:xfrm>
              <a:off x="3660927" y="2775203"/>
              <a:ext cx="90170" cy="204470"/>
            </a:xfrm>
            <a:custGeom>
              <a:rect b="b" l="l" r="r" t="t"/>
              <a:pathLst>
                <a:path extrusionOk="0" h="204469" w="90170">
                  <a:moveTo>
                    <a:pt x="24485" y="72491"/>
                  </a:moveTo>
                  <a:lnTo>
                    <a:pt x="4572" y="72491"/>
                  </a:lnTo>
                  <a:lnTo>
                    <a:pt x="4572" y="203835"/>
                  </a:lnTo>
                  <a:lnTo>
                    <a:pt x="24485" y="203835"/>
                  </a:lnTo>
                  <a:lnTo>
                    <a:pt x="24485" y="72491"/>
                  </a:lnTo>
                  <a:close/>
                </a:path>
                <a:path extrusionOk="0" h="204469" w="90170">
                  <a:moveTo>
                    <a:pt x="29057" y="28194"/>
                  </a:moveTo>
                  <a:lnTo>
                    <a:pt x="27533" y="23622"/>
                  </a:lnTo>
                  <a:lnTo>
                    <a:pt x="21437" y="17526"/>
                  </a:lnTo>
                  <a:lnTo>
                    <a:pt x="10668" y="17526"/>
                  </a:lnTo>
                  <a:lnTo>
                    <a:pt x="6096" y="19050"/>
                  </a:lnTo>
                  <a:lnTo>
                    <a:pt x="3048" y="20574"/>
                  </a:lnTo>
                  <a:lnTo>
                    <a:pt x="1524" y="23622"/>
                  </a:lnTo>
                  <a:lnTo>
                    <a:pt x="0" y="28194"/>
                  </a:lnTo>
                  <a:lnTo>
                    <a:pt x="0" y="35814"/>
                  </a:lnTo>
                  <a:lnTo>
                    <a:pt x="1524" y="38963"/>
                  </a:lnTo>
                  <a:lnTo>
                    <a:pt x="3048" y="42011"/>
                  </a:lnTo>
                  <a:lnTo>
                    <a:pt x="6096" y="45059"/>
                  </a:lnTo>
                  <a:lnTo>
                    <a:pt x="10668" y="46583"/>
                  </a:lnTo>
                  <a:lnTo>
                    <a:pt x="18389" y="46583"/>
                  </a:lnTo>
                  <a:lnTo>
                    <a:pt x="21437" y="45059"/>
                  </a:lnTo>
                  <a:lnTo>
                    <a:pt x="27533" y="38963"/>
                  </a:lnTo>
                  <a:lnTo>
                    <a:pt x="29057" y="35814"/>
                  </a:lnTo>
                  <a:lnTo>
                    <a:pt x="29057" y="28194"/>
                  </a:lnTo>
                  <a:close/>
                </a:path>
                <a:path extrusionOk="0" h="204469" w="90170">
                  <a:moveTo>
                    <a:pt x="89636" y="0"/>
                  </a:moveTo>
                  <a:lnTo>
                    <a:pt x="69824" y="0"/>
                  </a:lnTo>
                  <a:lnTo>
                    <a:pt x="69824" y="204216"/>
                  </a:lnTo>
                  <a:lnTo>
                    <a:pt x="89636" y="204216"/>
                  </a:lnTo>
                  <a:lnTo>
                    <a:pt x="89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67" name="Google Shape;3167;p4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72122" y="2804922"/>
              <a:ext cx="210756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8" name="Google Shape;3168;p4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010310" y="2843117"/>
              <a:ext cx="77819" cy="13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9" name="Google Shape;3169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8159" y="3221831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0" name="Google Shape;3170;p42"/>
          <p:cNvGrpSpPr/>
          <p:nvPr/>
        </p:nvGrpSpPr>
        <p:grpSpPr>
          <a:xfrm>
            <a:off x="913256" y="3169920"/>
            <a:ext cx="407384" cy="195452"/>
            <a:chOff x="913256" y="3169920"/>
            <a:chExt cx="407384" cy="195452"/>
          </a:xfrm>
        </p:grpSpPr>
        <p:pic>
          <p:nvPicPr>
            <p:cNvPr id="3171" name="Google Shape;3171;p4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913256" y="3169920"/>
              <a:ext cx="128206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2" name="Google Shape;3172;p4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061275" y="3224879"/>
              <a:ext cx="259365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3" name="Google Shape;3173;p42"/>
          <p:cNvGrpSpPr/>
          <p:nvPr/>
        </p:nvGrpSpPr>
        <p:grpSpPr>
          <a:xfrm>
            <a:off x="1410652" y="3156204"/>
            <a:ext cx="418464" cy="259556"/>
            <a:chOff x="1410652" y="3156204"/>
            <a:chExt cx="418464" cy="259556"/>
          </a:xfrm>
        </p:grpSpPr>
        <p:pic>
          <p:nvPicPr>
            <p:cNvPr id="3174" name="Google Shape;3174;p4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410652" y="3224879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5" name="Google Shape;3175;p42"/>
            <p:cNvSpPr/>
            <p:nvPr/>
          </p:nvSpPr>
          <p:spPr>
            <a:xfrm>
              <a:off x="1568195" y="3156204"/>
              <a:ext cx="20320" cy="204470"/>
            </a:xfrm>
            <a:custGeom>
              <a:rect b="b" l="l" r="r" t="t"/>
              <a:pathLst>
                <a:path extrusionOk="0" h="204470" w="20319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76" name="Google Shape;3176;p4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615058" y="3186684"/>
              <a:ext cx="214058" cy="178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7" name="Google Shape;3177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8159" y="3603497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8" name="Google Shape;3178;p42"/>
          <p:cNvGrpSpPr/>
          <p:nvPr/>
        </p:nvGrpSpPr>
        <p:grpSpPr>
          <a:xfrm>
            <a:off x="907161" y="3537203"/>
            <a:ext cx="927639" cy="209836"/>
            <a:chOff x="907161" y="3537203"/>
            <a:chExt cx="927639" cy="209836"/>
          </a:xfrm>
        </p:grpSpPr>
        <p:pic>
          <p:nvPicPr>
            <p:cNvPr id="3179" name="Google Shape;3179;p4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907161" y="3547014"/>
              <a:ext cx="143446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0" name="Google Shape;3180;p42"/>
            <p:cNvSpPr/>
            <p:nvPr/>
          </p:nvSpPr>
          <p:spPr>
            <a:xfrm>
              <a:off x="1078992" y="3537203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39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81" name="Google Shape;3181;p4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137570" y="3611213"/>
              <a:ext cx="112871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2" name="Google Shape;3182;p4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276350" y="3568350"/>
              <a:ext cx="334137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3" name="Google Shape;3183;p4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639443" y="3606545"/>
              <a:ext cx="195357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4" name="Google Shape;318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59" y="3985259"/>
            <a:ext cx="120491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5" name="Google Shape;3185;p42"/>
          <p:cNvGrpSpPr/>
          <p:nvPr/>
        </p:nvGrpSpPr>
        <p:grpSpPr>
          <a:xfrm>
            <a:off x="913244" y="3919728"/>
            <a:ext cx="965752" cy="259461"/>
            <a:chOff x="913244" y="3919728"/>
            <a:chExt cx="965752" cy="259461"/>
          </a:xfrm>
        </p:grpSpPr>
        <p:sp>
          <p:nvSpPr>
            <p:cNvPr id="3186" name="Google Shape;3186;p42"/>
            <p:cNvSpPr/>
            <p:nvPr/>
          </p:nvSpPr>
          <p:spPr>
            <a:xfrm>
              <a:off x="913244" y="3933355"/>
              <a:ext cx="218440" cy="191135"/>
            </a:xfrm>
            <a:custGeom>
              <a:rect b="b" l="l" r="r" t="t"/>
              <a:pathLst>
                <a:path extrusionOk="0" h="191135" w="218440">
                  <a:moveTo>
                    <a:pt x="143510" y="0"/>
                  </a:moveTo>
                  <a:lnTo>
                    <a:pt x="121920" y="0"/>
                  </a:lnTo>
                  <a:lnTo>
                    <a:pt x="121920" y="82486"/>
                  </a:lnTo>
                  <a:lnTo>
                    <a:pt x="21590" y="82486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190881"/>
                  </a:lnTo>
                  <a:lnTo>
                    <a:pt x="21590" y="190881"/>
                  </a:lnTo>
                  <a:lnTo>
                    <a:pt x="21590" y="99250"/>
                  </a:lnTo>
                  <a:lnTo>
                    <a:pt x="121920" y="99250"/>
                  </a:lnTo>
                  <a:lnTo>
                    <a:pt x="121920" y="190881"/>
                  </a:lnTo>
                  <a:lnTo>
                    <a:pt x="143510" y="190881"/>
                  </a:lnTo>
                  <a:lnTo>
                    <a:pt x="143510" y="0"/>
                  </a:lnTo>
                  <a:close/>
                </a:path>
                <a:path extrusionOk="0" h="191135" w="218440">
                  <a:moveTo>
                    <a:pt x="212128" y="59524"/>
                  </a:moveTo>
                  <a:lnTo>
                    <a:pt x="193738" y="59524"/>
                  </a:lnTo>
                  <a:lnTo>
                    <a:pt x="193738" y="190881"/>
                  </a:lnTo>
                  <a:lnTo>
                    <a:pt x="212128" y="190881"/>
                  </a:lnTo>
                  <a:lnTo>
                    <a:pt x="212128" y="59524"/>
                  </a:lnTo>
                  <a:close/>
                </a:path>
                <a:path extrusionOk="0" h="191135" w="218440">
                  <a:moveTo>
                    <a:pt x="218224" y="15240"/>
                  </a:moveTo>
                  <a:lnTo>
                    <a:pt x="216700" y="10668"/>
                  </a:lnTo>
                  <a:lnTo>
                    <a:pt x="210604" y="4572"/>
                  </a:lnTo>
                  <a:lnTo>
                    <a:pt x="207556" y="3048"/>
                  </a:lnTo>
                  <a:lnTo>
                    <a:pt x="198323" y="3048"/>
                  </a:lnTo>
                  <a:lnTo>
                    <a:pt x="195275" y="4572"/>
                  </a:lnTo>
                  <a:lnTo>
                    <a:pt x="189166" y="10668"/>
                  </a:lnTo>
                  <a:lnTo>
                    <a:pt x="187642" y="15240"/>
                  </a:lnTo>
                  <a:lnTo>
                    <a:pt x="187642" y="22860"/>
                  </a:lnTo>
                  <a:lnTo>
                    <a:pt x="189166" y="25996"/>
                  </a:lnTo>
                  <a:lnTo>
                    <a:pt x="195275" y="32092"/>
                  </a:lnTo>
                  <a:lnTo>
                    <a:pt x="198323" y="33616"/>
                  </a:lnTo>
                  <a:lnTo>
                    <a:pt x="207556" y="33616"/>
                  </a:lnTo>
                  <a:lnTo>
                    <a:pt x="210604" y="32092"/>
                  </a:lnTo>
                  <a:lnTo>
                    <a:pt x="216700" y="25996"/>
                  </a:lnTo>
                  <a:lnTo>
                    <a:pt x="218224" y="22860"/>
                  </a:lnTo>
                  <a:lnTo>
                    <a:pt x="218224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87" name="Google Shape;3187;p4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163478" y="3988308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8" name="Google Shape;3188;p4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1328261" y="392115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9" name="Google Shape;3189;p42"/>
            <p:cNvSpPr/>
            <p:nvPr/>
          </p:nvSpPr>
          <p:spPr>
            <a:xfrm>
              <a:off x="1479804" y="3919728"/>
              <a:ext cx="89535" cy="205104"/>
            </a:xfrm>
            <a:custGeom>
              <a:rect b="b" l="l" r="r" t="t"/>
              <a:pathLst>
                <a:path extrusionOk="0" h="205104" w="89534">
                  <a:moveTo>
                    <a:pt x="19812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9812" y="204216"/>
                  </a:lnTo>
                  <a:lnTo>
                    <a:pt x="19812" y="0"/>
                  </a:lnTo>
                  <a:close/>
                </a:path>
                <a:path extrusionOk="0" h="205104" w="89534">
                  <a:moveTo>
                    <a:pt x="84963" y="73152"/>
                  </a:moveTo>
                  <a:lnTo>
                    <a:pt x="65049" y="73152"/>
                  </a:lnTo>
                  <a:lnTo>
                    <a:pt x="65049" y="204508"/>
                  </a:lnTo>
                  <a:lnTo>
                    <a:pt x="84963" y="204508"/>
                  </a:lnTo>
                  <a:lnTo>
                    <a:pt x="84963" y="73152"/>
                  </a:lnTo>
                  <a:close/>
                </a:path>
                <a:path extrusionOk="0" h="205104" w="89534">
                  <a:moveTo>
                    <a:pt x="89535" y="28867"/>
                  </a:moveTo>
                  <a:lnTo>
                    <a:pt x="88011" y="24295"/>
                  </a:lnTo>
                  <a:lnTo>
                    <a:pt x="81915" y="18199"/>
                  </a:lnTo>
                  <a:lnTo>
                    <a:pt x="78867" y="16675"/>
                  </a:lnTo>
                  <a:lnTo>
                    <a:pt x="69621" y="16675"/>
                  </a:lnTo>
                  <a:lnTo>
                    <a:pt x="66573" y="18199"/>
                  </a:lnTo>
                  <a:lnTo>
                    <a:pt x="60477" y="24295"/>
                  </a:lnTo>
                  <a:lnTo>
                    <a:pt x="58953" y="28867"/>
                  </a:lnTo>
                  <a:lnTo>
                    <a:pt x="58953" y="36487"/>
                  </a:lnTo>
                  <a:lnTo>
                    <a:pt x="60477" y="39624"/>
                  </a:lnTo>
                  <a:lnTo>
                    <a:pt x="66573" y="45720"/>
                  </a:lnTo>
                  <a:lnTo>
                    <a:pt x="71145" y="47244"/>
                  </a:lnTo>
                  <a:lnTo>
                    <a:pt x="78867" y="47244"/>
                  </a:lnTo>
                  <a:lnTo>
                    <a:pt x="81915" y="45720"/>
                  </a:lnTo>
                  <a:lnTo>
                    <a:pt x="88011" y="39624"/>
                  </a:lnTo>
                  <a:lnTo>
                    <a:pt x="89535" y="36487"/>
                  </a:lnTo>
                  <a:lnTo>
                    <a:pt x="89535" y="288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90" name="Google Shape;3190;p4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601343" y="3988308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1" name="Google Shape;3191;p4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1766125" y="3921156"/>
              <a:ext cx="112871" cy="203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2" name="Google Shape;3192;p42"/>
          <p:cNvSpPr/>
          <p:nvPr/>
        </p:nvSpPr>
        <p:spPr>
          <a:xfrm>
            <a:off x="1900415" y="3950118"/>
            <a:ext cx="71120" cy="174625"/>
          </a:xfrm>
          <a:custGeom>
            <a:rect b="b" l="l" r="r" t="t"/>
            <a:pathLst>
              <a:path extrusionOk="0" h="174625" w="71119">
                <a:moveTo>
                  <a:pt x="71120" y="42760"/>
                </a:moveTo>
                <a:lnTo>
                  <a:pt x="40640" y="42760"/>
                </a:lnTo>
                <a:lnTo>
                  <a:pt x="40640" y="0"/>
                </a:lnTo>
                <a:lnTo>
                  <a:pt x="22860" y="0"/>
                </a:lnTo>
                <a:lnTo>
                  <a:pt x="22860" y="42760"/>
                </a:lnTo>
                <a:lnTo>
                  <a:pt x="0" y="42760"/>
                </a:lnTo>
                <a:lnTo>
                  <a:pt x="0" y="59626"/>
                </a:lnTo>
                <a:lnTo>
                  <a:pt x="22860" y="59626"/>
                </a:lnTo>
                <a:lnTo>
                  <a:pt x="22860" y="174117"/>
                </a:lnTo>
                <a:lnTo>
                  <a:pt x="40640" y="174117"/>
                </a:lnTo>
                <a:lnTo>
                  <a:pt x="40640" y="59626"/>
                </a:lnTo>
                <a:lnTo>
                  <a:pt x="71120" y="59626"/>
                </a:lnTo>
                <a:lnTo>
                  <a:pt x="71120" y="42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193" name="Google Shape;3193;p42"/>
          <p:cNvGrpSpPr/>
          <p:nvPr/>
        </p:nvGrpSpPr>
        <p:grpSpPr>
          <a:xfrm>
            <a:off x="2039207" y="3919728"/>
            <a:ext cx="582834" cy="209073"/>
            <a:chOff x="2039207" y="3919728"/>
            <a:chExt cx="582834" cy="209073"/>
          </a:xfrm>
        </p:grpSpPr>
        <p:pic>
          <p:nvPicPr>
            <p:cNvPr id="3194" name="Google Shape;3194;p4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039207" y="3950112"/>
              <a:ext cx="215074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5" name="Google Shape;3195;p4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289429" y="3921156"/>
              <a:ext cx="129635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6" name="Google Shape;3196;p42"/>
            <p:cNvSpPr/>
            <p:nvPr/>
          </p:nvSpPr>
          <p:spPr>
            <a:xfrm>
              <a:off x="2446020" y="3919728"/>
              <a:ext cx="20320" cy="204470"/>
            </a:xfrm>
            <a:custGeom>
              <a:rect b="b" l="l" r="r" t="t"/>
              <a:pathLst>
                <a:path extrusionOk="0" h="204470" w="20319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197" name="Google Shape;3197;p4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493835" y="3988308"/>
              <a:ext cx="128206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8" name="Google Shape;3198;p42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518159" y="4367021"/>
            <a:ext cx="120491" cy="119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9" name="Google Shape;3199;p42"/>
          <p:cNvGrpSpPr/>
          <p:nvPr/>
        </p:nvGrpSpPr>
        <p:grpSpPr>
          <a:xfrm>
            <a:off x="907161" y="4300728"/>
            <a:ext cx="349122" cy="209835"/>
            <a:chOff x="907161" y="4300728"/>
            <a:chExt cx="349122" cy="209835"/>
          </a:xfrm>
        </p:grpSpPr>
        <p:pic>
          <p:nvPicPr>
            <p:cNvPr id="3200" name="Google Shape;3200;p4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907161" y="4310538"/>
              <a:ext cx="143446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1" name="Google Shape;3201;p4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070419" y="4370070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2" name="Google Shape;3202;p42"/>
            <p:cNvSpPr/>
            <p:nvPr/>
          </p:nvSpPr>
          <p:spPr>
            <a:xfrm>
              <a:off x="1235963" y="4300728"/>
              <a:ext cx="20320" cy="205740"/>
            </a:xfrm>
            <a:custGeom>
              <a:rect b="b" l="l" r="r" t="t"/>
              <a:pathLst>
                <a:path extrusionOk="0" h="205739" w="20319">
                  <a:moveTo>
                    <a:pt x="0" y="205740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203" name="Google Shape;3203;p42"/>
          <p:cNvGrpSpPr/>
          <p:nvPr/>
        </p:nvGrpSpPr>
        <p:grpSpPr>
          <a:xfrm>
            <a:off x="1283969" y="4302823"/>
            <a:ext cx="695706" cy="207740"/>
            <a:chOff x="1283969" y="4302823"/>
            <a:chExt cx="695706" cy="207740"/>
          </a:xfrm>
        </p:grpSpPr>
        <p:pic>
          <p:nvPicPr>
            <p:cNvPr id="3204" name="Google Shape;3204;p4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439608" y="4370069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5" name="Google Shape;3205;p42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283969" y="4370069"/>
              <a:ext cx="126682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6" name="Google Shape;3206;p4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1581530" y="4302823"/>
              <a:ext cx="129635" cy="207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4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738693" y="4370069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8" name="Google Shape;3208;p4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1903380" y="4370069"/>
              <a:ext cx="76295" cy="13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9" name="Google Shape;3209;p42"/>
          <p:cNvGrpSpPr/>
          <p:nvPr/>
        </p:nvGrpSpPr>
        <p:grpSpPr>
          <a:xfrm>
            <a:off x="2060543" y="4300728"/>
            <a:ext cx="932211" cy="260223"/>
            <a:chOff x="2060543" y="4300728"/>
            <a:chExt cx="932211" cy="260223"/>
          </a:xfrm>
        </p:grpSpPr>
        <p:pic>
          <p:nvPicPr>
            <p:cNvPr id="3210" name="Google Shape;3210;p4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060543" y="4302823"/>
              <a:ext cx="112966" cy="203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1" name="Google Shape;3211;p42"/>
            <p:cNvSpPr/>
            <p:nvPr/>
          </p:nvSpPr>
          <p:spPr>
            <a:xfrm>
              <a:off x="2214657" y="4318254"/>
              <a:ext cx="30480" cy="187960"/>
            </a:xfrm>
            <a:custGeom>
              <a:rect b="b" l="l" r="r" t="t"/>
              <a:pathLst>
                <a:path extrusionOk="0" h="187960" w="30480">
                  <a:moveTo>
                    <a:pt x="4572" y="187737"/>
                  </a:moveTo>
                  <a:lnTo>
                    <a:pt x="4572" y="56483"/>
                  </a:lnTo>
                  <a:lnTo>
                    <a:pt x="24384" y="56483"/>
                  </a:lnTo>
                  <a:lnTo>
                    <a:pt x="24384" y="187737"/>
                  </a:lnTo>
                  <a:lnTo>
                    <a:pt x="4572" y="187737"/>
                  </a:lnTo>
                  <a:close/>
                </a:path>
                <a:path extrusionOk="0" h="187960" w="30480">
                  <a:moveTo>
                    <a:pt x="0" y="19812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8956" y="7620"/>
                  </a:lnTo>
                  <a:lnTo>
                    <a:pt x="30480" y="12192"/>
                  </a:lnTo>
                  <a:lnTo>
                    <a:pt x="30480" y="19812"/>
                  </a:lnTo>
                  <a:lnTo>
                    <a:pt x="28956" y="22860"/>
                  </a:lnTo>
                  <a:lnTo>
                    <a:pt x="22860" y="28956"/>
                  </a:lnTo>
                  <a:lnTo>
                    <a:pt x="18288" y="30480"/>
                  </a:lnTo>
                  <a:lnTo>
                    <a:pt x="10668" y="30480"/>
                  </a:lnTo>
                  <a:lnTo>
                    <a:pt x="7620" y="28956"/>
                  </a:lnTo>
                  <a:lnTo>
                    <a:pt x="1524" y="22860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12" name="Google Shape;3212;p4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2275712" y="4370070"/>
              <a:ext cx="131159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3" name="Google Shape;3213;p4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2442019" y="4302823"/>
              <a:ext cx="112871" cy="203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4" name="Google Shape;3214;p42"/>
            <p:cNvSpPr/>
            <p:nvPr/>
          </p:nvSpPr>
          <p:spPr>
            <a:xfrm>
              <a:off x="2590800" y="4300728"/>
              <a:ext cx="92710" cy="205740"/>
            </a:xfrm>
            <a:custGeom>
              <a:rect b="b" l="l" r="r" t="t"/>
              <a:pathLst>
                <a:path extrusionOk="0" h="205739" w="92710">
                  <a:moveTo>
                    <a:pt x="19812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19812" y="205740"/>
                  </a:lnTo>
                  <a:lnTo>
                    <a:pt x="19812" y="0"/>
                  </a:lnTo>
                  <a:close/>
                </a:path>
                <a:path extrusionOk="0" h="205739" w="92710">
                  <a:moveTo>
                    <a:pt x="86106" y="73914"/>
                  </a:moveTo>
                  <a:lnTo>
                    <a:pt x="67805" y="73914"/>
                  </a:lnTo>
                  <a:lnTo>
                    <a:pt x="67805" y="205270"/>
                  </a:lnTo>
                  <a:lnTo>
                    <a:pt x="86106" y="205270"/>
                  </a:lnTo>
                  <a:lnTo>
                    <a:pt x="86106" y="73914"/>
                  </a:lnTo>
                  <a:close/>
                </a:path>
                <a:path extrusionOk="0" h="205739" w="92710">
                  <a:moveTo>
                    <a:pt x="92202" y="29629"/>
                  </a:moveTo>
                  <a:lnTo>
                    <a:pt x="90678" y="25057"/>
                  </a:lnTo>
                  <a:lnTo>
                    <a:pt x="84582" y="18961"/>
                  </a:lnTo>
                  <a:lnTo>
                    <a:pt x="80010" y="17437"/>
                  </a:lnTo>
                  <a:lnTo>
                    <a:pt x="72390" y="17437"/>
                  </a:lnTo>
                  <a:lnTo>
                    <a:pt x="69342" y="18961"/>
                  </a:lnTo>
                  <a:lnTo>
                    <a:pt x="63233" y="25057"/>
                  </a:lnTo>
                  <a:lnTo>
                    <a:pt x="61709" y="29629"/>
                  </a:lnTo>
                  <a:lnTo>
                    <a:pt x="61709" y="37249"/>
                  </a:lnTo>
                  <a:lnTo>
                    <a:pt x="63233" y="40297"/>
                  </a:lnTo>
                  <a:lnTo>
                    <a:pt x="69342" y="46393"/>
                  </a:lnTo>
                  <a:lnTo>
                    <a:pt x="72390" y="47917"/>
                  </a:lnTo>
                  <a:lnTo>
                    <a:pt x="80010" y="47917"/>
                  </a:lnTo>
                  <a:lnTo>
                    <a:pt x="84582" y="46393"/>
                  </a:lnTo>
                  <a:lnTo>
                    <a:pt x="90678" y="40297"/>
                  </a:lnTo>
                  <a:lnTo>
                    <a:pt x="92202" y="37249"/>
                  </a:lnTo>
                  <a:lnTo>
                    <a:pt x="92202" y="29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15" name="Google Shape;3215;p4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2715101" y="4370070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6" name="Google Shape;3216;p4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879788" y="4302823"/>
              <a:ext cx="112966" cy="203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7" name="Google Shape;3217;p42"/>
          <p:cNvSpPr/>
          <p:nvPr/>
        </p:nvSpPr>
        <p:spPr>
          <a:xfrm>
            <a:off x="3013837" y="4331880"/>
            <a:ext cx="69850" cy="174625"/>
          </a:xfrm>
          <a:custGeom>
            <a:rect b="b" l="l" r="r" t="t"/>
            <a:pathLst>
              <a:path extrusionOk="0" h="174625" w="69850">
                <a:moveTo>
                  <a:pt x="69850" y="42760"/>
                </a:moveTo>
                <a:lnTo>
                  <a:pt x="41910" y="42760"/>
                </a:lnTo>
                <a:lnTo>
                  <a:pt x="41910" y="0"/>
                </a:lnTo>
                <a:lnTo>
                  <a:pt x="21590" y="0"/>
                </a:lnTo>
                <a:lnTo>
                  <a:pt x="21590" y="42760"/>
                </a:lnTo>
                <a:lnTo>
                  <a:pt x="0" y="42760"/>
                </a:lnTo>
                <a:lnTo>
                  <a:pt x="0" y="59524"/>
                </a:lnTo>
                <a:lnTo>
                  <a:pt x="21590" y="59524"/>
                </a:lnTo>
                <a:lnTo>
                  <a:pt x="21590" y="174117"/>
                </a:lnTo>
                <a:lnTo>
                  <a:pt x="41910" y="174117"/>
                </a:lnTo>
                <a:lnTo>
                  <a:pt x="41910" y="59524"/>
                </a:lnTo>
                <a:lnTo>
                  <a:pt x="69850" y="59524"/>
                </a:lnTo>
                <a:lnTo>
                  <a:pt x="69850" y="42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218" name="Google Shape;3218;p42"/>
          <p:cNvGrpSpPr/>
          <p:nvPr/>
        </p:nvGrpSpPr>
        <p:grpSpPr>
          <a:xfrm>
            <a:off x="3152711" y="4300728"/>
            <a:ext cx="581469" cy="209835"/>
            <a:chOff x="3152711" y="4300728"/>
            <a:chExt cx="581469" cy="209835"/>
          </a:xfrm>
        </p:grpSpPr>
        <p:pic>
          <p:nvPicPr>
            <p:cNvPr id="3219" name="Google Shape;3219;p4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152711" y="4331874"/>
              <a:ext cx="213804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0" name="Google Shape;3220;p42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401567" y="4302823"/>
              <a:ext cx="129730" cy="207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1" name="Google Shape;3221;p42"/>
            <p:cNvSpPr/>
            <p:nvPr/>
          </p:nvSpPr>
          <p:spPr>
            <a:xfrm>
              <a:off x="3560063" y="4300728"/>
              <a:ext cx="20320" cy="205740"/>
            </a:xfrm>
            <a:custGeom>
              <a:rect b="b" l="l" r="r" t="t"/>
              <a:pathLst>
                <a:path extrusionOk="0" h="205739" w="20320">
                  <a:moveTo>
                    <a:pt x="0" y="205740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22" name="Google Shape;3222;p42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607593" y="4370070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23" name="Google Shape;3223;p4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4904327" y="1313116"/>
            <a:ext cx="120586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Google Shape;3224;p42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5299519" y="1244441"/>
            <a:ext cx="1194530" cy="212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5" name="Google Shape;3225;p42"/>
          <p:cNvGrpSpPr/>
          <p:nvPr/>
        </p:nvGrpSpPr>
        <p:grpSpPr>
          <a:xfrm>
            <a:off x="6568916" y="1248155"/>
            <a:ext cx="581215" cy="208503"/>
            <a:chOff x="6568916" y="1248155"/>
            <a:chExt cx="581215" cy="208503"/>
          </a:xfrm>
        </p:grpSpPr>
        <p:pic>
          <p:nvPicPr>
            <p:cNvPr id="3226" name="Google Shape;3226;p42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6568916" y="1277969"/>
              <a:ext cx="213550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7" name="Google Shape;3227;p42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6819042" y="1249013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8" name="Google Shape;3228;p42"/>
            <p:cNvSpPr/>
            <p:nvPr/>
          </p:nvSpPr>
          <p:spPr>
            <a:xfrm>
              <a:off x="6976871" y="1248155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29" name="Google Shape;3229;p42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7023449" y="1316164"/>
              <a:ext cx="126682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0" name="Google Shape;3230;p42"/>
          <p:cNvGrpSpPr/>
          <p:nvPr/>
        </p:nvGrpSpPr>
        <p:grpSpPr>
          <a:xfrm>
            <a:off x="7232522" y="1248155"/>
            <a:ext cx="817721" cy="208502"/>
            <a:chOff x="7232522" y="1248155"/>
            <a:chExt cx="817721" cy="208502"/>
          </a:xfrm>
        </p:grpSpPr>
        <p:pic>
          <p:nvPicPr>
            <p:cNvPr id="3231" name="Google Shape;3231;p42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7232522" y="1316164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2" name="Google Shape;3232;p42"/>
            <p:cNvSpPr/>
            <p:nvPr/>
          </p:nvSpPr>
          <p:spPr>
            <a:xfrm>
              <a:off x="7533131" y="1248155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33" name="Google Shape;3233;p42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7578851" y="1316164"/>
              <a:ext cx="11744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4" name="Google Shape;3234;p4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7723727" y="1320831"/>
              <a:ext cx="112966" cy="13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5" name="Google Shape;3235;p42"/>
            <p:cNvSpPr/>
            <p:nvPr/>
          </p:nvSpPr>
          <p:spPr>
            <a:xfrm>
              <a:off x="7872983" y="1248155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36" name="Google Shape;3236;p42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920608" y="1316164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7" name="Google Shape;3237;p42"/>
          <p:cNvGrpSpPr/>
          <p:nvPr/>
        </p:nvGrpSpPr>
        <p:grpSpPr>
          <a:xfrm>
            <a:off x="8070151" y="1265783"/>
            <a:ext cx="428625" cy="190874"/>
            <a:chOff x="8070151" y="1265783"/>
            <a:chExt cx="428625" cy="190874"/>
          </a:xfrm>
        </p:grpSpPr>
        <p:sp>
          <p:nvSpPr>
            <p:cNvPr id="3238" name="Google Shape;3238;p42"/>
            <p:cNvSpPr/>
            <p:nvPr/>
          </p:nvSpPr>
          <p:spPr>
            <a:xfrm>
              <a:off x="8070151" y="1265783"/>
              <a:ext cx="127000" cy="186690"/>
            </a:xfrm>
            <a:custGeom>
              <a:rect b="b" l="l" r="r" t="t"/>
              <a:pathLst>
                <a:path extrusionOk="0" h="186690" w="127000">
                  <a:moveTo>
                    <a:pt x="71120" y="54952"/>
                  </a:moveTo>
                  <a:lnTo>
                    <a:pt x="40640" y="54952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818"/>
                  </a:lnTo>
                  <a:lnTo>
                    <a:pt x="71120" y="71818"/>
                  </a:lnTo>
                  <a:lnTo>
                    <a:pt x="71120" y="54952"/>
                  </a:lnTo>
                  <a:close/>
                </a:path>
                <a:path extrusionOk="0" h="186690" w="127000">
                  <a:moveTo>
                    <a:pt x="122008" y="55054"/>
                  </a:moveTo>
                  <a:lnTo>
                    <a:pt x="102095" y="55054"/>
                  </a:lnTo>
                  <a:lnTo>
                    <a:pt x="102095" y="186309"/>
                  </a:lnTo>
                  <a:lnTo>
                    <a:pt x="122008" y="186309"/>
                  </a:lnTo>
                  <a:lnTo>
                    <a:pt x="122008" y="55054"/>
                  </a:lnTo>
                  <a:close/>
                </a:path>
                <a:path extrusionOk="0" h="186690" w="127000">
                  <a:moveTo>
                    <a:pt x="126580" y="10756"/>
                  </a:moveTo>
                  <a:lnTo>
                    <a:pt x="125056" y="6184"/>
                  </a:lnTo>
                  <a:lnTo>
                    <a:pt x="123532" y="3048"/>
                  </a:lnTo>
                  <a:lnTo>
                    <a:pt x="120484" y="1524"/>
                  </a:lnTo>
                  <a:lnTo>
                    <a:pt x="115912" y="0"/>
                  </a:lnTo>
                  <a:lnTo>
                    <a:pt x="108292" y="0"/>
                  </a:lnTo>
                  <a:lnTo>
                    <a:pt x="103632" y="1524"/>
                  </a:lnTo>
                  <a:lnTo>
                    <a:pt x="100571" y="3048"/>
                  </a:lnTo>
                  <a:lnTo>
                    <a:pt x="99047" y="6184"/>
                  </a:lnTo>
                  <a:lnTo>
                    <a:pt x="97523" y="10756"/>
                  </a:lnTo>
                  <a:lnTo>
                    <a:pt x="97523" y="18376"/>
                  </a:lnTo>
                  <a:lnTo>
                    <a:pt x="99047" y="22948"/>
                  </a:lnTo>
                  <a:lnTo>
                    <a:pt x="103632" y="27520"/>
                  </a:lnTo>
                  <a:lnTo>
                    <a:pt x="108292" y="29044"/>
                  </a:lnTo>
                  <a:lnTo>
                    <a:pt x="115912" y="29044"/>
                  </a:lnTo>
                  <a:lnTo>
                    <a:pt x="120484" y="27520"/>
                  </a:lnTo>
                  <a:lnTo>
                    <a:pt x="125056" y="22948"/>
                  </a:lnTo>
                  <a:lnTo>
                    <a:pt x="126580" y="18376"/>
                  </a:lnTo>
                  <a:lnTo>
                    <a:pt x="126580" y="10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39" name="Google Shape;3239;p42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8228742" y="131616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0" name="Google Shape;3240;p4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8385905" y="1316164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41" name="Google Shape;3241;p4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4904327" y="1694878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2" name="Google Shape;3242;p42"/>
          <p:cNvGrpSpPr/>
          <p:nvPr/>
        </p:nvGrpSpPr>
        <p:grpSpPr>
          <a:xfrm>
            <a:off x="5299519" y="1629155"/>
            <a:ext cx="397701" cy="209264"/>
            <a:chOff x="5299519" y="1629155"/>
            <a:chExt cx="397701" cy="209264"/>
          </a:xfrm>
        </p:grpSpPr>
        <p:pic>
          <p:nvPicPr>
            <p:cNvPr id="3243" name="Google Shape;3243;p4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5299519" y="1642967"/>
              <a:ext cx="186118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4" name="Google Shape;3244;p4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5528405" y="1702498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5" name="Google Shape;3245;p42"/>
            <p:cNvSpPr/>
            <p:nvPr/>
          </p:nvSpPr>
          <p:spPr>
            <a:xfrm>
              <a:off x="5676900" y="1629155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246" name="Google Shape;3246;p42"/>
          <p:cNvGrpSpPr/>
          <p:nvPr/>
        </p:nvGrpSpPr>
        <p:grpSpPr>
          <a:xfrm>
            <a:off x="5717565" y="1629155"/>
            <a:ext cx="498926" cy="261176"/>
            <a:chOff x="5717565" y="1629155"/>
            <a:chExt cx="498926" cy="261176"/>
          </a:xfrm>
        </p:grpSpPr>
        <p:sp>
          <p:nvSpPr>
            <p:cNvPr id="3247" name="Google Shape;3247;p42"/>
            <p:cNvSpPr/>
            <p:nvPr/>
          </p:nvSpPr>
          <p:spPr>
            <a:xfrm>
              <a:off x="5717565" y="1647545"/>
              <a:ext cx="127000" cy="186690"/>
            </a:xfrm>
            <a:custGeom>
              <a:rect b="b" l="l" r="r" t="t"/>
              <a:pathLst>
                <a:path extrusionOk="0" h="186689" w="127000">
                  <a:moveTo>
                    <a:pt x="71120" y="54952"/>
                  </a:moveTo>
                  <a:lnTo>
                    <a:pt x="40640" y="54952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818"/>
                  </a:lnTo>
                  <a:lnTo>
                    <a:pt x="71120" y="71818"/>
                  </a:lnTo>
                  <a:lnTo>
                    <a:pt x="71120" y="54952"/>
                  </a:lnTo>
                  <a:close/>
                </a:path>
                <a:path extrusionOk="0" h="186689" w="127000">
                  <a:moveTo>
                    <a:pt x="122021" y="54952"/>
                  </a:moveTo>
                  <a:lnTo>
                    <a:pt x="102196" y="54952"/>
                  </a:lnTo>
                  <a:lnTo>
                    <a:pt x="102196" y="186309"/>
                  </a:lnTo>
                  <a:lnTo>
                    <a:pt x="122021" y="186309"/>
                  </a:lnTo>
                  <a:lnTo>
                    <a:pt x="122021" y="54952"/>
                  </a:lnTo>
                  <a:close/>
                </a:path>
                <a:path extrusionOk="0" h="186689" w="127000">
                  <a:moveTo>
                    <a:pt x="126593" y="10668"/>
                  </a:moveTo>
                  <a:lnTo>
                    <a:pt x="125069" y="6096"/>
                  </a:lnTo>
                  <a:lnTo>
                    <a:pt x="122021" y="3048"/>
                  </a:lnTo>
                  <a:lnTo>
                    <a:pt x="115925" y="0"/>
                  </a:lnTo>
                  <a:lnTo>
                    <a:pt x="108305" y="0"/>
                  </a:lnTo>
                  <a:lnTo>
                    <a:pt x="103733" y="1524"/>
                  </a:lnTo>
                  <a:lnTo>
                    <a:pt x="100672" y="3048"/>
                  </a:lnTo>
                  <a:lnTo>
                    <a:pt x="97624" y="6096"/>
                  </a:lnTo>
                  <a:lnTo>
                    <a:pt x="97624" y="21424"/>
                  </a:lnTo>
                  <a:lnTo>
                    <a:pt x="103733" y="27520"/>
                  </a:lnTo>
                  <a:lnTo>
                    <a:pt x="108305" y="29044"/>
                  </a:lnTo>
                  <a:lnTo>
                    <a:pt x="115925" y="29044"/>
                  </a:lnTo>
                  <a:lnTo>
                    <a:pt x="118973" y="27520"/>
                  </a:lnTo>
                  <a:lnTo>
                    <a:pt x="125069" y="21424"/>
                  </a:lnTo>
                  <a:lnTo>
                    <a:pt x="126593" y="18288"/>
                  </a:lnTo>
                  <a:lnTo>
                    <a:pt x="126593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48" name="Google Shape;3248;p4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5885402" y="1697926"/>
              <a:ext cx="129635" cy="192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9" name="Google Shape;3249;p42"/>
            <p:cNvSpPr/>
            <p:nvPr/>
          </p:nvSpPr>
          <p:spPr>
            <a:xfrm>
              <a:off x="6042660" y="1629155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50" name="Google Shape;3250;p4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6089904" y="1697926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1" name="Google Shape;3251;p42"/>
          <p:cNvGrpSpPr/>
          <p:nvPr/>
        </p:nvGrpSpPr>
        <p:grpSpPr>
          <a:xfrm>
            <a:off x="6307931" y="1630775"/>
            <a:ext cx="689609" cy="207645"/>
            <a:chOff x="6307931" y="1630775"/>
            <a:chExt cx="689609" cy="207645"/>
          </a:xfrm>
        </p:grpSpPr>
        <p:pic>
          <p:nvPicPr>
            <p:cNvPr id="3252" name="Google Shape;3252;p4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6307931" y="1697926"/>
              <a:ext cx="18154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3" name="Google Shape;3253;p4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6515480" y="1697926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4" name="Google Shape;3254;p4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6680263" y="1630775"/>
              <a:ext cx="317277" cy="2076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5" name="Google Shape;3255;p4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904327" y="2076640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6" name="Google Shape;3256;p42"/>
          <p:cNvGrpSpPr/>
          <p:nvPr/>
        </p:nvGrpSpPr>
        <p:grpSpPr>
          <a:xfrm>
            <a:off x="5299519" y="2011679"/>
            <a:ext cx="504381" cy="208502"/>
            <a:chOff x="5299519" y="2011679"/>
            <a:chExt cx="504381" cy="208502"/>
          </a:xfrm>
        </p:grpSpPr>
        <p:pic>
          <p:nvPicPr>
            <p:cNvPr id="3257" name="Google Shape;3257;p4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5299519" y="2024729"/>
              <a:ext cx="141922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8" name="Google Shape;3258;p4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5476494" y="2084260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9" name="Google Shape;3259;p4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5616892" y="2079688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0" name="Google Shape;3260;p42"/>
            <p:cNvSpPr/>
            <p:nvPr/>
          </p:nvSpPr>
          <p:spPr>
            <a:xfrm>
              <a:off x="5783580" y="2011679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261" name="Google Shape;3261;p42"/>
          <p:cNvGrpSpPr/>
          <p:nvPr/>
        </p:nvGrpSpPr>
        <p:grpSpPr>
          <a:xfrm>
            <a:off x="5893022" y="2029301"/>
            <a:ext cx="469868" cy="190880"/>
            <a:chOff x="5893022" y="2029301"/>
            <a:chExt cx="469868" cy="190880"/>
          </a:xfrm>
        </p:grpSpPr>
        <p:pic>
          <p:nvPicPr>
            <p:cNvPr id="3262" name="Google Shape;3262;p4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5893022" y="2079688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3" name="Google Shape;3263;p4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6048565" y="2084260"/>
              <a:ext cx="111442" cy="131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4" name="Google Shape;3264;p42"/>
            <p:cNvSpPr/>
            <p:nvPr/>
          </p:nvSpPr>
          <p:spPr>
            <a:xfrm>
              <a:off x="6192011" y="2029301"/>
              <a:ext cx="29209" cy="186690"/>
            </a:xfrm>
            <a:custGeom>
              <a:rect b="b" l="l" r="r" t="t"/>
              <a:pathLst>
                <a:path extrusionOk="0" h="186689" w="29210">
                  <a:moveTo>
                    <a:pt x="4572" y="186309"/>
                  </a:moveTo>
                  <a:lnTo>
                    <a:pt x="4572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4572" y="186309"/>
                  </a:lnTo>
                  <a:close/>
                </a:path>
                <a:path extrusionOk="0" h="186689" w="29210">
                  <a:moveTo>
                    <a:pt x="0" y="18288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7432" y="6096"/>
                  </a:lnTo>
                  <a:lnTo>
                    <a:pt x="28956" y="10668"/>
                  </a:lnTo>
                  <a:lnTo>
                    <a:pt x="28956" y="18288"/>
                  </a:lnTo>
                  <a:lnTo>
                    <a:pt x="27432" y="21336"/>
                  </a:lnTo>
                  <a:lnTo>
                    <a:pt x="24384" y="24384"/>
                  </a:lnTo>
                  <a:lnTo>
                    <a:pt x="22860" y="27432"/>
                  </a:lnTo>
                  <a:lnTo>
                    <a:pt x="18288" y="28956"/>
                  </a:lnTo>
                  <a:lnTo>
                    <a:pt x="10668" y="28956"/>
                  </a:lnTo>
                  <a:lnTo>
                    <a:pt x="6096" y="27432"/>
                  </a:lnTo>
                  <a:lnTo>
                    <a:pt x="3048" y="2438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65" name="Google Shape;3265;p4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6253067" y="2079688"/>
              <a:ext cx="109823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6" name="Google Shape;3266;p4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904327" y="2458307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7" name="Google Shape;3267;p42"/>
          <p:cNvGrpSpPr/>
          <p:nvPr/>
        </p:nvGrpSpPr>
        <p:grpSpPr>
          <a:xfrm>
            <a:off x="5299519" y="2392679"/>
            <a:ext cx="397701" cy="209169"/>
            <a:chOff x="5299519" y="2392679"/>
            <a:chExt cx="397701" cy="209169"/>
          </a:xfrm>
        </p:grpSpPr>
        <p:pic>
          <p:nvPicPr>
            <p:cNvPr id="3268" name="Google Shape;3268;p42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5299519" y="2406395"/>
              <a:ext cx="186118" cy="19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4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5528405" y="2466022"/>
              <a:ext cx="112871" cy="13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0" name="Google Shape;3270;p42"/>
            <p:cNvSpPr/>
            <p:nvPr/>
          </p:nvSpPr>
          <p:spPr>
            <a:xfrm>
              <a:off x="5676900" y="2392679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271" name="Google Shape;3271;p42"/>
          <p:cNvGrpSpPr/>
          <p:nvPr/>
        </p:nvGrpSpPr>
        <p:grpSpPr>
          <a:xfrm>
            <a:off x="5717565" y="2410967"/>
            <a:ext cx="1275404" cy="190881"/>
            <a:chOff x="5717565" y="2410967"/>
            <a:chExt cx="1275404" cy="190881"/>
          </a:xfrm>
        </p:grpSpPr>
        <p:sp>
          <p:nvSpPr>
            <p:cNvPr id="3272" name="Google Shape;3272;p42"/>
            <p:cNvSpPr/>
            <p:nvPr/>
          </p:nvSpPr>
          <p:spPr>
            <a:xfrm>
              <a:off x="5717565" y="2410967"/>
              <a:ext cx="127000" cy="186690"/>
            </a:xfrm>
            <a:custGeom>
              <a:rect b="b" l="l" r="r" t="t"/>
              <a:pathLst>
                <a:path extrusionOk="0" h="186689" w="127000">
                  <a:moveTo>
                    <a:pt x="71120" y="54965"/>
                  </a:moveTo>
                  <a:lnTo>
                    <a:pt x="40640" y="54965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65"/>
                  </a:lnTo>
                  <a:lnTo>
                    <a:pt x="0" y="54965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818"/>
                  </a:lnTo>
                  <a:lnTo>
                    <a:pt x="71120" y="71818"/>
                  </a:lnTo>
                  <a:lnTo>
                    <a:pt x="71120" y="54965"/>
                  </a:lnTo>
                  <a:close/>
                </a:path>
                <a:path extrusionOk="0" h="186689" w="127000">
                  <a:moveTo>
                    <a:pt x="122021" y="54965"/>
                  </a:moveTo>
                  <a:lnTo>
                    <a:pt x="102196" y="54965"/>
                  </a:lnTo>
                  <a:lnTo>
                    <a:pt x="102196" y="186309"/>
                  </a:lnTo>
                  <a:lnTo>
                    <a:pt x="122021" y="186309"/>
                  </a:lnTo>
                  <a:lnTo>
                    <a:pt x="122021" y="54965"/>
                  </a:lnTo>
                  <a:close/>
                </a:path>
                <a:path extrusionOk="0" h="186689" w="127000">
                  <a:moveTo>
                    <a:pt x="126593" y="10668"/>
                  </a:moveTo>
                  <a:lnTo>
                    <a:pt x="125069" y="6096"/>
                  </a:lnTo>
                  <a:lnTo>
                    <a:pt x="122021" y="3048"/>
                  </a:lnTo>
                  <a:lnTo>
                    <a:pt x="115925" y="0"/>
                  </a:lnTo>
                  <a:lnTo>
                    <a:pt x="108305" y="0"/>
                  </a:lnTo>
                  <a:lnTo>
                    <a:pt x="103733" y="1524"/>
                  </a:lnTo>
                  <a:lnTo>
                    <a:pt x="100672" y="3048"/>
                  </a:lnTo>
                  <a:lnTo>
                    <a:pt x="97624" y="6096"/>
                  </a:lnTo>
                  <a:lnTo>
                    <a:pt x="97624" y="21437"/>
                  </a:lnTo>
                  <a:lnTo>
                    <a:pt x="103733" y="27533"/>
                  </a:lnTo>
                  <a:lnTo>
                    <a:pt x="108305" y="29057"/>
                  </a:lnTo>
                  <a:lnTo>
                    <a:pt x="115925" y="29057"/>
                  </a:lnTo>
                  <a:lnTo>
                    <a:pt x="118973" y="27533"/>
                  </a:lnTo>
                  <a:lnTo>
                    <a:pt x="125069" y="21437"/>
                  </a:lnTo>
                  <a:lnTo>
                    <a:pt x="126593" y="18288"/>
                  </a:lnTo>
                  <a:lnTo>
                    <a:pt x="126593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73" name="Google Shape;3273;p4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882640" y="2461355"/>
              <a:ext cx="1110329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4" name="Google Shape;3274;p42"/>
          <p:cNvGrpSpPr/>
          <p:nvPr/>
        </p:nvGrpSpPr>
        <p:grpSpPr>
          <a:xfrm>
            <a:off x="7067486" y="2423160"/>
            <a:ext cx="423799" cy="178689"/>
            <a:chOff x="7067486" y="2423160"/>
            <a:chExt cx="423799" cy="178689"/>
          </a:xfrm>
        </p:grpSpPr>
        <p:pic>
          <p:nvPicPr>
            <p:cNvPr id="3275" name="Google Shape;3275;p4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7067486" y="2423160"/>
              <a:ext cx="210756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6" name="Google Shape;3276;p4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7298150" y="2423160"/>
              <a:ext cx="193135" cy="1741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7" name="Google Shape;3277;p42"/>
          <p:cNvGrpSpPr/>
          <p:nvPr/>
        </p:nvGrpSpPr>
        <p:grpSpPr>
          <a:xfrm>
            <a:off x="7559040" y="2392679"/>
            <a:ext cx="582739" cy="209169"/>
            <a:chOff x="7559040" y="2392679"/>
            <a:chExt cx="582739" cy="209169"/>
          </a:xfrm>
        </p:grpSpPr>
        <p:pic>
          <p:nvPicPr>
            <p:cNvPr id="3278" name="Google Shape;3278;p4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7559040" y="2423159"/>
              <a:ext cx="215074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9" name="Google Shape;3279;p42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7809166" y="2394203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0" name="Google Shape;3280;p42"/>
            <p:cNvSpPr/>
            <p:nvPr/>
          </p:nvSpPr>
          <p:spPr>
            <a:xfrm>
              <a:off x="7965948" y="2392679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81" name="Google Shape;3281;p42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8015192" y="2461355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2" name="Google Shape;3282;p4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904327" y="2840069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3" name="Google Shape;3283;p42"/>
          <p:cNvGrpSpPr/>
          <p:nvPr/>
        </p:nvGrpSpPr>
        <p:grpSpPr>
          <a:xfrm>
            <a:off x="5299519" y="2788157"/>
            <a:ext cx="627031" cy="195453"/>
            <a:chOff x="5299519" y="2788157"/>
            <a:chExt cx="627031" cy="195453"/>
          </a:xfrm>
        </p:grpSpPr>
        <p:pic>
          <p:nvPicPr>
            <p:cNvPr id="3284" name="Google Shape;3284;p42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5299519" y="2788157"/>
              <a:ext cx="126587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42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5447538" y="2843117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4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5603081" y="2843117"/>
              <a:ext cx="109918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7" name="Google Shape;3287;p42"/>
            <p:cNvSpPr/>
            <p:nvPr/>
          </p:nvSpPr>
          <p:spPr>
            <a:xfrm>
              <a:off x="5746527" y="2792729"/>
              <a:ext cx="30480" cy="186690"/>
            </a:xfrm>
            <a:custGeom>
              <a:rect b="b" l="l" r="r" t="t"/>
              <a:pathLst>
                <a:path extrusionOk="0" h="186689" w="30479">
                  <a:moveTo>
                    <a:pt x="6096" y="186309"/>
                  </a:moveTo>
                  <a:lnTo>
                    <a:pt x="6096" y="54959"/>
                  </a:lnTo>
                  <a:lnTo>
                    <a:pt x="24384" y="54959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89" w="30479">
                  <a:moveTo>
                    <a:pt x="0" y="18288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8956" y="6096"/>
                  </a:lnTo>
                  <a:lnTo>
                    <a:pt x="30480" y="10668"/>
                  </a:lnTo>
                  <a:lnTo>
                    <a:pt x="30480" y="18288"/>
                  </a:lnTo>
                  <a:lnTo>
                    <a:pt x="28956" y="21336"/>
                  </a:lnTo>
                  <a:lnTo>
                    <a:pt x="22860" y="27432"/>
                  </a:lnTo>
                  <a:lnTo>
                    <a:pt x="19812" y="28956"/>
                  </a:lnTo>
                  <a:lnTo>
                    <a:pt x="10668" y="28956"/>
                  </a:lnTo>
                  <a:lnTo>
                    <a:pt x="7620" y="27432"/>
                  </a:lnTo>
                  <a:lnTo>
                    <a:pt x="1524" y="21336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88" name="Google Shape;3288;p42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5809107" y="2843117"/>
              <a:ext cx="117443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9" name="Google Shape;3289;p42"/>
          <p:cNvGrpSpPr/>
          <p:nvPr/>
        </p:nvGrpSpPr>
        <p:grpSpPr>
          <a:xfrm>
            <a:off x="6004369" y="2775204"/>
            <a:ext cx="817721" cy="208406"/>
            <a:chOff x="6004369" y="2775204"/>
            <a:chExt cx="817721" cy="208406"/>
          </a:xfrm>
        </p:grpSpPr>
        <p:pic>
          <p:nvPicPr>
            <p:cNvPr id="3290" name="Google Shape;3290;p42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6004369" y="2843117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1" name="Google Shape;3291;p42"/>
            <p:cNvSpPr/>
            <p:nvPr/>
          </p:nvSpPr>
          <p:spPr>
            <a:xfrm>
              <a:off x="6304788" y="2775204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92" name="Google Shape;3292;p42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6352222" y="2843117"/>
              <a:ext cx="115919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3" name="Google Shape;3293;p42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6495573" y="2847689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4" name="Google Shape;3294;p42"/>
            <p:cNvSpPr/>
            <p:nvPr/>
          </p:nvSpPr>
          <p:spPr>
            <a:xfrm>
              <a:off x="6644640" y="2775204"/>
              <a:ext cx="20320" cy="204470"/>
            </a:xfrm>
            <a:custGeom>
              <a:rect b="b" l="l" r="r" t="t"/>
              <a:pathLst>
                <a:path extrusionOk="0" h="204469" w="20320">
                  <a:moveTo>
                    <a:pt x="0" y="204216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95" name="Google Shape;3295;p42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6692455" y="2843117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6" name="Google Shape;3296;p42"/>
          <p:cNvGrpSpPr/>
          <p:nvPr/>
        </p:nvGrpSpPr>
        <p:grpSpPr>
          <a:xfrm>
            <a:off x="6841998" y="2792729"/>
            <a:ext cx="567499" cy="190881"/>
            <a:chOff x="6841998" y="2792729"/>
            <a:chExt cx="567499" cy="190881"/>
          </a:xfrm>
        </p:grpSpPr>
        <p:sp>
          <p:nvSpPr>
            <p:cNvPr id="3297" name="Google Shape;3297;p42"/>
            <p:cNvSpPr/>
            <p:nvPr/>
          </p:nvSpPr>
          <p:spPr>
            <a:xfrm>
              <a:off x="6841998" y="2792729"/>
              <a:ext cx="127000" cy="186690"/>
            </a:xfrm>
            <a:custGeom>
              <a:rect b="b" l="l" r="r" t="t"/>
              <a:pathLst>
                <a:path extrusionOk="0" h="186689" w="127000">
                  <a:moveTo>
                    <a:pt x="71120" y="54965"/>
                  </a:moveTo>
                  <a:lnTo>
                    <a:pt x="40640" y="54965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65"/>
                  </a:lnTo>
                  <a:lnTo>
                    <a:pt x="0" y="54965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818"/>
                  </a:lnTo>
                  <a:lnTo>
                    <a:pt x="71120" y="71818"/>
                  </a:lnTo>
                  <a:lnTo>
                    <a:pt x="71120" y="54965"/>
                  </a:lnTo>
                  <a:close/>
                </a:path>
                <a:path extrusionOk="0" h="186689" w="127000">
                  <a:moveTo>
                    <a:pt x="122008" y="54965"/>
                  </a:moveTo>
                  <a:lnTo>
                    <a:pt x="102196" y="54965"/>
                  </a:lnTo>
                  <a:lnTo>
                    <a:pt x="102196" y="186309"/>
                  </a:lnTo>
                  <a:lnTo>
                    <a:pt x="122008" y="186309"/>
                  </a:lnTo>
                  <a:lnTo>
                    <a:pt x="122008" y="54965"/>
                  </a:lnTo>
                  <a:close/>
                </a:path>
                <a:path extrusionOk="0" h="186689" w="127000">
                  <a:moveTo>
                    <a:pt x="126580" y="10668"/>
                  </a:moveTo>
                  <a:lnTo>
                    <a:pt x="125056" y="6096"/>
                  </a:lnTo>
                  <a:lnTo>
                    <a:pt x="123532" y="3048"/>
                  </a:lnTo>
                  <a:lnTo>
                    <a:pt x="120484" y="0"/>
                  </a:lnTo>
                  <a:lnTo>
                    <a:pt x="108292" y="0"/>
                  </a:lnTo>
                  <a:lnTo>
                    <a:pt x="103720" y="1524"/>
                  </a:lnTo>
                  <a:lnTo>
                    <a:pt x="99148" y="6096"/>
                  </a:lnTo>
                  <a:lnTo>
                    <a:pt x="97523" y="10668"/>
                  </a:lnTo>
                  <a:lnTo>
                    <a:pt x="97523" y="18288"/>
                  </a:lnTo>
                  <a:lnTo>
                    <a:pt x="99148" y="21437"/>
                  </a:lnTo>
                  <a:lnTo>
                    <a:pt x="102196" y="24485"/>
                  </a:lnTo>
                  <a:lnTo>
                    <a:pt x="103720" y="27533"/>
                  </a:lnTo>
                  <a:lnTo>
                    <a:pt x="108292" y="29057"/>
                  </a:lnTo>
                  <a:lnTo>
                    <a:pt x="115912" y="29057"/>
                  </a:lnTo>
                  <a:lnTo>
                    <a:pt x="120484" y="27533"/>
                  </a:lnTo>
                  <a:lnTo>
                    <a:pt x="123532" y="24485"/>
                  </a:lnTo>
                  <a:lnTo>
                    <a:pt x="125056" y="21437"/>
                  </a:lnTo>
                  <a:lnTo>
                    <a:pt x="126580" y="18288"/>
                  </a:lnTo>
                  <a:lnTo>
                    <a:pt x="126580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98" name="Google Shape;3298;p42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7000589" y="2843117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9" name="Google Shape;3299;p42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7157751" y="2843117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0" name="Google Shape;3300;p42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7298150" y="2843117"/>
              <a:ext cx="111347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01" name="Google Shape;3301;p4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904327" y="3221831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2" name="Google Shape;3302;p42"/>
          <p:cNvGrpSpPr/>
          <p:nvPr/>
        </p:nvGrpSpPr>
        <p:grpSpPr>
          <a:xfrm>
            <a:off x="5299519" y="3169920"/>
            <a:ext cx="1217485" cy="195453"/>
            <a:chOff x="5299519" y="3169920"/>
            <a:chExt cx="1217485" cy="195453"/>
          </a:xfrm>
        </p:grpSpPr>
        <p:pic>
          <p:nvPicPr>
            <p:cNvPr id="3303" name="Google Shape;3303;p42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5299519" y="3169920"/>
              <a:ext cx="266985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4" name="Google Shape;3304;p42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5601557" y="3224879"/>
              <a:ext cx="21669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5" name="Google Shape;3305;p42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5853303" y="3224879"/>
              <a:ext cx="18154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6" name="Google Shape;3306;p42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6060852" y="3186684"/>
              <a:ext cx="350901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7" name="Google Shape;3307;p42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6439185" y="3224879"/>
              <a:ext cx="77819" cy="1359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8" name="Google Shape;3308;p42"/>
          <p:cNvGrpSpPr/>
          <p:nvPr/>
        </p:nvGrpSpPr>
        <p:grpSpPr>
          <a:xfrm>
            <a:off x="6587108" y="3156204"/>
            <a:ext cx="817816" cy="209168"/>
            <a:chOff x="6587108" y="3156204"/>
            <a:chExt cx="817816" cy="209168"/>
          </a:xfrm>
        </p:grpSpPr>
        <p:pic>
          <p:nvPicPr>
            <p:cNvPr id="3309" name="Google Shape;3309;p42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6587108" y="3224879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0" name="Google Shape;3310;p42"/>
            <p:cNvSpPr/>
            <p:nvPr/>
          </p:nvSpPr>
          <p:spPr>
            <a:xfrm>
              <a:off x="6886955" y="3156204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11" name="Google Shape;3311;p4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6934961" y="3224879"/>
              <a:ext cx="117538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2" name="Google Shape;3312;p42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7078408" y="3229451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3" name="Google Shape;3313;p42"/>
            <p:cNvSpPr/>
            <p:nvPr/>
          </p:nvSpPr>
          <p:spPr>
            <a:xfrm>
              <a:off x="7228331" y="3156204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14" name="Google Shape;3314;p42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7275194" y="3224879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5" name="Google Shape;3315;p42"/>
          <p:cNvGrpSpPr/>
          <p:nvPr/>
        </p:nvGrpSpPr>
        <p:grpSpPr>
          <a:xfrm>
            <a:off x="7424737" y="3174491"/>
            <a:ext cx="567499" cy="190881"/>
            <a:chOff x="7424737" y="3174491"/>
            <a:chExt cx="567499" cy="190881"/>
          </a:xfrm>
        </p:grpSpPr>
        <p:sp>
          <p:nvSpPr>
            <p:cNvPr id="3316" name="Google Shape;3316;p42"/>
            <p:cNvSpPr/>
            <p:nvPr/>
          </p:nvSpPr>
          <p:spPr>
            <a:xfrm>
              <a:off x="7424737" y="3174491"/>
              <a:ext cx="128270" cy="186690"/>
            </a:xfrm>
            <a:custGeom>
              <a:rect b="b" l="l" r="r" t="t"/>
              <a:pathLst>
                <a:path extrusionOk="0" h="186689" w="128270">
                  <a:moveTo>
                    <a:pt x="71120" y="54965"/>
                  </a:moveTo>
                  <a:lnTo>
                    <a:pt x="43180" y="54965"/>
                  </a:lnTo>
                  <a:lnTo>
                    <a:pt x="43180" y="12192"/>
                  </a:lnTo>
                  <a:lnTo>
                    <a:pt x="22860" y="12192"/>
                  </a:lnTo>
                  <a:lnTo>
                    <a:pt x="22860" y="54965"/>
                  </a:lnTo>
                  <a:lnTo>
                    <a:pt x="0" y="54965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3180" y="186309"/>
                  </a:lnTo>
                  <a:lnTo>
                    <a:pt x="43180" y="71818"/>
                  </a:lnTo>
                  <a:lnTo>
                    <a:pt x="71120" y="71818"/>
                  </a:lnTo>
                  <a:lnTo>
                    <a:pt x="71120" y="54965"/>
                  </a:lnTo>
                  <a:close/>
                </a:path>
                <a:path extrusionOk="0" h="186689" w="128270">
                  <a:moveTo>
                    <a:pt x="122008" y="54965"/>
                  </a:moveTo>
                  <a:lnTo>
                    <a:pt x="103720" y="54965"/>
                  </a:lnTo>
                  <a:lnTo>
                    <a:pt x="103720" y="186309"/>
                  </a:lnTo>
                  <a:lnTo>
                    <a:pt x="122008" y="186309"/>
                  </a:lnTo>
                  <a:lnTo>
                    <a:pt x="122008" y="54965"/>
                  </a:lnTo>
                  <a:close/>
                </a:path>
                <a:path extrusionOk="0" h="186689" w="128270">
                  <a:moveTo>
                    <a:pt x="128104" y="10668"/>
                  </a:moveTo>
                  <a:lnTo>
                    <a:pt x="126580" y="6096"/>
                  </a:lnTo>
                  <a:lnTo>
                    <a:pt x="120484" y="0"/>
                  </a:lnTo>
                  <a:lnTo>
                    <a:pt x="108292" y="0"/>
                  </a:lnTo>
                  <a:lnTo>
                    <a:pt x="102196" y="3048"/>
                  </a:lnTo>
                  <a:lnTo>
                    <a:pt x="99148" y="6096"/>
                  </a:lnTo>
                  <a:lnTo>
                    <a:pt x="97624" y="10668"/>
                  </a:lnTo>
                  <a:lnTo>
                    <a:pt x="97624" y="18288"/>
                  </a:lnTo>
                  <a:lnTo>
                    <a:pt x="99148" y="21336"/>
                  </a:lnTo>
                  <a:lnTo>
                    <a:pt x="105244" y="27432"/>
                  </a:lnTo>
                  <a:lnTo>
                    <a:pt x="108292" y="28956"/>
                  </a:lnTo>
                  <a:lnTo>
                    <a:pt x="117436" y="28956"/>
                  </a:lnTo>
                  <a:lnTo>
                    <a:pt x="120484" y="27432"/>
                  </a:lnTo>
                  <a:lnTo>
                    <a:pt x="126580" y="21336"/>
                  </a:lnTo>
                  <a:lnTo>
                    <a:pt x="128104" y="18288"/>
                  </a:lnTo>
                  <a:lnTo>
                    <a:pt x="128104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17" name="Google Shape;3317;p42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7584947" y="3224879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8" name="Google Shape;3318;p42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7740586" y="3224879"/>
              <a:ext cx="114395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9" name="Google Shape;3319;p42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7882413" y="3224879"/>
              <a:ext cx="109823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0" name="Google Shape;3320;p42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904327" y="3603497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1" name="Google Shape;3321;p42"/>
          <p:cNvGrpSpPr/>
          <p:nvPr/>
        </p:nvGrpSpPr>
        <p:grpSpPr>
          <a:xfrm>
            <a:off x="5288851" y="3547014"/>
            <a:ext cx="688086" cy="250413"/>
            <a:chOff x="5288851" y="3547014"/>
            <a:chExt cx="688086" cy="250413"/>
          </a:xfrm>
        </p:grpSpPr>
        <p:pic>
          <p:nvPicPr>
            <p:cNvPr id="3322" name="Google Shape;3322;p42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5288851" y="3547014"/>
              <a:ext cx="22523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3" name="Google Shape;3323;p42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5534501" y="3606546"/>
              <a:ext cx="77724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4" name="Google Shape;3324;p42"/>
            <p:cNvSpPr/>
            <p:nvPr/>
          </p:nvSpPr>
          <p:spPr>
            <a:xfrm>
              <a:off x="5635180" y="3556158"/>
              <a:ext cx="29209" cy="186690"/>
            </a:xfrm>
            <a:custGeom>
              <a:rect b="b" l="l" r="r" t="t"/>
              <a:pathLst>
                <a:path extrusionOk="0" h="186689" w="29210">
                  <a:moveTo>
                    <a:pt x="4572" y="186309"/>
                  </a:moveTo>
                  <a:lnTo>
                    <a:pt x="4572" y="55054"/>
                  </a:lnTo>
                  <a:lnTo>
                    <a:pt x="24384" y="55054"/>
                  </a:lnTo>
                  <a:lnTo>
                    <a:pt x="24384" y="186309"/>
                  </a:lnTo>
                  <a:lnTo>
                    <a:pt x="4572" y="186309"/>
                  </a:lnTo>
                  <a:close/>
                </a:path>
                <a:path extrusionOk="0" h="186689" w="29210">
                  <a:moveTo>
                    <a:pt x="0" y="18383"/>
                  </a:moveTo>
                  <a:lnTo>
                    <a:pt x="0" y="10763"/>
                  </a:lnTo>
                  <a:lnTo>
                    <a:pt x="1524" y="6191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22860" y="0"/>
                  </a:lnTo>
                  <a:lnTo>
                    <a:pt x="24384" y="3048"/>
                  </a:lnTo>
                  <a:lnTo>
                    <a:pt x="27432" y="6191"/>
                  </a:lnTo>
                  <a:lnTo>
                    <a:pt x="28956" y="10763"/>
                  </a:lnTo>
                  <a:lnTo>
                    <a:pt x="28956" y="18383"/>
                  </a:lnTo>
                  <a:lnTo>
                    <a:pt x="27432" y="21431"/>
                  </a:lnTo>
                  <a:lnTo>
                    <a:pt x="24384" y="24479"/>
                  </a:lnTo>
                  <a:lnTo>
                    <a:pt x="22860" y="27527"/>
                  </a:lnTo>
                  <a:lnTo>
                    <a:pt x="18288" y="29051"/>
                  </a:lnTo>
                  <a:lnTo>
                    <a:pt x="10668" y="29051"/>
                  </a:lnTo>
                  <a:lnTo>
                    <a:pt x="6096" y="27527"/>
                  </a:lnTo>
                  <a:lnTo>
                    <a:pt x="3048" y="24479"/>
                  </a:lnTo>
                  <a:lnTo>
                    <a:pt x="0" y="18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25" name="Google Shape;3325;p42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5705379" y="3606546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6" name="Google Shape;3326;p42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5847207" y="3606546"/>
              <a:ext cx="129730" cy="190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7" name="Google Shape;3327;p42"/>
          <p:cNvGrpSpPr/>
          <p:nvPr/>
        </p:nvGrpSpPr>
        <p:grpSpPr>
          <a:xfrm>
            <a:off x="6065424" y="3537203"/>
            <a:ext cx="817721" cy="209931"/>
            <a:chOff x="6065424" y="3537203"/>
            <a:chExt cx="817721" cy="209931"/>
          </a:xfrm>
        </p:grpSpPr>
        <p:pic>
          <p:nvPicPr>
            <p:cNvPr id="3328" name="Google Shape;3328;p42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6065424" y="3606545"/>
              <a:ext cx="263937" cy="140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9" name="Google Shape;3329;p42"/>
            <p:cNvSpPr/>
            <p:nvPr/>
          </p:nvSpPr>
          <p:spPr>
            <a:xfrm>
              <a:off x="6365747" y="3537203"/>
              <a:ext cx="20320" cy="205740"/>
            </a:xfrm>
            <a:custGeom>
              <a:rect b="b" l="l" r="r" t="t"/>
              <a:pathLst>
                <a:path extrusionOk="0" h="205739" w="20320">
                  <a:moveTo>
                    <a:pt x="0" y="205739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30" name="Google Shape;3330;p42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6413277" y="3606545"/>
              <a:ext cx="11744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1" name="Google Shape;3331;p42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6556629" y="3611213"/>
              <a:ext cx="112871" cy="13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2" name="Google Shape;3332;p42"/>
            <p:cNvSpPr/>
            <p:nvPr/>
          </p:nvSpPr>
          <p:spPr>
            <a:xfrm>
              <a:off x="6705600" y="3537203"/>
              <a:ext cx="20320" cy="205740"/>
            </a:xfrm>
            <a:custGeom>
              <a:rect b="b" l="l" r="r" t="t"/>
              <a:pathLst>
                <a:path extrusionOk="0" h="205739" w="20320">
                  <a:moveTo>
                    <a:pt x="0" y="205739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33" name="Google Shape;3333;p42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6753415" y="3606545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4" name="Google Shape;3334;p42"/>
          <p:cNvGrpSpPr/>
          <p:nvPr/>
        </p:nvGrpSpPr>
        <p:grpSpPr>
          <a:xfrm>
            <a:off x="6902945" y="3556165"/>
            <a:ext cx="567511" cy="190874"/>
            <a:chOff x="6902945" y="3556165"/>
            <a:chExt cx="567511" cy="190874"/>
          </a:xfrm>
        </p:grpSpPr>
        <p:sp>
          <p:nvSpPr>
            <p:cNvPr id="3335" name="Google Shape;3335;p42"/>
            <p:cNvSpPr/>
            <p:nvPr/>
          </p:nvSpPr>
          <p:spPr>
            <a:xfrm>
              <a:off x="6902945" y="3556165"/>
              <a:ext cx="128270" cy="186690"/>
            </a:xfrm>
            <a:custGeom>
              <a:rect b="b" l="l" r="r" t="t"/>
              <a:pathLst>
                <a:path extrusionOk="0" h="186689" w="128270">
                  <a:moveTo>
                    <a:pt x="71120" y="54952"/>
                  </a:moveTo>
                  <a:lnTo>
                    <a:pt x="40640" y="54952"/>
                  </a:lnTo>
                  <a:lnTo>
                    <a:pt x="4064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0640" y="186309"/>
                  </a:lnTo>
                  <a:lnTo>
                    <a:pt x="40640" y="71818"/>
                  </a:lnTo>
                  <a:lnTo>
                    <a:pt x="71120" y="71818"/>
                  </a:lnTo>
                  <a:lnTo>
                    <a:pt x="71120" y="54952"/>
                  </a:lnTo>
                  <a:close/>
                </a:path>
                <a:path extrusionOk="0" h="186689" w="128270">
                  <a:moveTo>
                    <a:pt x="122021" y="55054"/>
                  </a:moveTo>
                  <a:lnTo>
                    <a:pt x="103733" y="55054"/>
                  </a:lnTo>
                  <a:lnTo>
                    <a:pt x="103733" y="186309"/>
                  </a:lnTo>
                  <a:lnTo>
                    <a:pt x="122021" y="186309"/>
                  </a:lnTo>
                  <a:lnTo>
                    <a:pt x="122021" y="55054"/>
                  </a:lnTo>
                  <a:close/>
                </a:path>
                <a:path extrusionOk="0" h="186689" w="128270">
                  <a:moveTo>
                    <a:pt x="128219" y="10756"/>
                  </a:moveTo>
                  <a:lnTo>
                    <a:pt x="126695" y="6184"/>
                  </a:lnTo>
                  <a:lnTo>
                    <a:pt x="120497" y="0"/>
                  </a:lnTo>
                  <a:lnTo>
                    <a:pt x="105257" y="0"/>
                  </a:lnTo>
                  <a:lnTo>
                    <a:pt x="102209" y="3048"/>
                  </a:lnTo>
                  <a:lnTo>
                    <a:pt x="99161" y="6184"/>
                  </a:lnTo>
                  <a:lnTo>
                    <a:pt x="97637" y="10756"/>
                  </a:lnTo>
                  <a:lnTo>
                    <a:pt x="97637" y="18376"/>
                  </a:lnTo>
                  <a:lnTo>
                    <a:pt x="99161" y="21424"/>
                  </a:lnTo>
                  <a:lnTo>
                    <a:pt x="105257" y="27520"/>
                  </a:lnTo>
                  <a:lnTo>
                    <a:pt x="108305" y="29044"/>
                  </a:lnTo>
                  <a:lnTo>
                    <a:pt x="115925" y="29044"/>
                  </a:lnTo>
                  <a:lnTo>
                    <a:pt x="120497" y="27520"/>
                  </a:lnTo>
                  <a:lnTo>
                    <a:pt x="123545" y="24472"/>
                  </a:lnTo>
                  <a:lnTo>
                    <a:pt x="126695" y="21424"/>
                  </a:lnTo>
                  <a:lnTo>
                    <a:pt x="128219" y="18376"/>
                  </a:lnTo>
                  <a:lnTo>
                    <a:pt x="128219" y="10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36" name="Google Shape;3336;p42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7063168" y="3606546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7" name="Google Shape;3337;p42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7218806" y="3606546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8" name="Google Shape;3338;p42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7360633" y="3606546"/>
              <a:ext cx="109823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9" name="Google Shape;3339;p4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4904327" y="3985259"/>
            <a:ext cx="120586" cy="120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0" name="Google Shape;3340;p42"/>
          <p:cNvGrpSpPr/>
          <p:nvPr/>
        </p:nvGrpSpPr>
        <p:grpSpPr>
          <a:xfrm>
            <a:off x="5299964" y="3919728"/>
            <a:ext cx="820928" cy="259460"/>
            <a:chOff x="5299964" y="3919728"/>
            <a:chExt cx="820928" cy="259460"/>
          </a:xfrm>
        </p:grpSpPr>
        <p:pic>
          <p:nvPicPr>
            <p:cNvPr id="3341" name="Google Shape;3341;p42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5299964" y="3933348"/>
              <a:ext cx="397700" cy="245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2" name="Google Shape;3342;p42"/>
            <p:cNvSpPr/>
            <p:nvPr/>
          </p:nvSpPr>
          <p:spPr>
            <a:xfrm>
              <a:off x="5738907" y="3936396"/>
              <a:ext cx="29209" cy="187960"/>
            </a:xfrm>
            <a:custGeom>
              <a:rect b="b" l="l" r="r" t="t"/>
              <a:pathLst>
                <a:path extrusionOk="0" h="187960" w="29210">
                  <a:moveTo>
                    <a:pt x="4572" y="187833"/>
                  </a:moveTo>
                  <a:lnTo>
                    <a:pt x="4572" y="56483"/>
                  </a:lnTo>
                  <a:lnTo>
                    <a:pt x="24384" y="56483"/>
                  </a:lnTo>
                  <a:lnTo>
                    <a:pt x="24384" y="187833"/>
                  </a:lnTo>
                  <a:lnTo>
                    <a:pt x="4572" y="187833"/>
                  </a:lnTo>
                  <a:close/>
                </a:path>
                <a:path extrusionOk="0" h="187960" w="29210">
                  <a:moveTo>
                    <a:pt x="0" y="19812"/>
                  </a:moveTo>
                  <a:lnTo>
                    <a:pt x="0" y="12192"/>
                  </a:lnTo>
                  <a:lnTo>
                    <a:pt x="1524" y="7620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8956" y="12192"/>
                  </a:lnTo>
                  <a:lnTo>
                    <a:pt x="28956" y="19812"/>
                  </a:lnTo>
                  <a:lnTo>
                    <a:pt x="27432" y="22955"/>
                  </a:lnTo>
                  <a:lnTo>
                    <a:pt x="25908" y="26003"/>
                  </a:lnTo>
                  <a:lnTo>
                    <a:pt x="22860" y="29051"/>
                  </a:lnTo>
                  <a:lnTo>
                    <a:pt x="18288" y="30575"/>
                  </a:lnTo>
                  <a:lnTo>
                    <a:pt x="10668" y="30575"/>
                  </a:lnTo>
                  <a:lnTo>
                    <a:pt x="6096" y="29051"/>
                  </a:lnTo>
                  <a:lnTo>
                    <a:pt x="4572" y="26003"/>
                  </a:lnTo>
                  <a:lnTo>
                    <a:pt x="1524" y="22955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43" name="Google Shape;3343;p42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5799963" y="3988308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4" name="Google Shape;3344;p42"/>
            <p:cNvSpPr/>
            <p:nvPr/>
          </p:nvSpPr>
          <p:spPr>
            <a:xfrm>
              <a:off x="6100572" y="3919728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45" name="Google Shape;3345;p42"/>
          <p:cNvGrpSpPr/>
          <p:nvPr/>
        </p:nvGrpSpPr>
        <p:grpSpPr>
          <a:xfrm>
            <a:off x="6208776" y="3919728"/>
            <a:ext cx="817720" cy="209073"/>
            <a:chOff x="6208776" y="3919728"/>
            <a:chExt cx="817720" cy="209073"/>
          </a:xfrm>
        </p:grpSpPr>
        <p:pic>
          <p:nvPicPr>
            <p:cNvPr id="3346" name="Google Shape;3346;p42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6208776" y="3988308"/>
              <a:ext cx="263937" cy="140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7" name="Google Shape;3347;p42"/>
            <p:cNvSpPr/>
            <p:nvPr/>
          </p:nvSpPr>
          <p:spPr>
            <a:xfrm>
              <a:off x="6509004" y="3919728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1" y="0"/>
                  </a:lnTo>
                  <a:lnTo>
                    <a:pt x="19811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48" name="Google Shape;3348;p42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6556629" y="3988308"/>
              <a:ext cx="117443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9" name="Google Shape;3349;p42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6700075" y="3992880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0" name="Google Shape;3350;p42"/>
            <p:cNvSpPr/>
            <p:nvPr/>
          </p:nvSpPr>
          <p:spPr>
            <a:xfrm>
              <a:off x="6848856" y="3919728"/>
              <a:ext cx="20320" cy="204470"/>
            </a:xfrm>
            <a:custGeom>
              <a:rect b="b" l="l" r="r" t="t"/>
              <a:pathLst>
                <a:path extrusionOk="0" h="204470" w="20320">
                  <a:moveTo>
                    <a:pt x="0" y="204215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204215"/>
                  </a:lnTo>
                  <a:lnTo>
                    <a:pt x="0" y="204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51" name="Google Shape;3351;p42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6896766" y="3988308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2" name="Google Shape;3352;p42"/>
          <p:cNvGrpSpPr/>
          <p:nvPr/>
        </p:nvGrpSpPr>
        <p:grpSpPr>
          <a:xfrm>
            <a:off x="7046405" y="3936403"/>
            <a:ext cx="567499" cy="192398"/>
            <a:chOff x="7046405" y="3936403"/>
            <a:chExt cx="567499" cy="192398"/>
          </a:xfrm>
        </p:grpSpPr>
        <p:sp>
          <p:nvSpPr>
            <p:cNvPr id="3353" name="Google Shape;3353;p42"/>
            <p:cNvSpPr/>
            <p:nvPr/>
          </p:nvSpPr>
          <p:spPr>
            <a:xfrm>
              <a:off x="7046405" y="3936403"/>
              <a:ext cx="128270" cy="187960"/>
            </a:xfrm>
            <a:custGeom>
              <a:rect b="b" l="l" r="r" t="t"/>
              <a:pathLst>
                <a:path extrusionOk="0" h="187960" w="128270">
                  <a:moveTo>
                    <a:pt x="71120" y="56476"/>
                  </a:moveTo>
                  <a:lnTo>
                    <a:pt x="43180" y="56476"/>
                  </a:lnTo>
                  <a:lnTo>
                    <a:pt x="43180" y="13716"/>
                  </a:lnTo>
                  <a:lnTo>
                    <a:pt x="22860" y="13716"/>
                  </a:lnTo>
                  <a:lnTo>
                    <a:pt x="22860" y="56476"/>
                  </a:lnTo>
                  <a:lnTo>
                    <a:pt x="0" y="56476"/>
                  </a:lnTo>
                  <a:lnTo>
                    <a:pt x="0" y="73342"/>
                  </a:lnTo>
                  <a:lnTo>
                    <a:pt x="22860" y="73342"/>
                  </a:lnTo>
                  <a:lnTo>
                    <a:pt x="22860" y="187833"/>
                  </a:lnTo>
                  <a:lnTo>
                    <a:pt x="43180" y="187833"/>
                  </a:lnTo>
                  <a:lnTo>
                    <a:pt x="43180" y="73342"/>
                  </a:lnTo>
                  <a:lnTo>
                    <a:pt x="71120" y="73342"/>
                  </a:lnTo>
                  <a:lnTo>
                    <a:pt x="71120" y="56476"/>
                  </a:lnTo>
                  <a:close/>
                </a:path>
                <a:path extrusionOk="0" h="187960" w="128270">
                  <a:moveTo>
                    <a:pt x="122110" y="56476"/>
                  </a:moveTo>
                  <a:lnTo>
                    <a:pt x="103720" y="56476"/>
                  </a:lnTo>
                  <a:lnTo>
                    <a:pt x="103720" y="187833"/>
                  </a:lnTo>
                  <a:lnTo>
                    <a:pt x="122110" y="187833"/>
                  </a:lnTo>
                  <a:lnTo>
                    <a:pt x="122110" y="56476"/>
                  </a:lnTo>
                  <a:close/>
                </a:path>
                <a:path extrusionOk="0" h="187960" w="128270">
                  <a:moveTo>
                    <a:pt x="128206" y="12192"/>
                  </a:moveTo>
                  <a:lnTo>
                    <a:pt x="126682" y="7620"/>
                  </a:lnTo>
                  <a:lnTo>
                    <a:pt x="120586" y="1524"/>
                  </a:lnTo>
                  <a:lnTo>
                    <a:pt x="117538" y="0"/>
                  </a:lnTo>
                  <a:lnTo>
                    <a:pt x="108292" y="0"/>
                  </a:lnTo>
                  <a:lnTo>
                    <a:pt x="105244" y="1524"/>
                  </a:lnTo>
                  <a:lnTo>
                    <a:pt x="99148" y="7620"/>
                  </a:lnTo>
                  <a:lnTo>
                    <a:pt x="97624" y="12192"/>
                  </a:lnTo>
                  <a:lnTo>
                    <a:pt x="97624" y="19812"/>
                  </a:lnTo>
                  <a:lnTo>
                    <a:pt x="99148" y="22948"/>
                  </a:lnTo>
                  <a:lnTo>
                    <a:pt x="105244" y="29044"/>
                  </a:lnTo>
                  <a:lnTo>
                    <a:pt x="108292" y="30568"/>
                  </a:lnTo>
                  <a:lnTo>
                    <a:pt x="117538" y="30568"/>
                  </a:lnTo>
                  <a:lnTo>
                    <a:pt x="120586" y="29044"/>
                  </a:lnTo>
                  <a:lnTo>
                    <a:pt x="126682" y="22948"/>
                  </a:lnTo>
                  <a:lnTo>
                    <a:pt x="128206" y="19812"/>
                  </a:lnTo>
                  <a:lnTo>
                    <a:pt x="128206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54" name="Google Shape;3354;p42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7206615" y="3988308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5" name="Google Shape;3355;p42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7362158" y="3988308"/>
              <a:ext cx="112966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6" name="Google Shape;3356;p42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7504081" y="3988308"/>
              <a:ext cx="109823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7" name="Google Shape;3357;p42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4904327" y="4367021"/>
            <a:ext cx="120586" cy="119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8" name="Google Shape;3358;p42"/>
          <p:cNvGrpSpPr/>
          <p:nvPr/>
        </p:nvGrpSpPr>
        <p:grpSpPr>
          <a:xfrm>
            <a:off x="5299519" y="4300740"/>
            <a:ext cx="621855" cy="209823"/>
            <a:chOff x="5299519" y="4300740"/>
            <a:chExt cx="621855" cy="209823"/>
          </a:xfrm>
        </p:grpSpPr>
        <p:pic>
          <p:nvPicPr>
            <p:cNvPr id="3359" name="Google Shape;3359;p42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5299519" y="4315110"/>
              <a:ext cx="126587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0" name="Google Shape;3360;p42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5458206" y="4374642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1" name="Google Shape;3361;p42"/>
            <p:cNvSpPr/>
            <p:nvPr/>
          </p:nvSpPr>
          <p:spPr>
            <a:xfrm>
              <a:off x="5606783" y="4300740"/>
              <a:ext cx="78105" cy="205740"/>
            </a:xfrm>
            <a:custGeom>
              <a:rect b="b" l="l" r="r" t="t"/>
              <a:pathLst>
                <a:path extrusionOk="0" h="205739" w="78104">
                  <a:moveTo>
                    <a:pt x="19812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19812" y="205740"/>
                  </a:lnTo>
                  <a:lnTo>
                    <a:pt x="19812" y="0"/>
                  </a:lnTo>
                  <a:close/>
                </a:path>
                <a:path extrusionOk="0" h="205739" w="78104">
                  <a:moveTo>
                    <a:pt x="77724" y="0"/>
                  </a:moveTo>
                  <a:lnTo>
                    <a:pt x="57912" y="0"/>
                  </a:lnTo>
                  <a:lnTo>
                    <a:pt x="57912" y="205740"/>
                  </a:lnTo>
                  <a:lnTo>
                    <a:pt x="77724" y="205740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62" name="Google Shape;3362;p42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5711475" y="4331874"/>
              <a:ext cx="209899" cy="178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3" name="Google Shape;3363;p42"/>
          <p:cNvGrpSpPr/>
          <p:nvPr/>
        </p:nvGrpSpPr>
        <p:grpSpPr>
          <a:xfrm>
            <a:off x="5996749" y="4302823"/>
            <a:ext cx="686561" cy="258127"/>
            <a:chOff x="5996749" y="4302823"/>
            <a:chExt cx="686561" cy="258127"/>
          </a:xfrm>
        </p:grpSpPr>
        <p:pic>
          <p:nvPicPr>
            <p:cNvPr id="3364" name="Google Shape;3364;p42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5996749" y="4370069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5" name="Google Shape;3365;p42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6163055" y="4370069"/>
              <a:ext cx="215074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6" name="Google Shape;3366;p42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6414801" y="4370069"/>
              <a:ext cx="129635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7" name="Google Shape;3367;p42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6570344" y="4302823"/>
              <a:ext cx="112966" cy="2031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2" name="Google Shape;3372;p43"/>
          <p:cNvGrpSpPr/>
          <p:nvPr/>
        </p:nvGrpSpPr>
        <p:grpSpPr>
          <a:xfrm>
            <a:off x="394525" y="343572"/>
            <a:ext cx="1078706" cy="333643"/>
            <a:chOff x="394525" y="343572"/>
            <a:chExt cx="1078706" cy="333643"/>
          </a:xfrm>
        </p:grpSpPr>
        <p:sp>
          <p:nvSpPr>
            <p:cNvPr id="3373" name="Google Shape;3373;p43"/>
            <p:cNvSpPr/>
            <p:nvPr/>
          </p:nvSpPr>
          <p:spPr>
            <a:xfrm>
              <a:off x="394525" y="416814"/>
              <a:ext cx="285750" cy="259715"/>
            </a:xfrm>
            <a:custGeom>
              <a:rect b="b" l="l" r="r" t="t"/>
              <a:pathLst>
                <a:path extrusionOk="0" h="259715" w="285750">
                  <a:moveTo>
                    <a:pt x="0" y="22955"/>
                  </a:moveTo>
                  <a:lnTo>
                    <a:pt x="0" y="12287"/>
                  </a:lnTo>
                  <a:lnTo>
                    <a:pt x="1524" y="9239"/>
                  </a:lnTo>
                  <a:lnTo>
                    <a:pt x="3048" y="4572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29837" y="285"/>
                  </a:lnTo>
                  <a:lnTo>
                    <a:pt x="46005" y="1143"/>
                  </a:lnTo>
                  <a:lnTo>
                    <a:pt x="62460" y="2571"/>
                  </a:lnTo>
                  <a:lnTo>
                    <a:pt x="79343" y="4572"/>
                  </a:lnTo>
                  <a:lnTo>
                    <a:pt x="108235" y="6627"/>
                  </a:lnTo>
                  <a:lnTo>
                    <a:pt x="135243" y="8084"/>
                  </a:lnTo>
                  <a:lnTo>
                    <a:pt x="160232" y="8952"/>
                  </a:lnTo>
                  <a:lnTo>
                    <a:pt x="183070" y="9239"/>
                  </a:lnTo>
                  <a:lnTo>
                    <a:pt x="210597" y="7715"/>
                  </a:lnTo>
                  <a:lnTo>
                    <a:pt x="226625" y="7390"/>
                  </a:lnTo>
                  <a:lnTo>
                    <a:pt x="242804" y="6334"/>
                  </a:lnTo>
                  <a:lnTo>
                    <a:pt x="259286" y="4420"/>
                  </a:lnTo>
                  <a:lnTo>
                    <a:pt x="276225" y="1524"/>
                  </a:lnTo>
                  <a:lnTo>
                    <a:pt x="280797" y="1524"/>
                  </a:lnTo>
                  <a:lnTo>
                    <a:pt x="283845" y="9239"/>
                  </a:lnTo>
                  <a:lnTo>
                    <a:pt x="283845" y="22955"/>
                  </a:lnTo>
                  <a:lnTo>
                    <a:pt x="285369" y="26003"/>
                  </a:lnTo>
                  <a:lnTo>
                    <a:pt x="285369" y="30575"/>
                  </a:lnTo>
                  <a:lnTo>
                    <a:pt x="269907" y="34575"/>
                  </a:lnTo>
                  <a:lnTo>
                    <a:pt x="253472" y="37433"/>
                  </a:lnTo>
                  <a:lnTo>
                    <a:pt x="236197" y="39147"/>
                  </a:lnTo>
                  <a:lnTo>
                    <a:pt x="218217" y="39719"/>
                  </a:lnTo>
                  <a:lnTo>
                    <a:pt x="178498" y="38195"/>
                  </a:lnTo>
                  <a:lnTo>
                    <a:pt x="170449" y="38457"/>
                  </a:lnTo>
                  <a:lnTo>
                    <a:pt x="134874" y="131968"/>
                  </a:lnTo>
                  <a:lnTo>
                    <a:pt x="130302" y="195500"/>
                  </a:lnTo>
                  <a:lnTo>
                    <a:pt x="129730" y="213836"/>
                  </a:lnTo>
                  <a:lnTo>
                    <a:pt x="129921" y="238982"/>
                  </a:lnTo>
                  <a:lnTo>
                    <a:pt x="130373" y="248126"/>
                  </a:lnTo>
                  <a:lnTo>
                    <a:pt x="131254" y="254984"/>
                  </a:lnTo>
                  <a:lnTo>
                    <a:pt x="88487" y="259651"/>
                  </a:lnTo>
                  <a:lnTo>
                    <a:pt x="102298" y="38195"/>
                  </a:lnTo>
                  <a:lnTo>
                    <a:pt x="7620" y="32099"/>
                  </a:lnTo>
                  <a:lnTo>
                    <a:pt x="4572" y="32099"/>
                  </a:lnTo>
                  <a:lnTo>
                    <a:pt x="3048" y="30575"/>
                  </a:lnTo>
                  <a:lnTo>
                    <a:pt x="1524" y="26003"/>
                  </a:lnTo>
                  <a:lnTo>
                    <a:pt x="0" y="2295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74" name="Google Shape;3374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7514" y="473392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5" name="Google Shape;3375;p43"/>
            <p:cNvSpPr/>
            <p:nvPr/>
          </p:nvSpPr>
          <p:spPr>
            <a:xfrm>
              <a:off x="925436" y="343572"/>
              <a:ext cx="300990" cy="333375"/>
            </a:xfrm>
            <a:custGeom>
              <a:rect b="b" l="l" r="r" t="t"/>
              <a:pathLst>
                <a:path extrusionOk="0" h="333375" w="300990">
                  <a:moveTo>
                    <a:pt x="234988" y="175539"/>
                  </a:moveTo>
                  <a:lnTo>
                    <a:pt x="215747" y="132435"/>
                  </a:lnTo>
                  <a:lnTo>
                    <a:pt x="209080" y="128511"/>
                  </a:lnTo>
                  <a:lnTo>
                    <a:pt x="209080" y="184785"/>
                  </a:lnTo>
                  <a:lnTo>
                    <a:pt x="196202" y="205016"/>
                  </a:lnTo>
                  <a:lnTo>
                    <a:pt x="180454" y="224269"/>
                  </a:lnTo>
                  <a:lnTo>
                    <a:pt x="161848" y="242087"/>
                  </a:lnTo>
                  <a:lnTo>
                    <a:pt x="140411" y="258025"/>
                  </a:lnTo>
                  <a:lnTo>
                    <a:pt x="131241" y="265252"/>
                  </a:lnTo>
                  <a:lnTo>
                    <a:pt x="121932" y="271183"/>
                  </a:lnTo>
                  <a:lnTo>
                    <a:pt x="112331" y="276288"/>
                  </a:lnTo>
                  <a:lnTo>
                    <a:pt x="102311" y="280987"/>
                  </a:lnTo>
                  <a:lnTo>
                    <a:pt x="93395" y="285254"/>
                  </a:lnTo>
                  <a:lnTo>
                    <a:pt x="85077" y="288798"/>
                  </a:lnTo>
                  <a:lnTo>
                    <a:pt x="77355" y="291490"/>
                  </a:lnTo>
                  <a:lnTo>
                    <a:pt x="70218" y="293179"/>
                  </a:lnTo>
                  <a:lnTo>
                    <a:pt x="61061" y="296227"/>
                  </a:lnTo>
                  <a:lnTo>
                    <a:pt x="53441" y="297751"/>
                  </a:lnTo>
                  <a:lnTo>
                    <a:pt x="41249" y="297751"/>
                  </a:lnTo>
                  <a:lnTo>
                    <a:pt x="38201" y="296227"/>
                  </a:lnTo>
                  <a:lnTo>
                    <a:pt x="38201" y="280987"/>
                  </a:lnTo>
                  <a:lnTo>
                    <a:pt x="59105" y="227596"/>
                  </a:lnTo>
                  <a:lnTo>
                    <a:pt x="92392" y="193217"/>
                  </a:lnTo>
                  <a:lnTo>
                    <a:pt x="130213" y="169710"/>
                  </a:lnTo>
                  <a:lnTo>
                    <a:pt x="173939" y="158775"/>
                  </a:lnTo>
                  <a:lnTo>
                    <a:pt x="187185" y="160261"/>
                  </a:lnTo>
                  <a:lnTo>
                    <a:pt x="197256" y="164884"/>
                  </a:lnTo>
                  <a:lnTo>
                    <a:pt x="204457" y="172961"/>
                  </a:lnTo>
                  <a:lnTo>
                    <a:pt x="209080" y="184785"/>
                  </a:lnTo>
                  <a:lnTo>
                    <a:pt x="209080" y="128511"/>
                  </a:lnTo>
                  <a:lnTo>
                    <a:pt x="206019" y="126695"/>
                  </a:lnTo>
                  <a:lnTo>
                    <a:pt x="195135" y="123253"/>
                  </a:lnTo>
                  <a:lnTo>
                    <a:pt x="183083" y="122110"/>
                  </a:lnTo>
                  <a:lnTo>
                    <a:pt x="167627" y="123532"/>
                  </a:lnTo>
                  <a:lnTo>
                    <a:pt x="112979" y="143535"/>
                  </a:lnTo>
                  <a:lnTo>
                    <a:pt x="70218" y="172732"/>
                  </a:lnTo>
                  <a:lnTo>
                    <a:pt x="36677" y="207645"/>
                  </a:lnTo>
                  <a:lnTo>
                    <a:pt x="33629" y="13716"/>
                  </a:lnTo>
                  <a:lnTo>
                    <a:pt x="35153" y="9144"/>
                  </a:lnTo>
                  <a:lnTo>
                    <a:pt x="33629" y="6096"/>
                  </a:lnTo>
                  <a:lnTo>
                    <a:pt x="29057" y="3048"/>
                  </a:lnTo>
                  <a:lnTo>
                    <a:pt x="26009" y="1524"/>
                  </a:lnTo>
                  <a:lnTo>
                    <a:pt x="21437" y="0"/>
                  </a:lnTo>
                  <a:lnTo>
                    <a:pt x="12293" y="0"/>
                  </a:lnTo>
                  <a:lnTo>
                    <a:pt x="7632" y="1524"/>
                  </a:lnTo>
                  <a:lnTo>
                    <a:pt x="4584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15240"/>
                  </a:lnTo>
                  <a:lnTo>
                    <a:pt x="1524" y="73240"/>
                  </a:lnTo>
                  <a:lnTo>
                    <a:pt x="0" y="193929"/>
                  </a:lnTo>
                  <a:lnTo>
                    <a:pt x="292" y="234594"/>
                  </a:lnTo>
                  <a:lnTo>
                    <a:pt x="1524" y="277596"/>
                  </a:lnTo>
                  <a:lnTo>
                    <a:pt x="4584" y="323659"/>
                  </a:lnTo>
                  <a:lnTo>
                    <a:pt x="43345" y="328142"/>
                  </a:lnTo>
                  <a:lnTo>
                    <a:pt x="71729" y="328231"/>
                  </a:lnTo>
                  <a:lnTo>
                    <a:pt x="88011" y="321945"/>
                  </a:lnTo>
                  <a:lnTo>
                    <a:pt x="138887" y="296227"/>
                  </a:lnTo>
                  <a:lnTo>
                    <a:pt x="173939" y="273265"/>
                  </a:lnTo>
                  <a:lnTo>
                    <a:pt x="204457" y="245884"/>
                  </a:lnTo>
                  <a:lnTo>
                    <a:pt x="225844" y="213741"/>
                  </a:lnTo>
                  <a:lnTo>
                    <a:pt x="234416" y="186486"/>
                  </a:lnTo>
                  <a:lnTo>
                    <a:pt x="234988" y="175539"/>
                  </a:lnTo>
                  <a:close/>
                </a:path>
                <a:path extrusionOk="0" h="333375" w="300990">
                  <a:moveTo>
                    <a:pt x="300609" y="311467"/>
                  </a:moveTo>
                  <a:lnTo>
                    <a:pt x="299466" y="235699"/>
                  </a:lnTo>
                  <a:lnTo>
                    <a:pt x="298043" y="197446"/>
                  </a:lnTo>
                  <a:lnTo>
                    <a:pt x="296037" y="158775"/>
                  </a:lnTo>
                  <a:lnTo>
                    <a:pt x="291160" y="101536"/>
                  </a:lnTo>
                  <a:lnTo>
                    <a:pt x="285559" y="60464"/>
                  </a:lnTo>
                  <a:lnTo>
                    <a:pt x="271564" y="27432"/>
                  </a:lnTo>
                  <a:lnTo>
                    <a:pt x="266992" y="27432"/>
                  </a:lnTo>
                  <a:lnTo>
                    <a:pt x="263944" y="28956"/>
                  </a:lnTo>
                  <a:lnTo>
                    <a:pt x="257848" y="35140"/>
                  </a:lnTo>
                  <a:lnTo>
                    <a:pt x="256324" y="38188"/>
                  </a:lnTo>
                  <a:lnTo>
                    <a:pt x="253276" y="42760"/>
                  </a:lnTo>
                  <a:lnTo>
                    <a:pt x="258800" y="71196"/>
                  </a:lnTo>
                  <a:lnTo>
                    <a:pt x="260350" y="80784"/>
                  </a:lnTo>
                  <a:lnTo>
                    <a:pt x="260896" y="87058"/>
                  </a:lnTo>
                  <a:lnTo>
                    <a:pt x="260896" y="116014"/>
                  </a:lnTo>
                  <a:lnTo>
                    <a:pt x="261797" y="125488"/>
                  </a:lnTo>
                  <a:lnTo>
                    <a:pt x="263042" y="146735"/>
                  </a:lnTo>
                  <a:lnTo>
                    <a:pt x="263944" y="158775"/>
                  </a:lnTo>
                  <a:lnTo>
                    <a:pt x="264134" y="183400"/>
                  </a:lnTo>
                  <a:lnTo>
                    <a:pt x="264591" y="196367"/>
                  </a:lnTo>
                  <a:lnTo>
                    <a:pt x="265468" y="209169"/>
                  </a:lnTo>
                  <a:lnTo>
                    <a:pt x="265658" y="238937"/>
                  </a:lnTo>
                  <a:lnTo>
                    <a:pt x="266115" y="255536"/>
                  </a:lnTo>
                  <a:lnTo>
                    <a:pt x="266992" y="273265"/>
                  </a:lnTo>
                  <a:lnTo>
                    <a:pt x="267233" y="289902"/>
                  </a:lnTo>
                  <a:lnTo>
                    <a:pt x="268274" y="319697"/>
                  </a:lnTo>
                  <a:lnTo>
                    <a:pt x="268516" y="332892"/>
                  </a:lnTo>
                  <a:lnTo>
                    <a:pt x="271564" y="332892"/>
                  </a:lnTo>
                  <a:lnTo>
                    <a:pt x="284505" y="331482"/>
                  </a:lnTo>
                  <a:lnTo>
                    <a:pt x="293560" y="327329"/>
                  </a:lnTo>
                  <a:lnTo>
                    <a:pt x="298881" y="320598"/>
                  </a:lnTo>
                  <a:lnTo>
                    <a:pt x="300609" y="31146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76" name="Google Shape;337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8918" y="467201"/>
              <a:ext cx="224313" cy="2100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7" name="Google Shape;337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0686" y="370998"/>
            <a:ext cx="2398299" cy="317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8" name="Google Shape;3378;p43"/>
          <p:cNvGrpSpPr/>
          <p:nvPr/>
        </p:nvGrpSpPr>
        <p:grpSpPr>
          <a:xfrm>
            <a:off x="3424523" y="2363628"/>
            <a:ext cx="2189385" cy="799347"/>
            <a:chOff x="3424523" y="2363628"/>
            <a:chExt cx="2189385" cy="799347"/>
          </a:xfrm>
        </p:grpSpPr>
        <p:sp>
          <p:nvSpPr>
            <p:cNvPr id="3379" name="Google Shape;3379;p43"/>
            <p:cNvSpPr/>
            <p:nvPr/>
          </p:nvSpPr>
          <p:spPr>
            <a:xfrm>
              <a:off x="5486908" y="2382011"/>
              <a:ext cx="127000" cy="146685"/>
            </a:xfrm>
            <a:custGeom>
              <a:rect b="b" l="l" r="r" t="t"/>
              <a:pathLst>
                <a:path extrusionOk="0" h="146685" w="127000">
                  <a:moveTo>
                    <a:pt x="45720" y="28956"/>
                  </a:moveTo>
                  <a:lnTo>
                    <a:pt x="26670" y="28956"/>
                  </a:lnTo>
                  <a:lnTo>
                    <a:pt x="26670" y="0"/>
                  </a:lnTo>
                  <a:lnTo>
                    <a:pt x="13970" y="0"/>
                  </a:lnTo>
                  <a:lnTo>
                    <a:pt x="13970" y="28956"/>
                  </a:lnTo>
                  <a:lnTo>
                    <a:pt x="0" y="28956"/>
                  </a:lnTo>
                  <a:lnTo>
                    <a:pt x="0" y="39725"/>
                  </a:lnTo>
                  <a:lnTo>
                    <a:pt x="13970" y="39725"/>
                  </a:lnTo>
                  <a:lnTo>
                    <a:pt x="13970" y="111442"/>
                  </a:lnTo>
                  <a:lnTo>
                    <a:pt x="26670" y="111442"/>
                  </a:lnTo>
                  <a:lnTo>
                    <a:pt x="26670" y="39725"/>
                  </a:lnTo>
                  <a:lnTo>
                    <a:pt x="45720" y="39725"/>
                  </a:lnTo>
                  <a:lnTo>
                    <a:pt x="45720" y="28956"/>
                  </a:lnTo>
                  <a:close/>
                </a:path>
                <a:path extrusionOk="0" h="146685" w="127000">
                  <a:moveTo>
                    <a:pt x="126834" y="28956"/>
                  </a:moveTo>
                  <a:lnTo>
                    <a:pt x="116166" y="28956"/>
                  </a:lnTo>
                  <a:lnTo>
                    <a:pt x="88734" y="97726"/>
                  </a:lnTo>
                  <a:lnTo>
                    <a:pt x="61302" y="28956"/>
                  </a:lnTo>
                  <a:lnTo>
                    <a:pt x="49110" y="28956"/>
                  </a:lnTo>
                  <a:lnTo>
                    <a:pt x="82638" y="112966"/>
                  </a:lnTo>
                  <a:lnTo>
                    <a:pt x="70446" y="146596"/>
                  </a:lnTo>
                  <a:lnTo>
                    <a:pt x="82638" y="146596"/>
                  </a:lnTo>
                  <a:lnTo>
                    <a:pt x="126834" y="289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80" name="Google Shape;3380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15072" y="2363628"/>
              <a:ext cx="956849" cy="34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1" name="Google Shape;3381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24523" y="2363628"/>
              <a:ext cx="2067210" cy="7993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2" name="Google Shape;338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244" y="1022603"/>
            <a:ext cx="2840735" cy="364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3" name="Google Shape;3383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71388" y="1173480"/>
            <a:ext cx="3073907" cy="334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8" name="Google Shape;33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2" y="280987"/>
            <a:ext cx="1792605" cy="31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9" name="Google Shape;3389;p44"/>
          <p:cNvGrpSpPr/>
          <p:nvPr/>
        </p:nvGrpSpPr>
        <p:grpSpPr>
          <a:xfrm>
            <a:off x="2232945" y="265652"/>
            <a:ext cx="1324260" cy="332898"/>
            <a:chOff x="2232945" y="265652"/>
            <a:chExt cx="1324260" cy="332898"/>
          </a:xfrm>
        </p:grpSpPr>
        <p:sp>
          <p:nvSpPr>
            <p:cNvPr id="3390" name="Google Shape;3390;p44"/>
            <p:cNvSpPr/>
            <p:nvPr/>
          </p:nvSpPr>
          <p:spPr>
            <a:xfrm>
              <a:off x="2232945" y="265652"/>
              <a:ext cx="259715" cy="323850"/>
            </a:xfrm>
            <a:custGeom>
              <a:rect b="b" l="l" r="r" t="t"/>
              <a:pathLst>
                <a:path extrusionOk="0" h="323850" w="259714">
                  <a:moveTo>
                    <a:pt x="0" y="317658"/>
                  </a:moveTo>
                  <a:lnTo>
                    <a:pt x="0" y="299275"/>
                  </a:lnTo>
                  <a:lnTo>
                    <a:pt x="904" y="293822"/>
                  </a:lnTo>
                  <a:lnTo>
                    <a:pt x="3952" y="253976"/>
                  </a:lnTo>
                  <a:lnTo>
                    <a:pt x="5191" y="228791"/>
                  </a:lnTo>
                  <a:lnTo>
                    <a:pt x="6096" y="215360"/>
                  </a:lnTo>
                  <a:lnTo>
                    <a:pt x="7858" y="182165"/>
                  </a:lnTo>
                  <a:lnTo>
                    <a:pt x="8763" y="151399"/>
                  </a:lnTo>
                  <a:lnTo>
                    <a:pt x="9096" y="123205"/>
                  </a:lnTo>
                  <a:lnTo>
                    <a:pt x="9144" y="15335"/>
                  </a:lnTo>
                  <a:lnTo>
                    <a:pt x="19812" y="4572"/>
                  </a:lnTo>
                  <a:lnTo>
                    <a:pt x="24384" y="1524"/>
                  </a:lnTo>
                  <a:lnTo>
                    <a:pt x="27527" y="0"/>
                  </a:lnTo>
                  <a:lnTo>
                    <a:pt x="32099" y="0"/>
                  </a:lnTo>
                  <a:lnTo>
                    <a:pt x="36671" y="1524"/>
                  </a:lnTo>
                  <a:lnTo>
                    <a:pt x="41243" y="4572"/>
                  </a:lnTo>
                  <a:lnTo>
                    <a:pt x="45815" y="10763"/>
                  </a:lnTo>
                  <a:lnTo>
                    <a:pt x="53435" y="19907"/>
                  </a:lnTo>
                  <a:lnTo>
                    <a:pt x="82391" y="62674"/>
                  </a:lnTo>
                  <a:lnTo>
                    <a:pt x="115332" y="108775"/>
                  </a:lnTo>
                  <a:lnTo>
                    <a:pt x="147828" y="153304"/>
                  </a:lnTo>
                  <a:lnTo>
                    <a:pt x="180037" y="196405"/>
                  </a:lnTo>
                  <a:lnTo>
                    <a:pt x="212121" y="238220"/>
                  </a:lnTo>
                  <a:lnTo>
                    <a:pt x="221265" y="15335"/>
                  </a:lnTo>
                  <a:lnTo>
                    <a:pt x="224313" y="9239"/>
                  </a:lnTo>
                  <a:lnTo>
                    <a:pt x="227361" y="4571"/>
                  </a:lnTo>
                  <a:lnTo>
                    <a:pt x="230409" y="3048"/>
                  </a:lnTo>
                  <a:lnTo>
                    <a:pt x="233457" y="0"/>
                  </a:lnTo>
                  <a:lnTo>
                    <a:pt x="244125" y="0"/>
                  </a:lnTo>
                  <a:lnTo>
                    <a:pt x="250364" y="1729"/>
                  </a:lnTo>
                  <a:lnTo>
                    <a:pt x="255174" y="6905"/>
                  </a:lnTo>
                  <a:lnTo>
                    <a:pt x="258270" y="15510"/>
                  </a:lnTo>
                  <a:lnTo>
                    <a:pt x="259365" y="27527"/>
                  </a:lnTo>
                  <a:lnTo>
                    <a:pt x="259365" y="161925"/>
                  </a:lnTo>
                  <a:lnTo>
                    <a:pt x="258770" y="222551"/>
                  </a:lnTo>
                  <a:lnTo>
                    <a:pt x="256889" y="269319"/>
                  </a:lnTo>
                  <a:lnTo>
                    <a:pt x="253579" y="302085"/>
                  </a:lnTo>
                  <a:lnTo>
                    <a:pt x="248697" y="320706"/>
                  </a:lnTo>
                  <a:lnTo>
                    <a:pt x="216693" y="317658"/>
                  </a:lnTo>
                  <a:lnTo>
                    <a:pt x="202065" y="294727"/>
                  </a:lnTo>
                  <a:lnTo>
                    <a:pt x="183463" y="267223"/>
                  </a:lnTo>
                  <a:lnTo>
                    <a:pt x="160878" y="235148"/>
                  </a:lnTo>
                  <a:lnTo>
                    <a:pt x="134302" y="198501"/>
                  </a:lnTo>
                  <a:lnTo>
                    <a:pt x="88487" y="138969"/>
                  </a:lnTo>
                  <a:lnTo>
                    <a:pt x="77343" y="124095"/>
                  </a:lnTo>
                  <a:lnTo>
                    <a:pt x="66770" y="109204"/>
                  </a:lnTo>
                  <a:lnTo>
                    <a:pt x="56769" y="94312"/>
                  </a:lnTo>
                  <a:lnTo>
                    <a:pt x="47339" y="79438"/>
                  </a:lnTo>
                  <a:lnTo>
                    <a:pt x="43338" y="104020"/>
                  </a:lnTo>
                  <a:lnTo>
                    <a:pt x="40481" y="138791"/>
                  </a:lnTo>
                  <a:lnTo>
                    <a:pt x="38766" y="183580"/>
                  </a:lnTo>
                  <a:lnTo>
                    <a:pt x="37957" y="260255"/>
                  </a:lnTo>
                  <a:lnTo>
                    <a:pt x="36909" y="298576"/>
                  </a:lnTo>
                  <a:lnTo>
                    <a:pt x="36671" y="314610"/>
                  </a:lnTo>
                  <a:lnTo>
                    <a:pt x="30575" y="320706"/>
                  </a:lnTo>
                  <a:lnTo>
                    <a:pt x="24384" y="323754"/>
                  </a:lnTo>
                  <a:lnTo>
                    <a:pt x="10668" y="323754"/>
                  </a:lnTo>
                  <a:lnTo>
                    <a:pt x="6096" y="322230"/>
                  </a:lnTo>
                  <a:lnTo>
                    <a:pt x="3048" y="320706"/>
                  </a:lnTo>
                  <a:lnTo>
                    <a:pt x="0" y="31765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91" name="Google Shape;3391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171" y="381761"/>
              <a:ext cx="216693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2" name="Google Shape;3392;p44"/>
            <p:cNvSpPr/>
            <p:nvPr/>
          </p:nvSpPr>
          <p:spPr>
            <a:xfrm>
              <a:off x="2751677" y="380237"/>
              <a:ext cx="342265" cy="206375"/>
            </a:xfrm>
            <a:custGeom>
              <a:rect b="b" l="l" r="r" t="t"/>
              <a:pathLst>
                <a:path extrusionOk="0" h="206375" w="342264">
                  <a:moveTo>
                    <a:pt x="0" y="198500"/>
                  </a:moveTo>
                  <a:lnTo>
                    <a:pt x="190" y="181082"/>
                  </a:lnTo>
                  <a:lnTo>
                    <a:pt x="642" y="171189"/>
                  </a:lnTo>
                  <a:lnTo>
                    <a:pt x="1524" y="160305"/>
                  </a:lnTo>
                  <a:lnTo>
                    <a:pt x="1762" y="149479"/>
                  </a:lnTo>
                  <a:lnTo>
                    <a:pt x="2809" y="125506"/>
                  </a:lnTo>
                  <a:lnTo>
                    <a:pt x="3047" y="112966"/>
                  </a:lnTo>
                  <a:lnTo>
                    <a:pt x="3929" y="100354"/>
                  </a:lnTo>
                  <a:lnTo>
                    <a:pt x="4381" y="87582"/>
                  </a:lnTo>
                  <a:lnTo>
                    <a:pt x="4571" y="61055"/>
                  </a:lnTo>
                  <a:lnTo>
                    <a:pt x="4310" y="48729"/>
                  </a:lnTo>
                  <a:lnTo>
                    <a:pt x="3619" y="36814"/>
                  </a:lnTo>
                  <a:lnTo>
                    <a:pt x="1523" y="13715"/>
                  </a:lnTo>
                  <a:lnTo>
                    <a:pt x="1523" y="4571"/>
                  </a:lnTo>
                  <a:lnTo>
                    <a:pt x="7619" y="0"/>
                  </a:lnTo>
                  <a:lnTo>
                    <a:pt x="22859" y="0"/>
                  </a:lnTo>
                  <a:lnTo>
                    <a:pt x="25907" y="4571"/>
                  </a:lnTo>
                  <a:lnTo>
                    <a:pt x="29527" y="29908"/>
                  </a:lnTo>
                  <a:lnTo>
                    <a:pt x="30218" y="36028"/>
                  </a:lnTo>
                  <a:lnTo>
                    <a:pt x="30479" y="41147"/>
                  </a:lnTo>
                  <a:lnTo>
                    <a:pt x="32003" y="47339"/>
                  </a:lnTo>
                  <a:lnTo>
                    <a:pt x="32003" y="51911"/>
                  </a:lnTo>
                  <a:lnTo>
                    <a:pt x="33527" y="53435"/>
                  </a:lnTo>
                  <a:lnTo>
                    <a:pt x="40726" y="43664"/>
                  </a:lnTo>
                  <a:lnTo>
                    <a:pt x="50756" y="35063"/>
                  </a:lnTo>
                  <a:lnTo>
                    <a:pt x="88249" y="18454"/>
                  </a:lnTo>
                  <a:lnTo>
                    <a:pt x="114395" y="15239"/>
                  </a:lnTo>
                  <a:lnTo>
                    <a:pt x="122125" y="15501"/>
                  </a:lnTo>
                  <a:lnTo>
                    <a:pt x="163258" y="32003"/>
                  </a:lnTo>
                  <a:lnTo>
                    <a:pt x="172402" y="59531"/>
                  </a:lnTo>
                  <a:lnTo>
                    <a:pt x="179857" y="48610"/>
                  </a:lnTo>
                  <a:lnTo>
                    <a:pt x="224313" y="19811"/>
                  </a:lnTo>
                  <a:lnTo>
                    <a:pt x="275963" y="4167"/>
                  </a:lnTo>
                  <a:lnTo>
                    <a:pt x="291369" y="3047"/>
                  </a:lnTo>
                  <a:lnTo>
                    <a:pt x="309427" y="5048"/>
                  </a:lnTo>
                  <a:lnTo>
                    <a:pt x="322314" y="11048"/>
                  </a:lnTo>
                  <a:lnTo>
                    <a:pt x="330039" y="21050"/>
                  </a:lnTo>
                  <a:lnTo>
                    <a:pt x="332613" y="35051"/>
                  </a:lnTo>
                  <a:lnTo>
                    <a:pt x="341757" y="203072"/>
                  </a:lnTo>
                  <a:lnTo>
                    <a:pt x="337184" y="204596"/>
                  </a:lnTo>
                  <a:lnTo>
                    <a:pt x="328041" y="204596"/>
                  </a:lnTo>
                  <a:lnTo>
                    <a:pt x="317801" y="205168"/>
                  </a:lnTo>
                  <a:lnTo>
                    <a:pt x="310134" y="204596"/>
                  </a:lnTo>
                  <a:lnTo>
                    <a:pt x="305323" y="202882"/>
                  </a:lnTo>
                  <a:lnTo>
                    <a:pt x="303657" y="200024"/>
                  </a:lnTo>
                  <a:lnTo>
                    <a:pt x="303657" y="183165"/>
                  </a:lnTo>
                  <a:lnTo>
                    <a:pt x="305181" y="111442"/>
                  </a:lnTo>
                  <a:lnTo>
                    <a:pt x="304594" y="86763"/>
                  </a:lnTo>
                  <a:lnTo>
                    <a:pt x="302847" y="65246"/>
                  </a:lnTo>
                  <a:lnTo>
                    <a:pt x="299957" y="46586"/>
                  </a:lnTo>
                  <a:lnTo>
                    <a:pt x="295941" y="30479"/>
                  </a:lnTo>
                  <a:lnTo>
                    <a:pt x="281940" y="31908"/>
                  </a:lnTo>
                  <a:lnTo>
                    <a:pt x="242506" y="44251"/>
                  </a:lnTo>
                  <a:lnTo>
                    <a:pt x="210895" y="71532"/>
                  </a:lnTo>
                  <a:lnTo>
                    <a:pt x="191595" y="110609"/>
                  </a:lnTo>
                  <a:lnTo>
                    <a:pt x="181213" y="164568"/>
                  </a:lnTo>
                  <a:lnTo>
                    <a:pt x="180022" y="196976"/>
                  </a:lnTo>
                  <a:lnTo>
                    <a:pt x="178498" y="203072"/>
                  </a:lnTo>
                  <a:lnTo>
                    <a:pt x="172402" y="206120"/>
                  </a:lnTo>
                  <a:lnTo>
                    <a:pt x="155638" y="206120"/>
                  </a:lnTo>
                  <a:lnTo>
                    <a:pt x="141922" y="201548"/>
                  </a:lnTo>
                  <a:lnTo>
                    <a:pt x="140398" y="198500"/>
                  </a:lnTo>
                  <a:lnTo>
                    <a:pt x="141922" y="196976"/>
                  </a:lnTo>
                  <a:lnTo>
                    <a:pt x="145041" y="174332"/>
                  </a:lnTo>
                  <a:lnTo>
                    <a:pt x="147447" y="154555"/>
                  </a:lnTo>
                  <a:lnTo>
                    <a:pt x="148994" y="137652"/>
                  </a:lnTo>
                  <a:lnTo>
                    <a:pt x="149542" y="123634"/>
                  </a:lnTo>
                  <a:lnTo>
                    <a:pt x="149256" y="113369"/>
                  </a:lnTo>
                  <a:lnTo>
                    <a:pt x="148399" y="103239"/>
                  </a:lnTo>
                  <a:lnTo>
                    <a:pt x="146970" y="93376"/>
                  </a:lnTo>
                  <a:lnTo>
                    <a:pt x="144970" y="83915"/>
                  </a:lnTo>
                  <a:lnTo>
                    <a:pt x="143327" y="73579"/>
                  </a:lnTo>
                  <a:lnTo>
                    <a:pt x="138326" y="51728"/>
                  </a:lnTo>
                  <a:lnTo>
                    <a:pt x="135826" y="39623"/>
                  </a:lnTo>
                  <a:lnTo>
                    <a:pt x="105696" y="42805"/>
                  </a:lnTo>
                  <a:lnTo>
                    <a:pt x="62652" y="68636"/>
                  </a:lnTo>
                  <a:lnTo>
                    <a:pt x="43966" y="102758"/>
                  </a:lnTo>
                  <a:lnTo>
                    <a:pt x="38099" y="134302"/>
                  </a:lnTo>
                  <a:lnTo>
                    <a:pt x="37218" y="143453"/>
                  </a:lnTo>
                  <a:lnTo>
                    <a:pt x="36766" y="152292"/>
                  </a:lnTo>
                  <a:lnTo>
                    <a:pt x="36599" y="175047"/>
                  </a:lnTo>
                  <a:lnTo>
                    <a:pt x="36766" y="182606"/>
                  </a:lnTo>
                  <a:lnTo>
                    <a:pt x="37218" y="190468"/>
                  </a:lnTo>
                  <a:lnTo>
                    <a:pt x="38100" y="198500"/>
                  </a:lnTo>
                  <a:lnTo>
                    <a:pt x="29575" y="201620"/>
                  </a:lnTo>
                  <a:lnTo>
                    <a:pt x="22479" y="204025"/>
                  </a:lnTo>
                  <a:lnTo>
                    <a:pt x="17097" y="205573"/>
                  </a:lnTo>
                  <a:lnTo>
                    <a:pt x="13716" y="206120"/>
                  </a:lnTo>
                  <a:lnTo>
                    <a:pt x="9143" y="206120"/>
                  </a:lnTo>
                  <a:lnTo>
                    <a:pt x="6096" y="204596"/>
                  </a:lnTo>
                  <a:lnTo>
                    <a:pt x="4571" y="204596"/>
                  </a:lnTo>
                  <a:lnTo>
                    <a:pt x="1524" y="201548"/>
                  </a:lnTo>
                  <a:lnTo>
                    <a:pt x="0" y="19850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93" name="Google Shape;3393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05530" y="377189"/>
              <a:ext cx="224313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4" name="Google Shape;3394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54323" y="380354"/>
              <a:ext cx="202882" cy="218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5" name="Google Shape;3395;p44"/>
          <p:cNvSpPr/>
          <p:nvPr/>
        </p:nvSpPr>
        <p:spPr>
          <a:xfrm>
            <a:off x="3758565" y="232227"/>
            <a:ext cx="302260" cy="354330"/>
          </a:xfrm>
          <a:custGeom>
            <a:rect b="b" l="l" r="r" t="t"/>
            <a:pathLst>
              <a:path extrusionOk="0" h="354330" w="302260">
                <a:moveTo>
                  <a:pt x="103822" y="227217"/>
                </a:moveTo>
                <a:lnTo>
                  <a:pt x="103822" y="189158"/>
                </a:lnTo>
                <a:lnTo>
                  <a:pt x="107275" y="199240"/>
                </a:lnTo>
                <a:lnTo>
                  <a:pt x="115443" y="211161"/>
                </a:lnTo>
                <a:lnTo>
                  <a:pt x="146494" y="241165"/>
                </a:lnTo>
                <a:lnTo>
                  <a:pt x="180117" y="265549"/>
                </a:lnTo>
                <a:lnTo>
                  <a:pt x="189261" y="271645"/>
                </a:lnTo>
                <a:lnTo>
                  <a:pt x="195357" y="273169"/>
                </a:lnTo>
                <a:lnTo>
                  <a:pt x="196881" y="273169"/>
                </a:lnTo>
                <a:lnTo>
                  <a:pt x="231933" y="250309"/>
                </a:lnTo>
                <a:lnTo>
                  <a:pt x="245649" y="234973"/>
                </a:lnTo>
                <a:lnTo>
                  <a:pt x="248697" y="231925"/>
                </a:lnTo>
                <a:lnTo>
                  <a:pt x="278662" y="196595"/>
                </a:lnTo>
                <a:lnTo>
                  <a:pt x="288417" y="187634"/>
                </a:lnTo>
                <a:lnTo>
                  <a:pt x="289941" y="187634"/>
                </a:lnTo>
                <a:lnTo>
                  <a:pt x="294513" y="189158"/>
                </a:lnTo>
                <a:lnTo>
                  <a:pt x="297561" y="192301"/>
                </a:lnTo>
                <a:lnTo>
                  <a:pt x="302133" y="196873"/>
                </a:lnTo>
                <a:lnTo>
                  <a:pt x="302133" y="198397"/>
                </a:lnTo>
                <a:lnTo>
                  <a:pt x="300609" y="199921"/>
                </a:lnTo>
                <a:lnTo>
                  <a:pt x="299085" y="204493"/>
                </a:lnTo>
                <a:lnTo>
                  <a:pt x="272257" y="237981"/>
                </a:lnTo>
                <a:lnTo>
                  <a:pt x="236854" y="270024"/>
                </a:lnTo>
                <a:lnTo>
                  <a:pt x="215169" y="286885"/>
                </a:lnTo>
                <a:lnTo>
                  <a:pt x="215169" y="315174"/>
                </a:lnTo>
                <a:lnTo>
                  <a:pt x="212121" y="314412"/>
                </a:lnTo>
                <a:lnTo>
                  <a:pt x="207549" y="311364"/>
                </a:lnTo>
                <a:lnTo>
                  <a:pt x="201453" y="308316"/>
                </a:lnTo>
                <a:lnTo>
                  <a:pt x="196881" y="306792"/>
                </a:lnTo>
                <a:lnTo>
                  <a:pt x="189261" y="306792"/>
                </a:lnTo>
                <a:lnTo>
                  <a:pt x="182365" y="311126"/>
                </a:lnTo>
                <a:lnTo>
                  <a:pt x="175307" y="315174"/>
                </a:lnTo>
                <a:lnTo>
                  <a:pt x="170878" y="317615"/>
                </a:lnTo>
                <a:lnTo>
                  <a:pt x="170878" y="293076"/>
                </a:lnTo>
                <a:lnTo>
                  <a:pt x="103822" y="227217"/>
                </a:lnTo>
                <a:close/>
              </a:path>
              <a:path extrusionOk="0" h="354330" w="302260">
                <a:moveTo>
                  <a:pt x="215169" y="315174"/>
                </a:moveTo>
                <a:lnTo>
                  <a:pt x="215169" y="286885"/>
                </a:lnTo>
                <a:lnTo>
                  <a:pt x="241426" y="300084"/>
                </a:lnTo>
                <a:lnTo>
                  <a:pt x="260556" y="309828"/>
                </a:lnTo>
                <a:lnTo>
                  <a:pt x="272257" y="316125"/>
                </a:lnTo>
                <a:lnTo>
                  <a:pt x="276225" y="318984"/>
                </a:lnTo>
                <a:lnTo>
                  <a:pt x="276225" y="326604"/>
                </a:lnTo>
                <a:lnTo>
                  <a:pt x="268605" y="331176"/>
                </a:lnTo>
                <a:lnTo>
                  <a:pt x="255984" y="331147"/>
                </a:lnTo>
                <a:lnTo>
                  <a:pt x="218217" y="315936"/>
                </a:lnTo>
                <a:lnTo>
                  <a:pt x="215169" y="315174"/>
                </a:lnTo>
                <a:close/>
              </a:path>
              <a:path extrusionOk="0" h="354330" w="302260">
                <a:moveTo>
                  <a:pt x="33623" y="351464"/>
                </a:moveTo>
                <a:lnTo>
                  <a:pt x="33623" y="331176"/>
                </a:lnTo>
                <a:lnTo>
                  <a:pt x="36671" y="332700"/>
                </a:lnTo>
                <a:lnTo>
                  <a:pt x="61174" y="332605"/>
                </a:lnTo>
                <a:lnTo>
                  <a:pt x="102783" y="325818"/>
                </a:lnTo>
                <a:lnTo>
                  <a:pt x="153423" y="303410"/>
                </a:lnTo>
                <a:lnTo>
                  <a:pt x="170878" y="293076"/>
                </a:lnTo>
                <a:lnTo>
                  <a:pt x="170878" y="317615"/>
                </a:lnTo>
                <a:lnTo>
                  <a:pt x="167964" y="319222"/>
                </a:lnTo>
                <a:lnTo>
                  <a:pt x="160210" y="323556"/>
                </a:lnTo>
                <a:lnTo>
                  <a:pt x="132477" y="336732"/>
                </a:lnTo>
                <a:lnTo>
                  <a:pt x="106441" y="346309"/>
                </a:lnTo>
                <a:lnTo>
                  <a:pt x="82391" y="352088"/>
                </a:lnTo>
                <a:lnTo>
                  <a:pt x="82010" y="352163"/>
                </a:lnTo>
                <a:lnTo>
                  <a:pt x="59912" y="354098"/>
                </a:lnTo>
                <a:lnTo>
                  <a:pt x="58007" y="353979"/>
                </a:lnTo>
                <a:lnTo>
                  <a:pt x="44291" y="352607"/>
                </a:lnTo>
                <a:lnTo>
                  <a:pt x="38195" y="352607"/>
                </a:lnTo>
                <a:lnTo>
                  <a:pt x="33623" y="351464"/>
                </a:lnTo>
                <a:close/>
              </a:path>
              <a:path extrusionOk="0" h="354330" w="302260">
                <a:moveTo>
                  <a:pt x="50387" y="97623"/>
                </a:moveTo>
                <a:lnTo>
                  <a:pt x="59912" y="56189"/>
                </a:lnTo>
                <a:lnTo>
                  <a:pt x="80867" y="22756"/>
                </a:lnTo>
                <a:lnTo>
                  <a:pt x="120586" y="108"/>
                </a:lnTo>
                <a:lnTo>
                  <a:pt x="123086" y="0"/>
                </a:lnTo>
                <a:lnTo>
                  <a:pt x="130444" y="777"/>
                </a:lnTo>
                <a:lnTo>
                  <a:pt x="152304" y="34036"/>
                </a:lnTo>
                <a:lnTo>
                  <a:pt x="152590" y="42664"/>
                </a:lnTo>
                <a:lnTo>
                  <a:pt x="149685" y="71541"/>
                </a:lnTo>
                <a:lnTo>
                  <a:pt x="140779" y="105588"/>
                </a:lnTo>
                <a:lnTo>
                  <a:pt x="131254" y="130170"/>
                </a:lnTo>
                <a:lnTo>
                  <a:pt x="131254" y="33424"/>
                </a:lnTo>
                <a:lnTo>
                  <a:pt x="129730" y="30376"/>
                </a:lnTo>
                <a:lnTo>
                  <a:pt x="126682" y="28852"/>
                </a:lnTo>
                <a:lnTo>
                  <a:pt x="125158" y="27328"/>
                </a:lnTo>
                <a:lnTo>
                  <a:pt x="120586" y="25804"/>
                </a:lnTo>
                <a:lnTo>
                  <a:pt x="106870" y="25804"/>
                </a:lnTo>
                <a:lnTo>
                  <a:pt x="100774" y="28852"/>
                </a:lnTo>
                <a:lnTo>
                  <a:pt x="96202" y="34948"/>
                </a:lnTo>
                <a:lnTo>
                  <a:pt x="90011" y="39520"/>
                </a:lnTo>
                <a:lnTo>
                  <a:pt x="85439" y="47236"/>
                </a:lnTo>
                <a:lnTo>
                  <a:pt x="82391" y="54856"/>
                </a:lnTo>
                <a:lnTo>
                  <a:pt x="77509" y="65977"/>
                </a:lnTo>
                <a:lnTo>
                  <a:pt x="74199" y="78680"/>
                </a:lnTo>
                <a:lnTo>
                  <a:pt x="72318" y="92829"/>
                </a:lnTo>
                <a:lnTo>
                  <a:pt x="71723" y="108291"/>
                </a:lnTo>
                <a:lnTo>
                  <a:pt x="71723" y="178290"/>
                </a:lnTo>
                <a:lnTo>
                  <a:pt x="66198" y="168024"/>
                </a:lnTo>
                <a:lnTo>
                  <a:pt x="52482" y="125257"/>
                </a:lnTo>
                <a:lnTo>
                  <a:pt x="50934" y="111936"/>
                </a:lnTo>
                <a:lnTo>
                  <a:pt x="50387" y="97623"/>
                </a:lnTo>
                <a:close/>
              </a:path>
              <a:path extrusionOk="0" h="354330" w="302260">
                <a:moveTo>
                  <a:pt x="71723" y="178290"/>
                </a:moveTo>
                <a:lnTo>
                  <a:pt x="71723" y="108291"/>
                </a:lnTo>
                <a:lnTo>
                  <a:pt x="72866" y="124022"/>
                </a:lnTo>
                <a:lnTo>
                  <a:pt x="76295" y="139199"/>
                </a:lnTo>
                <a:lnTo>
                  <a:pt x="82010" y="153805"/>
                </a:lnTo>
                <a:lnTo>
                  <a:pt x="90011" y="167822"/>
                </a:lnTo>
                <a:lnTo>
                  <a:pt x="98924" y="160129"/>
                </a:lnTo>
                <a:lnTo>
                  <a:pt x="122110" y="114387"/>
                </a:lnTo>
                <a:lnTo>
                  <a:pt x="129182" y="66300"/>
                </a:lnTo>
                <a:lnTo>
                  <a:pt x="129730" y="50284"/>
                </a:lnTo>
                <a:lnTo>
                  <a:pt x="131254" y="37996"/>
                </a:lnTo>
                <a:lnTo>
                  <a:pt x="131254" y="130170"/>
                </a:lnTo>
                <a:lnTo>
                  <a:pt x="125587" y="144797"/>
                </a:lnTo>
                <a:lnTo>
                  <a:pt x="103822" y="189158"/>
                </a:lnTo>
                <a:lnTo>
                  <a:pt x="103822" y="227217"/>
                </a:lnTo>
                <a:lnTo>
                  <a:pt x="96202" y="219733"/>
                </a:lnTo>
                <a:lnTo>
                  <a:pt x="91051" y="225164"/>
                </a:lnTo>
                <a:lnTo>
                  <a:pt x="85070" y="232318"/>
                </a:lnTo>
                <a:lnTo>
                  <a:pt x="82391" y="235961"/>
                </a:lnTo>
                <a:lnTo>
                  <a:pt x="82391" y="196873"/>
                </a:lnTo>
                <a:lnTo>
                  <a:pt x="73223" y="181078"/>
                </a:lnTo>
                <a:lnTo>
                  <a:pt x="71723" y="178290"/>
                </a:lnTo>
                <a:close/>
              </a:path>
              <a:path extrusionOk="0" h="354330" w="302260">
                <a:moveTo>
                  <a:pt x="0" y="332700"/>
                </a:moveTo>
                <a:lnTo>
                  <a:pt x="0" y="328128"/>
                </a:lnTo>
                <a:lnTo>
                  <a:pt x="1524" y="326604"/>
                </a:lnTo>
                <a:lnTo>
                  <a:pt x="82391" y="196873"/>
                </a:lnTo>
                <a:lnTo>
                  <a:pt x="82391" y="235961"/>
                </a:lnTo>
                <a:lnTo>
                  <a:pt x="78535" y="241205"/>
                </a:lnTo>
                <a:lnTo>
                  <a:pt x="71651" y="251939"/>
                </a:lnTo>
                <a:lnTo>
                  <a:pt x="54840" y="276993"/>
                </a:lnTo>
                <a:lnTo>
                  <a:pt x="42957" y="297600"/>
                </a:lnTo>
                <a:lnTo>
                  <a:pt x="35933" y="313635"/>
                </a:lnTo>
                <a:lnTo>
                  <a:pt x="33623" y="325080"/>
                </a:lnTo>
                <a:lnTo>
                  <a:pt x="33623" y="351464"/>
                </a:lnTo>
                <a:lnTo>
                  <a:pt x="32099" y="351083"/>
                </a:lnTo>
                <a:lnTo>
                  <a:pt x="1524" y="335748"/>
                </a:lnTo>
                <a:lnTo>
                  <a:pt x="0" y="332700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96" name="Google Shape;339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7484" y="280987"/>
            <a:ext cx="1792605" cy="31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7" name="Google Shape;3397;p44"/>
          <p:cNvGrpSpPr/>
          <p:nvPr/>
        </p:nvGrpSpPr>
        <p:grpSpPr>
          <a:xfrm>
            <a:off x="6253067" y="280987"/>
            <a:ext cx="1279969" cy="317563"/>
            <a:chOff x="6253067" y="280987"/>
            <a:chExt cx="1279969" cy="317563"/>
          </a:xfrm>
        </p:grpSpPr>
        <p:sp>
          <p:nvSpPr>
            <p:cNvPr id="3398" name="Google Shape;3398;p44"/>
            <p:cNvSpPr/>
            <p:nvPr/>
          </p:nvSpPr>
          <p:spPr>
            <a:xfrm>
              <a:off x="6253067" y="284035"/>
              <a:ext cx="274955" cy="304165"/>
            </a:xfrm>
            <a:custGeom>
              <a:rect b="b" l="l" r="r" t="t"/>
              <a:pathLst>
                <a:path extrusionOk="0" h="304165" w="274954">
                  <a:moveTo>
                    <a:pt x="0" y="56483"/>
                  </a:moveTo>
                  <a:lnTo>
                    <a:pt x="1428" y="53030"/>
                  </a:lnTo>
                  <a:lnTo>
                    <a:pt x="5714" y="49434"/>
                  </a:lnTo>
                  <a:lnTo>
                    <a:pt x="12858" y="45553"/>
                  </a:lnTo>
                  <a:lnTo>
                    <a:pt x="22859" y="41243"/>
                  </a:lnTo>
                  <a:lnTo>
                    <a:pt x="30599" y="55865"/>
                  </a:lnTo>
                  <a:lnTo>
                    <a:pt x="37909" y="70211"/>
                  </a:lnTo>
                  <a:lnTo>
                    <a:pt x="44934" y="84574"/>
                  </a:lnTo>
                  <a:lnTo>
                    <a:pt x="58688" y="113825"/>
                  </a:lnTo>
                  <a:lnTo>
                    <a:pt x="65579" y="127837"/>
                  </a:lnTo>
                  <a:lnTo>
                    <a:pt x="94511" y="182817"/>
                  </a:lnTo>
                  <a:lnTo>
                    <a:pt x="120276" y="225709"/>
                  </a:lnTo>
                  <a:lnTo>
                    <a:pt x="131159" y="239744"/>
                  </a:lnTo>
                  <a:lnTo>
                    <a:pt x="135732" y="233163"/>
                  </a:lnTo>
                  <a:lnTo>
                    <a:pt x="142601" y="220599"/>
                  </a:lnTo>
                  <a:lnTo>
                    <a:pt x="151773" y="202319"/>
                  </a:lnTo>
                  <a:lnTo>
                    <a:pt x="163258" y="178593"/>
                  </a:lnTo>
                  <a:lnTo>
                    <a:pt x="237934" y="19812"/>
                  </a:lnTo>
                  <a:lnTo>
                    <a:pt x="245681" y="11572"/>
                  </a:lnTo>
                  <a:lnTo>
                    <a:pt x="252686" y="5334"/>
                  </a:lnTo>
                  <a:lnTo>
                    <a:pt x="258816" y="1381"/>
                  </a:lnTo>
                  <a:lnTo>
                    <a:pt x="263937" y="0"/>
                  </a:lnTo>
                  <a:lnTo>
                    <a:pt x="271557" y="0"/>
                  </a:lnTo>
                  <a:lnTo>
                    <a:pt x="274605" y="7620"/>
                  </a:lnTo>
                  <a:lnTo>
                    <a:pt x="274605" y="19812"/>
                  </a:lnTo>
                  <a:lnTo>
                    <a:pt x="147923" y="297751"/>
                  </a:lnTo>
                  <a:lnTo>
                    <a:pt x="143351" y="300799"/>
                  </a:lnTo>
                  <a:lnTo>
                    <a:pt x="137255" y="303847"/>
                  </a:lnTo>
                  <a:lnTo>
                    <a:pt x="120491" y="303847"/>
                  </a:lnTo>
                  <a:lnTo>
                    <a:pt x="115919" y="300799"/>
                  </a:lnTo>
                  <a:lnTo>
                    <a:pt x="111347" y="294703"/>
                  </a:lnTo>
                  <a:lnTo>
                    <a:pt x="104225" y="276644"/>
                  </a:lnTo>
                  <a:lnTo>
                    <a:pt x="94380" y="254603"/>
                  </a:lnTo>
                  <a:lnTo>
                    <a:pt x="81946" y="228561"/>
                  </a:lnTo>
                  <a:lnTo>
                    <a:pt x="67055" y="198501"/>
                  </a:lnTo>
                  <a:lnTo>
                    <a:pt x="30622" y="126746"/>
                  </a:lnTo>
                  <a:lnTo>
                    <a:pt x="24383" y="112966"/>
                  </a:lnTo>
                  <a:lnTo>
                    <a:pt x="13501" y="91456"/>
                  </a:lnTo>
                  <a:lnTo>
                    <a:pt x="5905" y="74973"/>
                  </a:lnTo>
                  <a:lnTo>
                    <a:pt x="1452" y="63366"/>
                  </a:lnTo>
                  <a:lnTo>
                    <a:pt x="0" y="564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399" name="Google Shape;3399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42912" y="381761"/>
              <a:ext cx="215074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0" name="Google Shape;3400;p44"/>
            <p:cNvSpPr/>
            <p:nvPr/>
          </p:nvSpPr>
          <p:spPr>
            <a:xfrm>
              <a:off x="6777894" y="280987"/>
              <a:ext cx="47625" cy="305435"/>
            </a:xfrm>
            <a:custGeom>
              <a:rect b="b" l="l" r="r" t="t"/>
              <a:pathLst>
                <a:path extrusionOk="0" h="305434" w="47625">
                  <a:moveTo>
                    <a:pt x="0" y="15240"/>
                  </a:moveTo>
                  <a:lnTo>
                    <a:pt x="1524" y="10668"/>
                  </a:lnTo>
                  <a:lnTo>
                    <a:pt x="7620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18288" y="0"/>
                  </a:lnTo>
                  <a:lnTo>
                    <a:pt x="37790" y="73415"/>
                  </a:lnTo>
                  <a:lnTo>
                    <a:pt x="42672" y="131254"/>
                  </a:lnTo>
                  <a:lnTo>
                    <a:pt x="46101" y="207597"/>
                  </a:lnTo>
                  <a:lnTo>
                    <a:pt x="46958" y="245911"/>
                  </a:lnTo>
                  <a:lnTo>
                    <a:pt x="47244" y="283940"/>
                  </a:lnTo>
                  <a:lnTo>
                    <a:pt x="45291" y="293115"/>
                  </a:lnTo>
                  <a:lnTo>
                    <a:pt x="39624" y="299835"/>
                  </a:lnTo>
                  <a:lnTo>
                    <a:pt x="30527" y="303965"/>
                  </a:lnTo>
                  <a:lnTo>
                    <a:pt x="18288" y="305371"/>
                  </a:lnTo>
                  <a:lnTo>
                    <a:pt x="13716" y="303847"/>
                  </a:lnTo>
                  <a:lnTo>
                    <a:pt x="13716" y="244316"/>
                  </a:lnTo>
                  <a:lnTo>
                    <a:pt x="12811" y="227424"/>
                  </a:lnTo>
                  <a:lnTo>
                    <a:pt x="11572" y="195961"/>
                  </a:lnTo>
                  <a:lnTo>
                    <a:pt x="10668" y="181641"/>
                  </a:lnTo>
                  <a:lnTo>
                    <a:pt x="10477" y="155340"/>
                  </a:lnTo>
                  <a:lnTo>
                    <a:pt x="10025" y="143025"/>
                  </a:lnTo>
                  <a:lnTo>
                    <a:pt x="9144" y="131254"/>
                  </a:lnTo>
                  <a:lnTo>
                    <a:pt x="8953" y="108001"/>
                  </a:lnTo>
                  <a:lnTo>
                    <a:pt x="8501" y="97352"/>
                  </a:lnTo>
                  <a:lnTo>
                    <a:pt x="7620" y="86963"/>
                  </a:lnTo>
                  <a:lnTo>
                    <a:pt x="7381" y="78390"/>
                  </a:lnTo>
                  <a:lnTo>
                    <a:pt x="6334" y="64674"/>
                  </a:lnTo>
                  <a:lnTo>
                    <a:pt x="5786" y="53253"/>
                  </a:lnTo>
                  <a:lnTo>
                    <a:pt x="4762" y="43672"/>
                  </a:lnTo>
                  <a:lnTo>
                    <a:pt x="2881" y="30947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01" name="Google Shape;3401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44950" y="387857"/>
              <a:ext cx="212121" cy="19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2" name="Google Shape;3402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79932" y="377189"/>
              <a:ext cx="224313" cy="20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3" name="Google Shape;3403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28630" y="380273"/>
              <a:ext cx="204406" cy="2182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4" name="Google Shape;3404;p44"/>
          <p:cNvGrpSpPr/>
          <p:nvPr/>
        </p:nvGrpSpPr>
        <p:grpSpPr>
          <a:xfrm>
            <a:off x="147828" y="1269491"/>
            <a:ext cx="8849868" cy="3130295"/>
            <a:chOff x="147828" y="1269491"/>
            <a:chExt cx="8849868" cy="3130295"/>
          </a:xfrm>
        </p:grpSpPr>
        <p:pic>
          <p:nvPicPr>
            <p:cNvPr id="3405" name="Google Shape;3405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7828" y="1269491"/>
              <a:ext cx="8849868" cy="3130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6" name="Google Shape;3406;p44"/>
            <p:cNvSpPr/>
            <p:nvPr/>
          </p:nvSpPr>
          <p:spPr>
            <a:xfrm>
              <a:off x="1270253" y="1326927"/>
              <a:ext cx="7657465" cy="400050"/>
            </a:xfrm>
            <a:custGeom>
              <a:rect b="b" l="l" r="r" t="t"/>
              <a:pathLst>
                <a:path extrusionOk="0" h="400050" w="7657465">
                  <a:moveTo>
                    <a:pt x="0" y="67151"/>
                  </a:moveTo>
                  <a:lnTo>
                    <a:pt x="0" y="68675"/>
                  </a:lnTo>
                  <a:lnTo>
                    <a:pt x="5110" y="41188"/>
                  </a:lnTo>
                  <a:lnTo>
                    <a:pt x="19097" y="19442"/>
                  </a:lnTo>
                  <a:lnTo>
                    <a:pt x="39942" y="5144"/>
                  </a:lnTo>
                  <a:lnTo>
                    <a:pt x="65627" y="0"/>
                  </a:lnTo>
                  <a:lnTo>
                    <a:pt x="7591615" y="0"/>
                  </a:lnTo>
                  <a:lnTo>
                    <a:pt x="7604370" y="1381"/>
                  </a:lnTo>
                  <a:lnTo>
                    <a:pt x="7638954" y="19811"/>
                  </a:lnTo>
                  <a:lnTo>
                    <a:pt x="7657242" y="67151"/>
                  </a:lnTo>
                  <a:lnTo>
                    <a:pt x="7657242" y="332803"/>
                  </a:lnTo>
                  <a:lnTo>
                    <a:pt x="7638180" y="380178"/>
                  </a:lnTo>
                  <a:lnTo>
                    <a:pt x="7591615" y="400049"/>
                  </a:lnTo>
                  <a:lnTo>
                    <a:pt x="65627" y="400050"/>
                  </a:lnTo>
                  <a:lnTo>
                    <a:pt x="39942" y="394699"/>
                  </a:lnTo>
                  <a:lnTo>
                    <a:pt x="19097" y="380178"/>
                  </a:lnTo>
                  <a:lnTo>
                    <a:pt x="5110" y="358781"/>
                  </a:lnTo>
                  <a:lnTo>
                    <a:pt x="0" y="332803"/>
                  </a:lnTo>
                  <a:lnTo>
                    <a:pt x="0" y="67151"/>
                  </a:lnTo>
                  <a:close/>
                </a:path>
              </a:pathLst>
            </a:custGeom>
            <a:noFill/>
            <a:ln cap="flat" cmpd="sng" w="19850">
              <a:solidFill>
                <a:srgbClr val="3B77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407" name="Google Shape;3407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01775" y="1099375"/>
            <a:ext cx="1220438" cy="123729"/>
          </a:xfrm>
          <a:prstGeom prst="rect">
            <a:avLst/>
          </a:prstGeom>
          <a:noFill/>
          <a:ln>
            <a:noFill/>
          </a:ln>
        </p:spPr>
      </p:pic>
      <p:sp>
        <p:nvSpPr>
          <p:cNvPr id="3408" name="Google Shape;3408;p44"/>
          <p:cNvSpPr/>
          <p:nvPr/>
        </p:nvSpPr>
        <p:spPr>
          <a:xfrm>
            <a:off x="1270253" y="1783460"/>
            <a:ext cx="7657465" cy="2548890"/>
          </a:xfrm>
          <a:custGeom>
            <a:rect b="b" l="l" r="r" t="t"/>
            <a:pathLst>
              <a:path extrusionOk="0" h="2548890" w="7657465">
                <a:moveTo>
                  <a:pt x="0" y="424434"/>
                </a:moveTo>
                <a:lnTo>
                  <a:pt x="0" y="425958"/>
                </a:lnTo>
                <a:lnTo>
                  <a:pt x="2479" y="379309"/>
                </a:lnTo>
                <a:lnTo>
                  <a:pt x="9749" y="334174"/>
                </a:lnTo>
                <a:lnTo>
                  <a:pt x="21553" y="290803"/>
                </a:lnTo>
                <a:lnTo>
                  <a:pt x="37637" y="249450"/>
                </a:lnTo>
                <a:lnTo>
                  <a:pt x="57746" y="210368"/>
                </a:lnTo>
                <a:lnTo>
                  <a:pt x="81625" y="173809"/>
                </a:lnTo>
                <a:lnTo>
                  <a:pt x="109020" y="140025"/>
                </a:lnTo>
                <a:lnTo>
                  <a:pt x="139675" y="109270"/>
                </a:lnTo>
                <a:lnTo>
                  <a:pt x="173335" y="81796"/>
                </a:lnTo>
                <a:lnTo>
                  <a:pt x="209747" y="57855"/>
                </a:lnTo>
                <a:lnTo>
                  <a:pt x="248655" y="37701"/>
                </a:lnTo>
                <a:lnTo>
                  <a:pt x="289803" y="21585"/>
                </a:lnTo>
                <a:lnTo>
                  <a:pt x="332938" y="9762"/>
                </a:lnTo>
                <a:lnTo>
                  <a:pt x="377805" y="2482"/>
                </a:lnTo>
                <a:lnTo>
                  <a:pt x="424148" y="0"/>
                </a:lnTo>
                <a:lnTo>
                  <a:pt x="7233094" y="0"/>
                </a:lnTo>
                <a:lnTo>
                  <a:pt x="7281122" y="2684"/>
                </a:lnTo>
                <a:lnTo>
                  <a:pt x="7328171" y="10631"/>
                </a:lnTo>
                <a:lnTo>
                  <a:pt x="7373813" y="23678"/>
                </a:lnTo>
                <a:lnTo>
                  <a:pt x="7417617" y="41663"/>
                </a:lnTo>
                <a:lnTo>
                  <a:pt x="7459153" y="64425"/>
                </a:lnTo>
                <a:lnTo>
                  <a:pt x="7497992" y="91803"/>
                </a:lnTo>
                <a:lnTo>
                  <a:pt x="7533703" y="123634"/>
                </a:lnTo>
                <a:lnTo>
                  <a:pt x="7565499" y="159381"/>
                </a:lnTo>
                <a:lnTo>
                  <a:pt x="7592851" y="198247"/>
                </a:lnTo>
                <a:lnTo>
                  <a:pt x="7615597" y="239805"/>
                </a:lnTo>
                <a:lnTo>
                  <a:pt x="7633572" y="283630"/>
                </a:lnTo>
                <a:lnTo>
                  <a:pt x="7646613" y="329293"/>
                </a:lnTo>
                <a:lnTo>
                  <a:pt x="7654558" y="376370"/>
                </a:lnTo>
                <a:lnTo>
                  <a:pt x="7657242" y="424433"/>
                </a:lnTo>
                <a:lnTo>
                  <a:pt x="7657242" y="2122360"/>
                </a:lnTo>
                <a:lnTo>
                  <a:pt x="7654763" y="2168760"/>
                </a:lnTo>
                <a:lnTo>
                  <a:pt x="7647493" y="2213719"/>
                </a:lnTo>
                <a:lnTo>
                  <a:pt x="7635689" y="2256976"/>
                </a:lnTo>
                <a:lnTo>
                  <a:pt x="7619605" y="2298269"/>
                </a:lnTo>
                <a:lnTo>
                  <a:pt x="7599496" y="2337339"/>
                </a:lnTo>
                <a:lnTo>
                  <a:pt x="7575617" y="2373925"/>
                </a:lnTo>
                <a:lnTo>
                  <a:pt x="7548222" y="2407766"/>
                </a:lnTo>
                <a:lnTo>
                  <a:pt x="7517567" y="2438602"/>
                </a:lnTo>
                <a:lnTo>
                  <a:pt x="7483906" y="2466172"/>
                </a:lnTo>
                <a:lnTo>
                  <a:pt x="7447495" y="2490216"/>
                </a:lnTo>
                <a:lnTo>
                  <a:pt x="7408587" y="2510472"/>
                </a:lnTo>
                <a:lnTo>
                  <a:pt x="7367438" y="2526680"/>
                </a:lnTo>
                <a:lnTo>
                  <a:pt x="7324303" y="2538580"/>
                </a:lnTo>
                <a:lnTo>
                  <a:pt x="7279437" y="2545912"/>
                </a:lnTo>
                <a:lnTo>
                  <a:pt x="7233094" y="2548413"/>
                </a:lnTo>
                <a:lnTo>
                  <a:pt x="424148" y="2548413"/>
                </a:lnTo>
                <a:lnTo>
                  <a:pt x="377805" y="2545912"/>
                </a:lnTo>
                <a:lnTo>
                  <a:pt x="332938" y="2538580"/>
                </a:lnTo>
                <a:lnTo>
                  <a:pt x="289803" y="2526680"/>
                </a:lnTo>
                <a:lnTo>
                  <a:pt x="248655" y="2510472"/>
                </a:lnTo>
                <a:lnTo>
                  <a:pt x="209747" y="2490216"/>
                </a:lnTo>
                <a:lnTo>
                  <a:pt x="173335" y="2466172"/>
                </a:lnTo>
                <a:lnTo>
                  <a:pt x="139675" y="2438602"/>
                </a:lnTo>
                <a:lnTo>
                  <a:pt x="109020" y="2407766"/>
                </a:lnTo>
                <a:lnTo>
                  <a:pt x="81625" y="2373925"/>
                </a:lnTo>
                <a:lnTo>
                  <a:pt x="57746" y="2337339"/>
                </a:lnTo>
                <a:lnTo>
                  <a:pt x="37637" y="2298269"/>
                </a:lnTo>
                <a:lnTo>
                  <a:pt x="21553" y="2256976"/>
                </a:lnTo>
                <a:lnTo>
                  <a:pt x="9749" y="2213719"/>
                </a:lnTo>
                <a:lnTo>
                  <a:pt x="2479" y="2168760"/>
                </a:lnTo>
                <a:lnTo>
                  <a:pt x="0" y="2122360"/>
                </a:lnTo>
                <a:lnTo>
                  <a:pt x="0" y="424434"/>
                </a:lnTo>
                <a:close/>
              </a:path>
            </a:pathLst>
          </a:custGeom>
          <a:noFill/>
          <a:ln cap="flat" cmpd="sng" w="19850">
            <a:solidFill>
              <a:srgbClr val="F0C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09" name="Google Shape;3409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27352" y="4459223"/>
            <a:ext cx="1196149" cy="13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4" name="Google Shape;34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62" y="280987"/>
            <a:ext cx="1792605" cy="31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5" name="Google Shape;3415;p45"/>
          <p:cNvGrpSpPr/>
          <p:nvPr/>
        </p:nvGrpSpPr>
        <p:grpSpPr>
          <a:xfrm>
            <a:off x="2232945" y="265652"/>
            <a:ext cx="1324260" cy="332898"/>
            <a:chOff x="2232945" y="265652"/>
            <a:chExt cx="1324260" cy="332898"/>
          </a:xfrm>
        </p:grpSpPr>
        <p:sp>
          <p:nvSpPr>
            <p:cNvPr id="3416" name="Google Shape;3416;p45"/>
            <p:cNvSpPr/>
            <p:nvPr/>
          </p:nvSpPr>
          <p:spPr>
            <a:xfrm>
              <a:off x="2232945" y="265652"/>
              <a:ext cx="259715" cy="323850"/>
            </a:xfrm>
            <a:custGeom>
              <a:rect b="b" l="l" r="r" t="t"/>
              <a:pathLst>
                <a:path extrusionOk="0" h="323850" w="259714">
                  <a:moveTo>
                    <a:pt x="0" y="317658"/>
                  </a:moveTo>
                  <a:lnTo>
                    <a:pt x="0" y="299275"/>
                  </a:lnTo>
                  <a:lnTo>
                    <a:pt x="904" y="293822"/>
                  </a:lnTo>
                  <a:lnTo>
                    <a:pt x="3952" y="253976"/>
                  </a:lnTo>
                  <a:lnTo>
                    <a:pt x="5191" y="228791"/>
                  </a:lnTo>
                  <a:lnTo>
                    <a:pt x="6096" y="215360"/>
                  </a:lnTo>
                  <a:lnTo>
                    <a:pt x="7858" y="182165"/>
                  </a:lnTo>
                  <a:lnTo>
                    <a:pt x="8763" y="151399"/>
                  </a:lnTo>
                  <a:lnTo>
                    <a:pt x="9096" y="123205"/>
                  </a:lnTo>
                  <a:lnTo>
                    <a:pt x="9144" y="15335"/>
                  </a:lnTo>
                  <a:lnTo>
                    <a:pt x="19812" y="4572"/>
                  </a:lnTo>
                  <a:lnTo>
                    <a:pt x="24384" y="1524"/>
                  </a:lnTo>
                  <a:lnTo>
                    <a:pt x="27527" y="0"/>
                  </a:lnTo>
                  <a:lnTo>
                    <a:pt x="32099" y="0"/>
                  </a:lnTo>
                  <a:lnTo>
                    <a:pt x="36671" y="1524"/>
                  </a:lnTo>
                  <a:lnTo>
                    <a:pt x="41243" y="4572"/>
                  </a:lnTo>
                  <a:lnTo>
                    <a:pt x="45815" y="10763"/>
                  </a:lnTo>
                  <a:lnTo>
                    <a:pt x="53435" y="19907"/>
                  </a:lnTo>
                  <a:lnTo>
                    <a:pt x="82391" y="62674"/>
                  </a:lnTo>
                  <a:lnTo>
                    <a:pt x="115332" y="108775"/>
                  </a:lnTo>
                  <a:lnTo>
                    <a:pt x="147828" y="153304"/>
                  </a:lnTo>
                  <a:lnTo>
                    <a:pt x="180037" y="196405"/>
                  </a:lnTo>
                  <a:lnTo>
                    <a:pt x="212121" y="238220"/>
                  </a:lnTo>
                  <a:lnTo>
                    <a:pt x="221265" y="15335"/>
                  </a:lnTo>
                  <a:lnTo>
                    <a:pt x="224313" y="9239"/>
                  </a:lnTo>
                  <a:lnTo>
                    <a:pt x="227361" y="4571"/>
                  </a:lnTo>
                  <a:lnTo>
                    <a:pt x="230409" y="3048"/>
                  </a:lnTo>
                  <a:lnTo>
                    <a:pt x="233457" y="0"/>
                  </a:lnTo>
                  <a:lnTo>
                    <a:pt x="244125" y="0"/>
                  </a:lnTo>
                  <a:lnTo>
                    <a:pt x="250364" y="1729"/>
                  </a:lnTo>
                  <a:lnTo>
                    <a:pt x="255174" y="6905"/>
                  </a:lnTo>
                  <a:lnTo>
                    <a:pt x="258270" y="15510"/>
                  </a:lnTo>
                  <a:lnTo>
                    <a:pt x="259365" y="27527"/>
                  </a:lnTo>
                  <a:lnTo>
                    <a:pt x="259365" y="161925"/>
                  </a:lnTo>
                  <a:lnTo>
                    <a:pt x="258770" y="222551"/>
                  </a:lnTo>
                  <a:lnTo>
                    <a:pt x="256889" y="269319"/>
                  </a:lnTo>
                  <a:lnTo>
                    <a:pt x="253579" y="302085"/>
                  </a:lnTo>
                  <a:lnTo>
                    <a:pt x="248697" y="320706"/>
                  </a:lnTo>
                  <a:lnTo>
                    <a:pt x="216693" y="317658"/>
                  </a:lnTo>
                  <a:lnTo>
                    <a:pt x="202065" y="294727"/>
                  </a:lnTo>
                  <a:lnTo>
                    <a:pt x="183463" y="267223"/>
                  </a:lnTo>
                  <a:lnTo>
                    <a:pt x="160878" y="235148"/>
                  </a:lnTo>
                  <a:lnTo>
                    <a:pt x="134302" y="198501"/>
                  </a:lnTo>
                  <a:lnTo>
                    <a:pt x="88487" y="138969"/>
                  </a:lnTo>
                  <a:lnTo>
                    <a:pt x="77343" y="124095"/>
                  </a:lnTo>
                  <a:lnTo>
                    <a:pt x="66770" y="109204"/>
                  </a:lnTo>
                  <a:lnTo>
                    <a:pt x="56769" y="94312"/>
                  </a:lnTo>
                  <a:lnTo>
                    <a:pt x="47339" y="79438"/>
                  </a:lnTo>
                  <a:lnTo>
                    <a:pt x="43338" y="104020"/>
                  </a:lnTo>
                  <a:lnTo>
                    <a:pt x="40481" y="138791"/>
                  </a:lnTo>
                  <a:lnTo>
                    <a:pt x="38766" y="183580"/>
                  </a:lnTo>
                  <a:lnTo>
                    <a:pt x="37957" y="260255"/>
                  </a:lnTo>
                  <a:lnTo>
                    <a:pt x="36909" y="298576"/>
                  </a:lnTo>
                  <a:lnTo>
                    <a:pt x="36671" y="314610"/>
                  </a:lnTo>
                  <a:lnTo>
                    <a:pt x="30575" y="320706"/>
                  </a:lnTo>
                  <a:lnTo>
                    <a:pt x="24384" y="323754"/>
                  </a:lnTo>
                  <a:lnTo>
                    <a:pt x="10668" y="323754"/>
                  </a:lnTo>
                  <a:lnTo>
                    <a:pt x="6096" y="322230"/>
                  </a:lnTo>
                  <a:lnTo>
                    <a:pt x="3048" y="320706"/>
                  </a:lnTo>
                  <a:lnTo>
                    <a:pt x="0" y="31765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17" name="Google Shape;341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171" y="381761"/>
              <a:ext cx="216693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8" name="Google Shape;3418;p45"/>
            <p:cNvSpPr/>
            <p:nvPr/>
          </p:nvSpPr>
          <p:spPr>
            <a:xfrm>
              <a:off x="2751677" y="380237"/>
              <a:ext cx="342265" cy="206375"/>
            </a:xfrm>
            <a:custGeom>
              <a:rect b="b" l="l" r="r" t="t"/>
              <a:pathLst>
                <a:path extrusionOk="0" h="206375" w="342264">
                  <a:moveTo>
                    <a:pt x="0" y="198500"/>
                  </a:moveTo>
                  <a:lnTo>
                    <a:pt x="190" y="181082"/>
                  </a:lnTo>
                  <a:lnTo>
                    <a:pt x="642" y="171189"/>
                  </a:lnTo>
                  <a:lnTo>
                    <a:pt x="1524" y="160305"/>
                  </a:lnTo>
                  <a:lnTo>
                    <a:pt x="1762" y="149479"/>
                  </a:lnTo>
                  <a:lnTo>
                    <a:pt x="2809" y="125506"/>
                  </a:lnTo>
                  <a:lnTo>
                    <a:pt x="3047" y="112966"/>
                  </a:lnTo>
                  <a:lnTo>
                    <a:pt x="3929" y="100354"/>
                  </a:lnTo>
                  <a:lnTo>
                    <a:pt x="4381" y="87582"/>
                  </a:lnTo>
                  <a:lnTo>
                    <a:pt x="4571" y="61055"/>
                  </a:lnTo>
                  <a:lnTo>
                    <a:pt x="4310" y="48729"/>
                  </a:lnTo>
                  <a:lnTo>
                    <a:pt x="3619" y="36814"/>
                  </a:lnTo>
                  <a:lnTo>
                    <a:pt x="1523" y="13715"/>
                  </a:lnTo>
                  <a:lnTo>
                    <a:pt x="1523" y="4571"/>
                  </a:lnTo>
                  <a:lnTo>
                    <a:pt x="7619" y="0"/>
                  </a:lnTo>
                  <a:lnTo>
                    <a:pt x="22859" y="0"/>
                  </a:lnTo>
                  <a:lnTo>
                    <a:pt x="25907" y="4571"/>
                  </a:lnTo>
                  <a:lnTo>
                    <a:pt x="29527" y="29908"/>
                  </a:lnTo>
                  <a:lnTo>
                    <a:pt x="30218" y="36028"/>
                  </a:lnTo>
                  <a:lnTo>
                    <a:pt x="30479" y="41147"/>
                  </a:lnTo>
                  <a:lnTo>
                    <a:pt x="32003" y="47339"/>
                  </a:lnTo>
                  <a:lnTo>
                    <a:pt x="32003" y="51911"/>
                  </a:lnTo>
                  <a:lnTo>
                    <a:pt x="33527" y="53435"/>
                  </a:lnTo>
                  <a:lnTo>
                    <a:pt x="40726" y="43664"/>
                  </a:lnTo>
                  <a:lnTo>
                    <a:pt x="50756" y="35063"/>
                  </a:lnTo>
                  <a:lnTo>
                    <a:pt x="88249" y="18454"/>
                  </a:lnTo>
                  <a:lnTo>
                    <a:pt x="114395" y="15239"/>
                  </a:lnTo>
                  <a:lnTo>
                    <a:pt x="122125" y="15501"/>
                  </a:lnTo>
                  <a:lnTo>
                    <a:pt x="163258" y="32003"/>
                  </a:lnTo>
                  <a:lnTo>
                    <a:pt x="172402" y="59531"/>
                  </a:lnTo>
                  <a:lnTo>
                    <a:pt x="179857" y="48610"/>
                  </a:lnTo>
                  <a:lnTo>
                    <a:pt x="224313" y="19811"/>
                  </a:lnTo>
                  <a:lnTo>
                    <a:pt x="275963" y="4167"/>
                  </a:lnTo>
                  <a:lnTo>
                    <a:pt x="291369" y="3047"/>
                  </a:lnTo>
                  <a:lnTo>
                    <a:pt x="309427" y="5048"/>
                  </a:lnTo>
                  <a:lnTo>
                    <a:pt x="322314" y="11048"/>
                  </a:lnTo>
                  <a:lnTo>
                    <a:pt x="330039" y="21050"/>
                  </a:lnTo>
                  <a:lnTo>
                    <a:pt x="332613" y="35051"/>
                  </a:lnTo>
                  <a:lnTo>
                    <a:pt x="341757" y="203072"/>
                  </a:lnTo>
                  <a:lnTo>
                    <a:pt x="337184" y="204596"/>
                  </a:lnTo>
                  <a:lnTo>
                    <a:pt x="328041" y="204596"/>
                  </a:lnTo>
                  <a:lnTo>
                    <a:pt x="317801" y="205168"/>
                  </a:lnTo>
                  <a:lnTo>
                    <a:pt x="310134" y="204596"/>
                  </a:lnTo>
                  <a:lnTo>
                    <a:pt x="305323" y="202882"/>
                  </a:lnTo>
                  <a:lnTo>
                    <a:pt x="303657" y="200024"/>
                  </a:lnTo>
                  <a:lnTo>
                    <a:pt x="303657" y="183165"/>
                  </a:lnTo>
                  <a:lnTo>
                    <a:pt x="305181" y="111442"/>
                  </a:lnTo>
                  <a:lnTo>
                    <a:pt x="304594" y="86763"/>
                  </a:lnTo>
                  <a:lnTo>
                    <a:pt x="302847" y="65246"/>
                  </a:lnTo>
                  <a:lnTo>
                    <a:pt x="299957" y="46586"/>
                  </a:lnTo>
                  <a:lnTo>
                    <a:pt x="295941" y="30479"/>
                  </a:lnTo>
                  <a:lnTo>
                    <a:pt x="281940" y="31908"/>
                  </a:lnTo>
                  <a:lnTo>
                    <a:pt x="242506" y="44251"/>
                  </a:lnTo>
                  <a:lnTo>
                    <a:pt x="210895" y="71532"/>
                  </a:lnTo>
                  <a:lnTo>
                    <a:pt x="191595" y="110609"/>
                  </a:lnTo>
                  <a:lnTo>
                    <a:pt x="181213" y="164568"/>
                  </a:lnTo>
                  <a:lnTo>
                    <a:pt x="180022" y="196976"/>
                  </a:lnTo>
                  <a:lnTo>
                    <a:pt x="178498" y="203072"/>
                  </a:lnTo>
                  <a:lnTo>
                    <a:pt x="172402" y="206120"/>
                  </a:lnTo>
                  <a:lnTo>
                    <a:pt x="155638" y="206120"/>
                  </a:lnTo>
                  <a:lnTo>
                    <a:pt x="141922" y="201548"/>
                  </a:lnTo>
                  <a:lnTo>
                    <a:pt x="140398" y="198500"/>
                  </a:lnTo>
                  <a:lnTo>
                    <a:pt x="141922" y="196976"/>
                  </a:lnTo>
                  <a:lnTo>
                    <a:pt x="145041" y="174332"/>
                  </a:lnTo>
                  <a:lnTo>
                    <a:pt x="147447" y="154555"/>
                  </a:lnTo>
                  <a:lnTo>
                    <a:pt x="148994" y="137652"/>
                  </a:lnTo>
                  <a:lnTo>
                    <a:pt x="149542" y="123634"/>
                  </a:lnTo>
                  <a:lnTo>
                    <a:pt x="149256" y="113369"/>
                  </a:lnTo>
                  <a:lnTo>
                    <a:pt x="148399" y="103239"/>
                  </a:lnTo>
                  <a:lnTo>
                    <a:pt x="146970" y="93376"/>
                  </a:lnTo>
                  <a:lnTo>
                    <a:pt x="144970" y="83915"/>
                  </a:lnTo>
                  <a:lnTo>
                    <a:pt x="143327" y="73579"/>
                  </a:lnTo>
                  <a:lnTo>
                    <a:pt x="138326" y="51728"/>
                  </a:lnTo>
                  <a:lnTo>
                    <a:pt x="135826" y="39623"/>
                  </a:lnTo>
                  <a:lnTo>
                    <a:pt x="105696" y="42805"/>
                  </a:lnTo>
                  <a:lnTo>
                    <a:pt x="62652" y="68636"/>
                  </a:lnTo>
                  <a:lnTo>
                    <a:pt x="43966" y="102758"/>
                  </a:lnTo>
                  <a:lnTo>
                    <a:pt x="38099" y="134302"/>
                  </a:lnTo>
                  <a:lnTo>
                    <a:pt x="37218" y="143453"/>
                  </a:lnTo>
                  <a:lnTo>
                    <a:pt x="36766" y="152292"/>
                  </a:lnTo>
                  <a:lnTo>
                    <a:pt x="36599" y="175047"/>
                  </a:lnTo>
                  <a:lnTo>
                    <a:pt x="36766" y="182606"/>
                  </a:lnTo>
                  <a:lnTo>
                    <a:pt x="37218" y="190468"/>
                  </a:lnTo>
                  <a:lnTo>
                    <a:pt x="38100" y="198500"/>
                  </a:lnTo>
                  <a:lnTo>
                    <a:pt x="29575" y="201620"/>
                  </a:lnTo>
                  <a:lnTo>
                    <a:pt x="22479" y="204025"/>
                  </a:lnTo>
                  <a:lnTo>
                    <a:pt x="17097" y="205573"/>
                  </a:lnTo>
                  <a:lnTo>
                    <a:pt x="13716" y="206120"/>
                  </a:lnTo>
                  <a:lnTo>
                    <a:pt x="9143" y="206120"/>
                  </a:lnTo>
                  <a:lnTo>
                    <a:pt x="6096" y="204596"/>
                  </a:lnTo>
                  <a:lnTo>
                    <a:pt x="4571" y="204596"/>
                  </a:lnTo>
                  <a:lnTo>
                    <a:pt x="1524" y="201548"/>
                  </a:lnTo>
                  <a:lnTo>
                    <a:pt x="0" y="19850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19" name="Google Shape;341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05530" y="377189"/>
              <a:ext cx="224313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0" name="Google Shape;3420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54323" y="380354"/>
              <a:ext cx="202882" cy="218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1" name="Google Shape;3421;p45"/>
          <p:cNvSpPr/>
          <p:nvPr/>
        </p:nvSpPr>
        <p:spPr>
          <a:xfrm>
            <a:off x="3758565" y="232227"/>
            <a:ext cx="302260" cy="354330"/>
          </a:xfrm>
          <a:custGeom>
            <a:rect b="b" l="l" r="r" t="t"/>
            <a:pathLst>
              <a:path extrusionOk="0" h="354330" w="302260">
                <a:moveTo>
                  <a:pt x="103822" y="227217"/>
                </a:moveTo>
                <a:lnTo>
                  <a:pt x="103822" y="189158"/>
                </a:lnTo>
                <a:lnTo>
                  <a:pt x="107275" y="199240"/>
                </a:lnTo>
                <a:lnTo>
                  <a:pt x="115443" y="211161"/>
                </a:lnTo>
                <a:lnTo>
                  <a:pt x="146494" y="241165"/>
                </a:lnTo>
                <a:lnTo>
                  <a:pt x="180117" y="265549"/>
                </a:lnTo>
                <a:lnTo>
                  <a:pt x="189261" y="271645"/>
                </a:lnTo>
                <a:lnTo>
                  <a:pt x="195357" y="273169"/>
                </a:lnTo>
                <a:lnTo>
                  <a:pt x="196881" y="273169"/>
                </a:lnTo>
                <a:lnTo>
                  <a:pt x="231933" y="250309"/>
                </a:lnTo>
                <a:lnTo>
                  <a:pt x="245649" y="234973"/>
                </a:lnTo>
                <a:lnTo>
                  <a:pt x="248697" y="231925"/>
                </a:lnTo>
                <a:lnTo>
                  <a:pt x="278662" y="196595"/>
                </a:lnTo>
                <a:lnTo>
                  <a:pt x="288417" y="187634"/>
                </a:lnTo>
                <a:lnTo>
                  <a:pt x="289941" y="187634"/>
                </a:lnTo>
                <a:lnTo>
                  <a:pt x="294513" y="189158"/>
                </a:lnTo>
                <a:lnTo>
                  <a:pt x="297561" y="192301"/>
                </a:lnTo>
                <a:lnTo>
                  <a:pt x="302133" y="196873"/>
                </a:lnTo>
                <a:lnTo>
                  <a:pt x="302133" y="198397"/>
                </a:lnTo>
                <a:lnTo>
                  <a:pt x="300609" y="199921"/>
                </a:lnTo>
                <a:lnTo>
                  <a:pt x="299085" y="204493"/>
                </a:lnTo>
                <a:lnTo>
                  <a:pt x="272257" y="237981"/>
                </a:lnTo>
                <a:lnTo>
                  <a:pt x="236854" y="270024"/>
                </a:lnTo>
                <a:lnTo>
                  <a:pt x="215169" y="286885"/>
                </a:lnTo>
                <a:lnTo>
                  <a:pt x="215169" y="315174"/>
                </a:lnTo>
                <a:lnTo>
                  <a:pt x="212121" y="314412"/>
                </a:lnTo>
                <a:lnTo>
                  <a:pt x="207549" y="311364"/>
                </a:lnTo>
                <a:lnTo>
                  <a:pt x="201453" y="308316"/>
                </a:lnTo>
                <a:lnTo>
                  <a:pt x="196881" y="306792"/>
                </a:lnTo>
                <a:lnTo>
                  <a:pt x="189261" y="306792"/>
                </a:lnTo>
                <a:lnTo>
                  <a:pt x="182365" y="311126"/>
                </a:lnTo>
                <a:lnTo>
                  <a:pt x="175307" y="315174"/>
                </a:lnTo>
                <a:lnTo>
                  <a:pt x="170878" y="317615"/>
                </a:lnTo>
                <a:lnTo>
                  <a:pt x="170878" y="293076"/>
                </a:lnTo>
                <a:lnTo>
                  <a:pt x="103822" y="227217"/>
                </a:lnTo>
                <a:close/>
              </a:path>
              <a:path extrusionOk="0" h="354330" w="302260">
                <a:moveTo>
                  <a:pt x="215169" y="315174"/>
                </a:moveTo>
                <a:lnTo>
                  <a:pt x="215169" y="286885"/>
                </a:lnTo>
                <a:lnTo>
                  <a:pt x="241426" y="300084"/>
                </a:lnTo>
                <a:lnTo>
                  <a:pt x="260556" y="309828"/>
                </a:lnTo>
                <a:lnTo>
                  <a:pt x="272257" y="316125"/>
                </a:lnTo>
                <a:lnTo>
                  <a:pt x="276225" y="318984"/>
                </a:lnTo>
                <a:lnTo>
                  <a:pt x="276225" y="326604"/>
                </a:lnTo>
                <a:lnTo>
                  <a:pt x="268605" y="331176"/>
                </a:lnTo>
                <a:lnTo>
                  <a:pt x="255984" y="331147"/>
                </a:lnTo>
                <a:lnTo>
                  <a:pt x="218217" y="315936"/>
                </a:lnTo>
                <a:lnTo>
                  <a:pt x="215169" y="315174"/>
                </a:lnTo>
                <a:close/>
              </a:path>
              <a:path extrusionOk="0" h="354330" w="302260">
                <a:moveTo>
                  <a:pt x="33623" y="351464"/>
                </a:moveTo>
                <a:lnTo>
                  <a:pt x="33623" y="331176"/>
                </a:lnTo>
                <a:lnTo>
                  <a:pt x="36671" y="332700"/>
                </a:lnTo>
                <a:lnTo>
                  <a:pt x="61174" y="332605"/>
                </a:lnTo>
                <a:lnTo>
                  <a:pt x="102783" y="325818"/>
                </a:lnTo>
                <a:lnTo>
                  <a:pt x="153423" y="303410"/>
                </a:lnTo>
                <a:lnTo>
                  <a:pt x="170878" y="293076"/>
                </a:lnTo>
                <a:lnTo>
                  <a:pt x="170878" y="317615"/>
                </a:lnTo>
                <a:lnTo>
                  <a:pt x="167964" y="319222"/>
                </a:lnTo>
                <a:lnTo>
                  <a:pt x="160210" y="323556"/>
                </a:lnTo>
                <a:lnTo>
                  <a:pt x="132477" y="336732"/>
                </a:lnTo>
                <a:lnTo>
                  <a:pt x="106441" y="346309"/>
                </a:lnTo>
                <a:lnTo>
                  <a:pt x="82391" y="352088"/>
                </a:lnTo>
                <a:lnTo>
                  <a:pt x="82010" y="352163"/>
                </a:lnTo>
                <a:lnTo>
                  <a:pt x="59912" y="354098"/>
                </a:lnTo>
                <a:lnTo>
                  <a:pt x="58007" y="353979"/>
                </a:lnTo>
                <a:lnTo>
                  <a:pt x="44291" y="352607"/>
                </a:lnTo>
                <a:lnTo>
                  <a:pt x="38195" y="352607"/>
                </a:lnTo>
                <a:lnTo>
                  <a:pt x="33623" y="351464"/>
                </a:lnTo>
                <a:close/>
              </a:path>
              <a:path extrusionOk="0" h="354330" w="302260">
                <a:moveTo>
                  <a:pt x="50387" y="97623"/>
                </a:moveTo>
                <a:lnTo>
                  <a:pt x="59912" y="56189"/>
                </a:lnTo>
                <a:lnTo>
                  <a:pt x="80867" y="22756"/>
                </a:lnTo>
                <a:lnTo>
                  <a:pt x="120586" y="108"/>
                </a:lnTo>
                <a:lnTo>
                  <a:pt x="123086" y="0"/>
                </a:lnTo>
                <a:lnTo>
                  <a:pt x="130444" y="777"/>
                </a:lnTo>
                <a:lnTo>
                  <a:pt x="152304" y="34036"/>
                </a:lnTo>
                <a:lnTo>
                  <a:pt x="152590" y="42664"/>
                </a:lnTo>
                <a:lnTo>
                  <a:pt x="149685" y="71541"/>
                </a:lnTo>
                <a:lnTo>
                  <a:pt x="140779" y="105588"/>
                </a:lnTo>
                <a:lnTo>
                  <a:pt x="131254" y="130170"/>
                </a:lnTo>
                <a:lnTo>
                  <a:pt x="131254" y="33424"/>
                </a:lnTo>
                <a:lnTo>
                  <a:pt x="129730" y="30376"/>
                </a:lnTo>
                <a:lnTo>
                  <a:pt x="126682" y="28852"/>
                </a:lnTo>
                <a:lnTo>
                  <a:pt x="125158" y="27328"/>
                </a:lnTo>
                <a:lnTo>
                  <a:pt x="120586" y="25804"/>
                </a:lnTo>
                <a:lnTo>
                  <a:pt x="106870" y="25804"/>
                </a:lnTo>
                <a:lnTo>
                  <a:pt x="100774" y="28852"/>
                </a:lnTo>
                <a:lnTo>
                  <a:pt x="96202" y="34948"/>
                </a:lnTo>
                <a:lnTo>
                  <a:pt x="90011" y="39520"/>
                </a:lnTo>
                <a:lnTo>
                  <a:pt x="85439" y="47236"/>
                </a:lnTo>
                <a:lnTo>
                  <a:pt x="82391" y="54856"/>
                </a:lnTo>
                <a:lnTo>
                  <a:pt x="77509" y="65977"/>
                </a:lnTo>
                <a:lnTo>
                  <a:pt x="74199" y="78680"/>
                </a:lnTo>
                <a:lnTo>
                  <a:pt x="72318" y="92829"/>
                </a:lnTo>
                <a:lnTo>
                  <a:pt x="71723" y="108291"/>
                </a:lnTo>
                <a:lnTo>
                  <a:pt x="71723" y="178290"/>
                </a:lnTo>
                <a:lnTo>
                  <a:pt x="66198" y="168024"/>
                </a:lnTo>
                <a:lnTo>
                  <a:pt x="52482" y="125257"/>
                </a:lnTo>
                <a:lnTo>
                  <a:pt x="50934" y="111936"/>
                </a:lnTo>
                <a:lnTo>
                  <a:pt x="50387" y="97623"/>
                </a:lnTo>
                <a:close/>
              </a:path>
              <a:path extrusionOk="0" h="354330" w="302260">
                <a:moveTo>
                  <a:pt x="71723" y="178290"/>
                </a:moveTo>
                <a:lnTo>
                  <a:pt x="71723" y="108291"/>
                </a:lnTo>
                <a:lnTo>
                  <a:pt x="72866" y="124022"/>
                </a:lnTo>
                <a:lnTo>
                  <a:pt x="76295" y="139199"/>
                </a:lnTo>
                <a:lnTo>
                  <a:pt x="82010" y="153805"/>
                </a:lnTo>
                <a:lnTo>
                  <a:pt x="90011" y="167822"/>
                </a:lnTo>
                <a:lnTo>
                  <a:pt x="98924" y="160129"/>
                </a:lnTo>
                <a:lnTo>
                  <a:pt x="122110" y="114387"/>
                </a:lnTo>
                <a:lnTo>
                  <a:pt x="129182" y="66300"/>
                </a:lnTo>
                <a:lnTo>
                  <a:pt x="129730" y="50284"/>
                </a:lnTo>
                <a:lnTo>
                  <a:pt x="131254" y="37996"/>
                </a:lnTo>
                <a:lnTo>
                  <a:pt x="131254" y="130170"/>
                </a:lnTo>
                <a:lnTo>
                  <a:pt x="125587" y="144797"/>
                </a:lnTo>
                <a:lnTo>
                  <a:pt x="103822" y="189158"/>
                </a:lnTo>
                <a:lnTo>
                  <a:pt x="103822" y="227217"/>
                </a:lnTo>
                <a:lnTo>
                  <a:pt x="96202" y="219733"/>
                </a:lnTo>
                <a:lnTo>
                  <a:pt x="91051" y="225164"/>
                </a:lnTo>
                <a:lnTo>
                  <a:pt x="85070" y="232318"/>
                </a:lnTo>
                <a:lnTo>
                  <a:pt x="82391" y="235961"/>
                </a:lnTo>
                <a:lnTo>
                  <a:pt x="82391" y="196873"/>
                </a:lnTo>
                <a:lnTo>
                  <a:pt x="73223" y="181078"/>
                </a:lnTo>
                <a:lnTo>
                  <a:pt x="71723" y="178290"/>
                </a:lnTo>
                <a:close/>
              </a:path>
              <a:path extrusionOk="0" h="354330" w="302260">
                <a:moveTo>
                  <a:pt x="0" y="332700"/>
                </a:moveTo>
                <a:lnTo>
                  <a:pt x="0" y="328128"/>
                </a:lnTo>
                <a:lnTo>
                  <a:pt x="1524" y="326604"/>
                </a:lnTo>
                <a:lnTo>
                  <a:pt x="82391" y="196873"/>
                </a:lnTo>
                <a:lnTo>
                  <a:pt x="82391" y="235961"/>
                </a:lnTo>
                <a:lnTo>
                  <a:pt x="78535" y="241205"/>
                </a:lnTo>
                <a:lnTo>
                  <a:pt x="71651" y="251939"/>
                </a:lnTo>
                <a:lnTo>
                  <a:pt x="54840" y="276993"/>
                </a:lnTo>
                <a:lnTo>
                  <a:pt x="42957" y="297600"/>
                </a:lnTo>
                <a:lnTo>
                  <a:pt x="35933" y="313635"/>
                </a:lnTo>
                <a:lnTo>
                  <a:pt x="33623" y="325080"/>
                </a:lnTo>
                <a:lnTo>
                  <a:pt x="33623" y="351464"/>
                </a:lnTo>
                <a:lnTo>
                  <a:pt x="32099" y="351083"/>
                </a:lnTo>
                <a:lnTo>
                  <a:pt x="1524" y="335748"/>
                </a:lnTo>
                <a:lnTo>
                  <a:pt x="0" y="332700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22" name="Google Shape;342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7484" y="280987"/>
            <a:ext cx="1792605" cy="31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3" name="Google Shape;3423;p45"/>
          <p:cNvGrpSpPr/>
          <p:nvPr/>
        </p:nvGrpSpPr>
        <p:grpSpPr>
          <a:xfrm>
            <a:off x="6253067" y="280987"/>
            <a:ext cx="1279969" cy="317563"/>
            <a:chOff x="6253067" y="280987"/>
            <a:chExt cx="1279969" cy="317563"/>
          </a:xfrm>
        </p:grpSpPr>
        <p:sp>
          <p:nvSpPr>
            <p:cNvPr id="3424" name="Google Shape;3424;p45"/>
            <p:cNvSpPr/>
            <p:nvPr/>
          </p:nvSpPr>
          <p:spPr>
            <a:xfrm>
              <a:off x="6253067" y="284035"/>
              <a:ext cx="274955" cy="304165"/>
            </a:xfrm>
            <a:custGeom>
              <a:rect b="b" l="l" r="r" t="t"/>
              <a:pathLst>
                <a:path extrusionOk="0" h="304165" w="274954">
                  <a:moveTo>
                    <a:pt x="0" y="56483"/>
                  </a:moveTo>
                  <a:lnTo>
                    <a:pt x="1428" y="53030"/>
                  </a:lnTo>
                  <a:lnTo>
                    <a:pt x="5714" y="49434"/>
                  </a:lnTo>
                  <a:lnTo>
                    <a:pt x="12858" y="45553"/>
                  </a:lnTo>
                  <a:lnTo>
                    <a:pt x="22859" y="41243"/>
                  </a:lnTo>
                  <a:lnTo>
                    <a:pt x="30599" y="55865"/>
                  </a:lnTo>
                  <a:lnTo>
                    <a:pt x="37909" y="70211"/>
                  </a:lnTo>
                  <a:lnTo>
                    <a:pt x="44934" y="84574"/>
                  </a:lnTo>
                  <a:lnTo>
                    <a:pt x="58688" y="113825"/>
                  </a:lnTo>
                  <a:lnTo>
                    <a:pt x="65579" y="127837"/>
                  </a:lnTo>
                  <a:lnTo>
                    <a:pt x="94511" y="182817"/>
                  </a:lnTo>
                  <a:lnTo>
                    <a:pt x="120276" y="225709"/>
                  </a:lnTo>
                  <a:lnTo>
                    <a:pt x="131159" y="239744"/>
                  </a:lnTo>
                  <a:lnTo>
                    <a:pt x="135732" y="233163"/>
                  </a:lnTo>
                  <a:lnTo>
                    <a:pt x="142601" y="220599"/>
                  </a:lnTo>
                  <a:lnTo>
                    <a:pt x="151773" y="202319"/>
                  </a:lnTo>
                  <a:lnTo>
                    <a:pt x="163258" y="178593"/>
                  </a:lnTo>
                  <a:lnTo>
                    <a:pt x="237934" y="19812"/>
                  </a:lnTo>
                  <a:lnTo>
                    <a:pt x="245681" y="11572"/>
                  </a:lnTo>
                  <a:lnTo>
                    <a:pt x="252686" y="5334"/>
                  </a:lnTo>
                  <a:lnTo>
                    <a:pt x="258816" y="1381"/>
                  </a:lnTo>
                  <a:lnTo>
                    <a:pt x="263937" y="0"/>
                  </a:lnTo>
                  <a:lnTo>
                    <a:pt x="271557" y="0"/>
                  </a:lnTo>
                  <a:lnTo>
                    <a:pt x="274605" y="7620"/>
                  </a:lnTo>
                  <a:lnTo>
                    <a:pt x="274605" y="19812"/>
                  </a:lnTo>
                  <a:lnTo>
                    <a:pt x="147923" y="297751"/>
                  </a:lnTo>
                  <a:lnTo>
                    <a:pt x="143351" y="300799"/>
                  </a:lnTo>
                  <a:lnTo>
                    <a:pt x="137255" y="303847"/>
                  </a:lnTo>
                  <a:lnTo>
                    <a:pt x="120491" y="303847"/>
                  </a:lnTo>
                  <a:lnTo>
                    <a:pt x="115919" y="300799"/>
                  </a:lnTo>
                  <a:lnTo>
                    <a:pt x="111347" y="294703"/>
                  </a:lnTo>
                  <a:lnTo>
                    <a:pt x="104225" y="276644"/>
                  </a:lnTo>
                  <a:lnTo>
                    <a:pt x="94380" y="254603"/>
                  </a:lnTo>
                  <a:lnTo>
                    <a:pt x="81946" y="228561"/>
                  </a:lnTo>
                  <a:lnTo>
                    <a:pt x="67055" y="198501"/>
                  </a:lnTo>
                  <a:lnTo>
                    <a:pt x="30622" y="126746"/>
                  </a:lnTo>
                  <a:lnTo>
                    <a:pt x="24383" y="112966"/>
                  </a:lnTo>
                  <a:lnTo>
                    <a:pt x="13501" y="91456"/>
                  </a:lnTo>
                  <a:lnTo>
                    <a:pt x="5905" y="74973"/>
                  </a:lnTo>
                  <a:lnTo>
                    <a:pt x="1452" y="63366"/>
                  </a:lnTo>
                  <a:lnTo>
                    <a:pt x="0" y="564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25" name="Google Shape;3425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42912" y="381761"/>
              <a:ext cx="215074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6" name="Google Shape;3426;p45"/>
            <p:cNvSpPr/>
            <p:nvPr/>
          </p:nvSpPr>
          <p:spPr>
            <a:xfrm>
              <a:off x="6777894" y="280987"/>
              <a:ext cx="47625" cy="305435"/>
            </a:xfrm>
            <a:custGeom>
              <a:rect b="b" l="l" r="r" t="t"/>
              <a:pathLst>
                <a:path extrusionOk="0" h="305434" w="47625">
                  <a:moveTo>
                    <a:pt x="0" y="15240"/>
                  </a:moveTo>
                  <a:lnTo>
                    <a:pt x="1524" y="10668"/>
                  </a:lnTo>
                  <a:lnTo>
                    <a:pt x="7620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18288" y="0"/>
                  </a:lnTo>
                  <a:lnTo>
                    <a:pt x="37790" y="73415"/>
                  </a:lnTo>
                  <a:lnTo>
                    <a:pt x="42672" y="131254"/>
                  </a:lnTo>
                  <a:lnTo>
                    <a:pt x="46101" y="207597"/>
                  </a:lnTo>
                  <a:lnTo>
                    <a:pt x="46958" y="245911"/>
                  </a:lnTo>
                  <a:lnTo>
                    <a:pt x="47244" y="283940"/>
                  </a:lnTo>
                  <a:lnTo>
                    <a:pt x="45291" y="293115"/>
                  </a:lnTo>
                  <a:lnTo>
                    <a:pt x="39624" y="299835"/>
                  </a:lnTo>
                  <a:lnTo>
                    <a:pt x="30527" y="303965"/>
                  </a:lnTo>
                  <a:lnTo>
                    <a:pt x="18288" y="305371"/>
                  </a:lnTo>
                  <a:lnTo>
                    <a:pt x="13716" y="303847"/>
                  </a:lnTo>
                  <a:lnTo>
                    <a:pt x="13716" y="244316"/>
                  </a:lnTo>
                  <a:lnTo>
                    <a:pt x="12811" y="227424"/>
                  </a:lnTo>
                  <a:lnTo>
                    <a:pt x="11572" y="195961"/>
                  </a:lnTo>
                  <a:lnTo>
                    <a:pt x="10668" y="181641"/>
                  </a:lnTo>
                  <a:lnTo>
                    <a:pt x="10477" y="155340"/>
                  </a:lnTo>
                  <a:lnTo>
                    <a:pt x="10025" y="143025"/>
                  </a:lnTo>
                  <a:lnTo>
                    <a:pt x="9144" y="131254"/>
                  </a:lnTo>
                  <a:lnTo>
                    <a:pt x="8953" y="108001"/>
                  </a:lnTo>
                  <a:lnTo>
                    <a:pt x="8501" y="97352"/>
                  </a:lnTo>
                  <a:lnTo>
                    <a:pt x="7620" y="86963"/>
                  </a:lnTo>
                  <a:lnTo>
                    <a:pt x="7381" y="78390"/>
                  </a:lnTo>
                  <a:lnTo>
                    <a:pt x="6334" y="64674"/>
                  </a:lnTo>
                  <a:lnTo>
                    <a:pt x="5786" y="53253"/>
                  </a:lnTo>
                  <a:lnTo>
                    <a:pt x="4762" y="43672"/>
                  </a:lnTo>
                  <a:lnTo>
                    <a:pt x="2881" y="30947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27" name="Google Shape;3427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44950" y="387857"/>
              <a:ext cx="212121" cy="19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8" name="Google Shape;3428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79932" y="377189"/>
              <a:ext cx="224313" cy="20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9" name="Google Shape;3429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28630" y="380273"/>
              <a:ext cx="204406" cy="2182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0" name="Google Shape;3430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36715" y="1136046"/>
            <a:ext cx="1222057" cy="12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587" y="4451603"/>
            <a:ext cx="1196054" cy="13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7467" y="1307591"/>
            <a:ext cx="7228331" cy="309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7" name="Google Shape;34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936" y="704087"/>
            <a:ext cx="7130795" cy="294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18" y="280987"/>
            <a:ext cx="2398395" cy="317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9" name="Google Shape;3439;p46"/>
          <p:cNvGrpSpPr/>
          <p:nvPr/>
        </p:nvGrpSpPr>
        <p:grpSpPr>
          <a:xfrm>
            <a:off x="367093" y="3737895"/>
            <a:ext cx="4175760" cy="1307465"/>
            <a:chOff x="367093" y="3737895"/>
            <a:chExt cx="4175760" cy="1307465"/>
          </a:xfrm>
        </p:grpSpPr>
        <p:pic>
          <p:nvPicPr>
            <p:cNvPr id="3440" name="Google Shape;3440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1855" y="3742944"/>
              <a:ext cx="4166615" cy="12984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1" name="Google Shape;3441;p46"/>
            <p:cNvSpPr/>
            <p:nvPr/>
          </p:nvSpPr>
          <p:spPr>
            <a:xfrm>
              <a:off x="367093" y="3737895"/>
              <a:ext cx="4175760" cy="1307465"/>
            </a:xfrm>
            <a:custGeom>
              <a:rect b="b" l="l" r="r" t="t"/>
              <a:pathLst>
                <a:path extrusionOk="0" h="1307464" w="4175760">
                  <a:moveTo>
                    <a:pt x="0" y="0"/>
                  </a:moveTo>
                  <a:lnTo>
                    <a:pt x="4175664" y="0"/>
                  </a:lnTo>
                  <a:lnTo>
                    <a:pt x="4175664" y="1307020"/>
                  </a:lnTo>
                  <a:lnTo>
                    <a:pt x="0" y="130702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6" name="Google Shape;34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34" y="280987"/>
            <a:ext cx="2494311" cy="31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52" y="1092708"/>
            <a:ext cx="2686811" cy="3180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Google Shape;344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5807" y="1182624"/>
            <a:ext cx="2065020" cy="277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9" name="Google Shape;344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0379" y="1594103"/>
            <a:ext cx="3599687" cy="204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4" name="Google Shape;34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93" y="370998"/>
            <a:ext cx="2216753" cy="31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5" name="Google Shape;34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352" y="343566"/>
            <a:ext cx="1545431" cy="33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Google Shape;345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9429" y="316039"/>
            <a:ext cx="2413539" cy="37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7" name="Google Shape;345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59" y="1313116"/>
            <a:ext cx="120491" cy="120681"/>
          </a:xfrm>
          <a:prstGeom prst="rect">
            <a:avLst/>
          </a:prstGeom>
          <a:noFill/>
          <a:ln>
            <a:noFill/>
          </a:ln>
        </p:spPr>
      </p:pic>
      <p:sp>
        <p:nvSpPr>
          <p:cNvPr id="3458" name="Google Shape;3458;p48"/>
          <p:cNvSpPr/>
          <p:nvPr/>
        </p:nvSpPr>
        <p:spPr>
          <a:xfrm>
            <a:off x="934834" y="1261211"/>
            <a:ext cx="82550" cy="17145"/>
          </a:xfrm>
          <a:custGeom>
            <a:rect b="b" l="l" r="r" t="t"/>
            <a:pathLst>
              <a:path extrusionOk="0" h="17144" w="82550">
                <a:moveTo>
                  <a:pt x="82550" y="0"/>
                </a:moveTo>
                <a:lnTo>
                  <a:pt x="60960" y="0"/>
                </a:lnTo>
                <a:lnTo>
                  <a:pt x="0" y="0"/>
                </a:lnTo>
                <a:lnTo>
                  <a:pt x="0" y="16852"/>
                </a:lnTo>
                <a:lnTo>
                  <a:pt x="60960" y="16852"/>
                </a:lnTo>
                <a:lnTo>
                  <a:pt x="82550" y="16852"/>
                </a:lnTo>
                <a:lnTo>
                  <a:pt x="82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913244" y="1248155"/>
            <a:ext cx="448544" cy="208502"/>
            <a:chOff x="913244" y="1248155"/>
            <a:chExt cx="448544" cy="208502"/>
          </a:xfrm>
        </p:grpSpPr>
        <p:sp>
          <p:nvSpPr>
            <p:cNvPr id="3460" name="Google Shape;3460;p48"/>
            <p:cNvSpPr/>
            <p:nvPr/>
          </p:nvSpPr>
          <p:spPr>
            <a:xfrm>
              <a:off x="913244" y="1248155"/>
              <a:ext cx="143510" cy="204470"/>
            </a:xfrm>
            <a:custGeom>
              <a:rect b="b" l="l" r="r" t="t"/>
              <a:pathLst>
                <a:path extrusionOk="0" h="204469" w="143509">
                  <a:moveTo>
                    <a:pt x="82550" y="97066"/>
                  </a:moveTo>
                  <a:lnTo>
                    <a:pt x="21590" y="97066"/>
                  </a:lnTo>
                  <a:lnTo>
                    <a:pt x="21590" y="13055"/>
                  </a:lnTo>
                  <a:lnTo>
                    <a:pt x="0" y="13055"/>
                  </a:lnTo>
                  <a:lnTo>
                    <a:pt x="0" y="203936"/>
                  </a:lnTo>
                  <a:lnTo>
                    <a:pt x="21590" y="203936"/>
                  </a:lnTo>
                  <a:lnTo>
                    <a:pt x="21590" y="113830"/>
                  </a:lnTo>
                  <a:lnTo>
                    <a:pt x="82550" y="113830"/>
                  </a:lnTo>
                  <a:lnTo>
                    <a:pt x="82550" y="97066"/>
                  </a:lnTo>
                  <a:close/>
                </a:path>
                <a:path extrusionOk="0" h="204469" w="143509">
                  <a:moveTo>
                    <a:pt x="142887" y="0"/>
                  </a:moveTo>
                  <a:lnTo>
                    <a:pt x="123075" y="0"/>
                  </a:lnTo>
                  <a:lnTo>
                    <a:pt x="123075" y="204216"/>
                  </a:lnTo>
                  <a:lnTo>
                    <a:pt x="142887" y="204216"/>
                  </a:lnTo>
                  <a:lnTo>
                    <a:pt x="1428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61" name="Google Shape;3461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4135" y="1316164"/>
              <a:ext cx="277653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2" name="Google Shape;3462;p48"/>
          <p:cNvGrpSpPr/>
          <p:nvPr/>
        </p:nvGrpSpPr>
        <p:grpSpPr>
          <a:xfrm>
            <a:off x="1381683" y="1265783"/>
            <a:ext cx="439401" cy="242786"/>
            <a:chOff x="1381683" y="1265783"/>
            <a:chExt cx="439401" cy="242786"/>
          </a:xfrm>
        </p:grpSpPr>
        <p:sp>
          <p:nvSpPr>
            <p:cNvPr id="3463" name="Google Shape;3463;p48"/>
            <p:cNvSpPr/>
            <p:nvPr/>
          </p:nvSpPr>
          <p:spPr>
            <a:xfrm>
              <a:off x="1381683" y="1265783"/>
              <a:ext cx="128270" cy="186690"/>
            </a:xfrm>
            <a:custGeom>
              <a:rect b="b" l="l" r="r" t="t"/>
              <a:pathLst>
                <a:path extrusionOk="0" h="186690" w="128269">
                  <a:moveTo>
                    <a:pt x="71120" y="54952"/>
                  </a:moveTo>
                  <a:lnTo>
                    <a:pt x="43180" y="54952"/>
                  </a:lnTo>
                  <a:lnTo>
                    <a:pt x="43180" y="12192"/>
                  </a:lnTo>
                  <a:lnTo>
                    <a:pt x="22860" y="12192"/>
                  </a:lnTo>
                  <a:lnTo>
                    <a:pt x="22860" y="54952"/>
                  </a:lnTo>
                  <a:lnTo>
                    <a:pt x="0" y="54952"/>
                  </a:lnTo>
                  <a:lnTo>
                    <a:pt x="0" y="71818"/>
                  </a:lnTo>
                  <a:lnTo>
                    <a:pt x="22860" y="71818"/>
                  </a:lnTo>
                  <a:lnTo>
                    <a:pt x="22860" y="186309"/>
                  </a:lnTo>
                  <a:lnTo>
                    <a:pt x="43180" y="186309"/>
                  </a:lnTo>
                  <a:lnTo>
                    <a:pt x="43180" y="71818"/>
                  </a:lnTo>
                  <a:lnTo>
                    <a:pt x="71120" y="71818"/>
                  </a:lnTo>
                  <a:lnTo>
                    <a:pt x="71120" y="54952"/>
                  </a:lnTo>
                  <a:close/>
                </a:path>
                <a:path extrusionOk="0" h="186690" w="128269">
                  <a:moveTo>
                    <a:pt x="122021" y="55054"/>
                  </a:moveTo>
                  <a:lnTo>
                    <a:pt x="103733" y="55054"/>
                  </a:lnTo>
                  <a:lnTo>
                    <a:pt x="103733" y="186309"/>
                  </a:lnTo>
                  <a:lnTo>
                    <a:pt x="122021" y="186309"/>
                  </a:lnTo>
                  <a:lnTo>
                    <a:pt x="122021" y="55054"/>
                  </a:lnTo>
                  <a:close/>
                </a:path>
                <a:path extrusionOk="0" h="186690" w="128269">
                  <a:moveTo>
                    <a:pt x="128117" y="10756"/>
                  </a:moveTo>
                  <a:lnTo>
                    <a:pt x="126593" y="6184"/>
                  </a:lnTo>
                  <a:lnTo>
                    <a:pt x="123545" y="3048"/>
                  </a:lnTo>
                  <a:lnTo>
                    <a:pt x="117449" y="0"/>
                  </a:lnTo>
                  <a:lnTo>
                    <a:pt x="108305" y="0"/>
                  </a:lnTo>
                  <a:lnTo>
                    <a:pt x="102209" y="3048"/>
                  </a:lnTo>
                  <a:lnTo>
                    <a:pt x="99161" y="6184"/>
                  </a:lnTo>
                  <a:lnTo>
                    <a:pt x="97637" y="10756"/>
                  </a:lnTo>
                  <a:lnTo>
                    <a:pt x="97637" y="18376"/>
                  </a:lnTo>
                  <a:lnTo>
                    <a:pt x="99161" y="22948"/>
                  </a:lnTo>
                  <a:lnTo>
                    <a:pt x="102209" y="24472"/>
                  </a:lnTo>
                  <a:lnTo>
                    <a:pt x="105257" y="27520"/>
                  </a:lnTo>
                  <a:lnTo>
                    <a:pt x="108305" y="29044"/>
                  </a:lnTo>
                  <a:lnTo>
                    <a:pt x="117449" y="29044"/>
                  </a:lnTo>
                  <a:lnTo>
                    <a:pt x="120497" y="27520"/>
                  </a:lnTo>
                  <a:lnTo>
                    <a:pt x="123545" y="24472"/>
                  </a:lnTo>
                  <a:lnTo>
                    <a:pt x="126593" y="22948"/>
                  </a:lnTo>
                  <a:lnTo>
                    <a:pt x="128117" y="18376"/>
                  </a:lnTo>
                  <a:lnTo>
                    <a:pt x="128117" y="10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64" name="Google Shape;3464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49431" y="1316164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5" name="Google Shape;3465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91354" y="1316164"/>
              <a:ext cx="129730" cy="1924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6" name="Google Shape;3466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11095" y="1249013"/>
            <a:ext cx="1279969" cy="207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7" name="Google Shape;3467;p48"/>
          <p:cNvGrpSpPr/>
          <p:nvPr/>
        </p:nvGrpSpPr>
        <p:grpSpPr>
          <a:xfrm>
            <a:off x="3279552" y="1249013"/>
            <a:ext cx="826865" cy="259556"/>
            <a:chOff x="3279552" y="1249013"/>
            <a:chExt cx="826865" cy="259556"/>
          </a:xfrm>
        </p:grpSpPr>
        <p:pic>
          <p:nvPicPr>
            <p:cNvPr id="3468" name="Google Shape;3468;p4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79552" y="131616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9" name="Google Shape;3469;p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36715" y="1249013"/>
              <a:ext cx="181546" cy="259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0" name="Google Shape;3470;p4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639597" y="1316164"/>
              <a:ext cx="126682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1" name="Google Shape;3471;p4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86092" y="1278064"/>
              <a:ext cx="320325" cy="1785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2" name="Google Shape;347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159" y="1694878"/>
            <a:ext cx="120491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3257" y="1630775"/>
            <a:ext cx="1290732" cy="207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4" name="Google Shape;3474;p48"/>
          <p:cNvGrpSpPr/>
          <p:nvPr/>
        </p:nvGrpSpPr>
        <p:grpSpPr>
          <a:xfrm>
            <a:off x="2292476" y="1647539"/>
            <a:ext cx="849725" cy="190880"/>
            <a:chOff x="2292476" y="1647539"/>
            <a:chExt cx="849725" cy="190880"/>
          </a:xfrm>
        </p:grpSpPr>
        <p:pic>
          <p:nvPicPr>
            <p:cNvPr id="3475" name="Google Shape;3475;p4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92476" y="1697926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6" name="Google Shape;3476;p4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449639" y="1659731"/>
              <a:ext cx="198723" cy="178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7" name="Google Shape;3477;p48"/>
            <p:cNvSpPr/>
            <p:nvPr/>
          </p:nvSpPr>
          <p:spPr>
            <a:xfrm>
              <a:off x="2672333" y="1647539"/>
              <a:ext cx="31115" cy="186690"/>
            </a:xfrm>
            <a:custGeom>
              <a:rect b="b" l="l" r="r" t="t"/>
              <a:pathLst>
                <a:path extrusionOk="0" h="186689" w="31114">
                  <a:moveTo>
                    <a:pt x="6096" y="186309"/>
                  </a:moveTo>
                  <a:lnTo>
                    <a:pt x="6096" y="54959"/>
                  </a:lnTo>
                  <a:lnTo>
                    <a:pt x="25908" y="54959"/>
                  </a:lnTo>
                  <a:lnTo>
                    <a:pt x="25908" y="186309"/>
                  </a:lnTo>
                  <a:lnTo>
                    <a:pt x="6096" y="186309"/>
                  </a:lnTo>
                  <a:close/>
                </a:path>
                <a:path extrusionOk="0" h="186689" w="31114">
                  <a:moveTo>
                    <a:pt x="0" y="18288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8956" y="6096"/>
                  </a:lnTo>
                  <a:lnTo>
                    <a:pt x="30575" y="10668"/>
                  </a:lnTo>
                  <a:lnTo>
                    <a:pt x="30575" y="18288"/>
                  </a:lnTo>
                  <a:lnTo>
                    <a:pt x="28956" y="21431"/>
                  </a:lnTo>
                  <a:lnTo>
                    <a:pt x="22860" y="27527"/>
                  </a:lnTo>
                  <a:lnTo>
                    <a:pt x="19812" y="29051"/>
                  </a:lnTo>
                  <a:lnTo>
                    <a:pt x="12192" y="29051"/>
                  </a:lnTo>
                  <a:lnTo>
                    <a:pt x="7620" y="27527"/>
                  </a:lnTo>
                  <a:lnTo>
                    <a:pt x="1524" y="21431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78" name="Google Shape;3478;p4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734913" y="1697926"/>
              <a:ext cx="129635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9" name="Google Shape;3479;p4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92075" y="1697926"/>
              <a:ext cx="112871" cy="135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0" name="Google Shape;3480;p4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32378" y="1697926"/>
              <a:ext cx="109823" cy="140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1" name="Google Shape;3481;p4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8159" y="2076640"/>
            <a:ext cx="120491" cy="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4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13257" y="2012442"/>
            <a:ext cx="1290732" cy="207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3" name="Google Shape;3483;p48"/>
          <p:cNvGrpSpPr/>
          <p:nvPr/>
        </p:nvGrpSpPr>
        <p:grpSpPr>
          <a:xfrm>
            <a:off x="2291048" y="2007965"/>
            <a:ext cx="637603" cy="212217"/>
            <a:chOff x="2291048" y="2007965"/>
            <a:chExt cx="637603" cy="212217"/>
          </a:xfrm>
        </p:grpSpPr>
        <p:pic>
          <p:nvPicPr>
            <p:cNvPr id="3484" name="Google Shape;3484;p4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291048" y="2007965"/>
              <a:ext cx="65531" cy="20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5" name="Google Shape;3485;p48"/>
            <p:cNvSpPr/>
            <p:nvPr/>
          </p:nvSpPr>
          <p:spPr>
            <a:xfrm>
              <a:off x="2382482" y="2011679"/>
              <a:ext cx="91440" cy="204470"/>
            </a:xfrm>
            <a:custGeom>
              <a:rect b="b" l="l" r="r" t="t"/>
              <a:pathLst>
                <a:path extrusionOk="0" h="204469" w="91439">
                  <a:moveTo>
                    <a:pt x="24384" y="72580"/>
                  </a:moveTo>
                  <a:lnTo>
                    <a:pt x="6096" y="72580"/>
                  </a:lnTo>
                  <a:lnTo>
                    <a:pt x="6096" y="203936"/>
                  </a:lnTo>
                  <a:lnTo>
                    <a:pt x="24384" y="203936"/>
                  </a:lnTo>
                  <a:lnTo>
                    <a:pt x="24384" y="72580"/>
                  </a:lnTo>
                  <a:close/>
                </a:path>
                <a:path extrusionOk="0" h="204469" w="91439">
                  <a:moveTo>
                    <a:pt x="30480" y="28295"/>
                  </a:moveTo>
                  <a:lnTo>
                    <a:pt x="28956" y="23723"/>
                  </a:lnTo>
                  <a:lnTo>
                    <a:pt x="25908" y="20675"/>
                  </a:lnTo>
                  <a:lnTo>
                    <a:pt x="19812" y="17627"/>
                  </a:lnTo>
                  <a:lnTo>
                    <a:pt x="10668" y="17627"/>
                  </a:lnTo>
                  <a:lnTo>
                    <a:pt x="4572" y="20675"/>
                  </a:lnTo>
                  <a:lnTo>
                    <a:pt x="1524" y="23723"/>
                  </a:lnTo>
                  <a:lnTo>
                    <a:pt x="0" y="28295"/>
                  </a:lnTo>
                  <a:lnTo>
                    <a:pt x="0" y="35915"/>
                  </a:lnTo>
                  <a:lnTo>
                    <a:pt x="1524" y="38963"/>
                  </a:lnTo>
                  <a:lnTo>
                    <a:pt x="7620" y="45059"/>
                  </a:lnTo>
                  <a:lnTo>
                    <a:pt x="10668" y="46583"/>
                  </a:lnTo>
                  <a:lnTo>
                    <a:pt x="19812" y="46583"/>
                  </a:lnTo>
                  <a:lnTo>
                    <a:pt x="22860" y="45059"/>
                  </a:lnTo>
                  <a:lnTo>
                    <a:pt x="28956" y="38963"/>
                  </a:lnTo>
                  <a:lnTo>
                    <a:pt x="30480" y="35915"/>
                  </a:lnTo>
                  <a:lnTo>
                    <a:pt x="30480" y="28295"/>
                  </a:lnTo>
                  <a:close/>
                </a:path>
                <a:path extrusionOk="0" h="204469" w="91439">
                  <a:moveTo>
                    <a:pt x="90970" y="0"/>
                  </a:moveTo>
                  <a:lnTo>
                    <a:pt x="71158" y="0"/>
                  </a:lnTo>
                  <a:lnTo>
                    <a:pt x="71158" y="204216"/>
                  </a:lnTo>
                  <a:lnTo>
                    <a:pt x="90970" y="204216"/>
                  </a:lnTo>
                  <a:lnTo>
                    <a:pt x="90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86" name="Google Shape;3486;p4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493835" y="2041493"/>
              <a:ext cx="212121" cy="178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7" name="Google Shape;3487;p4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733389" y="2079688"/>
              <a:ext cx="195262" cy="1404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2" name="Google Shape;34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34" y="226028"/>
            <a:ext cx="2189226" cy="37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3" name="Google Shape;3493;p49"/>
          <p:cNvGrpSpPr/>
          <p:nvPr/>
        </p:nvGrpSpPr>
        <p:grpSpPr>
          <a:xfrm>
            <a:off x="2631173" y="273278"/>
            <a:ext cx="1524107" cy="325272"/>
            <a:chOff x="2631173" y="273278"/>
            <a:chExt cx="1524107" cy="325272"/>
          </a:xfrm>
        </p:grpSpPr>
        <p:sp>
          <p:nvSpPr>
            <p:cNvPr id="3494" name="Google Shape;3494;p49"/>
            <p:cNvSpPr/>
            <p:nvPr/>
          </p:nvSpPr>
          <p:spPr>
            <a:xfrm>
              <a:off x="2631173" y="273278"/>
              <a:ext cx="817880" cy="319405"/>
            </a:xfrm>
            <a:custGeom>
              <a:rect b="b" l="l" r="r" t="t"/>
              <a:pathLst>
                <a:path extrusionOk="0" h="319405" w="817879">
                  <a:moveTo>
                    <a:pt x="273088" y="296227"/>
                  </a:moveTo>
                  <a:lnTo>
                    <a:pt x="250545" y="258038"/>
                  </a:lnTo>
                  <a:lnTo>
                    <a:pt x="234149" y="215734"/>
                  </a:lnTo>
                  <a:lnTo>
                    <a:pt x="231838" y="207733"/>
                  </a:lnTo>
                  <a:lnTo>
                    <a:pt x="229349" y="199732"/>
                  </a:lnTo>
                  <a:lnTo>
                    <a:pt x="226695" y="192036"/>
                  </a:lnTo>
                  <a:lnTo>
                    <a:pt x="224345" y="184924"/>
                  </a:lnTo>
                  <a:lnTo>
                    <a:pt x="222694" y="178689"/>
                  </a:lnTo>
                  <a:lnTo>
                    <a:pt x="221170" y="177165"/>
                  </a:lnTo>
                  <a:lnTo>
                    <a:pt x="222694" y="175641"/>
                  </a:lnTo>
                  <a:lnTo>
                    <a:pt x="237947" y="175641"/>
                  </a:lnTo>
                  <a:lnTo>
                    <a:pt x="242519" y="177165"/>
                  </a:lnTo>
                  <a:lnTo>
                    <a:pt x="247091" y="177165"/>
                  </a:lnTo>
                  <a:lnTo>
                    <a:pt x="257098" y="176022"/>
                  </a:lnTo>
                  <a:lnTo>
                    <a:pt x="263931" y="172593"/>
                  </a:lnTo>
                  <a:lnTo>
                    <a:pt x="267322" y="166878"/>
                  </a:lnTo>
                  <a:lnTo>
                    <a:pt x="266992" y="158877"/>
                  </a:lnTo>
                  <a:lnTo>
                    <a:pt x="266992" y="154305"/>
                  </a:lnTo>
                  <a:lnTo>
                    <a:pt x="265468" y="151257"/>
                  </a:lnTo>
                  <a:lnTo>
                    <a:pt x="260896" y="149631"/>
                  </a:lnTo>
                  <a:lnTo>
                    <a:pt x="256324" y="148107"/>
                  </a:lnTo>
                  <a:lnTo>
                    <a:pt x="213550" y="148107"/>
                  </a:lnTo>
                  <a:lnTo>
                    <a:pt x="210502" y="145059"/>
                  </a:lnTo>
                  <a:lnTo>
                    <a:pt x="207454" y="140487"/>
                  </a:lnTo>
                  <a:lnTo>
                    <a:pt x="201790" y="132207"/>
                  </a:lnTo>
                  <a:lnTo>
                    <a:pt x="196405" y="123342"/>
                  </a:lnTo>
                  <a:lnTo>
                    <a:pt x="191604" y="113919"/>
                  </a:lnTo>
                  <a:lnTo>
                    <a:pt x="187642" y="103911"/>
                  </a:lnTo>
                  <a:lnTo>
                    <a:pt x="184213" y="94462"/>
                  </a:lnTo>
                  <a:lnTo>
                    <a:pt x="173926" y="64198"/>
                  </a:lnTo>
                  <a:lnTo>
                    <a:pt x="169570" y="55041"/>
                  </a:lnTo>
                  <a:lnTo>
                    <a:pt x="169354" y="54571"/>
                  </a:lnTo>
                  <a:lnTo>
                    <a:pt x="169354" y="154305"/>
                  </a:lnTo>
                  <a:lnTo>
                    <a:pt x="161734" y="157353"/>
                  </a:lnTo>
                  <a:lnTo>
                    <a:pt x="154025" y="160401"/>
                  </a:lnTo>
                  <a:lnTo>
                    <a:pt x="147929" y="163449"/>
                  </a:lnTo>
                  <a:lnTo>
                    <a:pt x="126187" y="171450"/>
                  </a:lnTo>
                  <a:lnTo>
                    <a:pt x="106591" y="177165"/>
                  </a:lnTo>
                  <a:lnTo>
                    <a:pt x="88988" y="180594"/>
                  </a:lnTo>
                  <a:lnTo>
                    <a:pt x="73253" y="181737"/>
                  </a:lnTo>
                  <a:lnTo>
                    <a:pt x="75806" y="174637"/>
                  </a:lnTo>
                  <a:lnTo>
                    <a:pt x="78778" y="167259"/>
                  </a:lnTo>
                  <a:lnTo>
                    <a:pt x="82042" y="159880"/>
                  </a:lnTo>
                  <a:lnTo>
                    <a:pt x="85445" y="152781"/>
                  </a:lnTo>
                  <a:lnTo>
                    <a:pt x="90043" y="143865"/>
                  </a:lnTo>
                  <a:lnTo>
                    <a:pt x="94780" y="133261"/>
                  </a:lnTo>
                  <a:lnTo>
                    <a:pt x="99809" y="120967"/>
                  </a:lnTo>
                  <a:lnTo>
                    <a:pt x="105257" y="106959"/>
                  </a:lnTo>
                  <a:lnTo>
                    <a:pt x="111302" y="93192"/>
                  </a:lnTo>
                  <a:lnTo>
                    <a:pt x="115925" y="79451"/>
                  </a:lnTo>
                  <a:lnTo>
                    <a:pt x="119405" y="65722"/>
                  </a:lnTo>
                  <a:lnTo>
                    <a:pt x="122021" y="52006"/>
                  </a:lnTo>
                  <a:lnTo>
                    <a:pt x="134327" y="63461"/>
                  </a:lnTo>
                  <a:lnTo>
                    <a:pt x="146227" y="84226"/>
                  </a:lnTo>
                  <a:lnTo>
                    <a:pt x="157848" y="114452"/>
                  </a:lnTo>
                  <a:lnTo>
                    <a:pt x="169354" y="154305"/>
                  </a:lnTo>
                  <a:lnTo>
                    <a:pt x="169354" y="54571"/>
                  </a:lnTo>
                  <a:lnTo>
                    <a:pt x="149529" y="19812"/>
                  </a:lnTo>
                  <a:lnTo>
                    <a:pt x="126593" y="0"/>
                  </a:lnTo>
                  <a:lnTo>
                    <a:pt x="114401" y="0"/>
                  </a:lnTo>
                  <a:lnTo>
                    <a:pt x="106781" y="3136"/>
                  </a:lnTo>
                  <a:lnTo>
                    <a:pt x="103733" y="10756"/>
                  </a:lnTo>
                  <a:lnTo>
                    <a:pt x="100685" y="16852"/>
                  </a:lnTo>
                  <a:lnTo>
                    <a:pt x="100685" y="21424"/>
                  </a:lnTo>
                  <a:lnTo>
                    <a:pt x="99161" y="25996"/>
                  </a:lnTo>
                  <a:lnTo>
                    <a:pt x="96113" y="38188"/>
                  </a:lnTo>
                  <a:lnTo>
                    <a:pt x="93802" y="43383"/>
                  </a:lnTo>
                  <a:lnTo>
                    <a:pt x="91351" y="49860"/>
                  </a:lnTo>
                  <a:lnTo>
                    <a:pt x="88607" y="57772"/>
                  </a:lnTo>
                  <a:lnTo>
                    <a:pt x="85445" y="67246"/>
                  </a:lnTo>
                  <a:lnTo>
                    <a:pt x="81114" y="77825"/>
                  </a:lnTo>
                  <a:lnTo>
                    <a:pt x="77050" y="88976"/>
                  </a:lnTo>
                  <a:lnTo>
                    <a:pt x="68580" y="113055"/>
                  </a:lnTo>
                  <a:lnTo>
                    <a:pt x="53581" y="152755"/>
                  </a:lnTo>
                  <a:lnTo>
                    <a:pt x="48768" y="166497"/>
                  </a:lnTo>
                  <a:lnTo>
                    <a:pt x="43319" y="181089"/>
                  </a:lnTo>
                  <a:lnTo>
                    <a:pt x="28956" y="221449"/>
                  </a:lnTo>
                  <a:lnTo>
                    <a:pt x="13741" y="259257"/>
                  </a:lnTo>
                  <a:lnTo>
                    <a:pt x="0" y="297751"/>
                  </a:lnTo>
                  <a:lnTo>
                    <a:pt x="0" y="300888"/>
                  </a:lnTo>
                  <a:lnTo>
                    <a:pt x="4572" y="302412"/>
                  </a:lnTo>
                  <a:lnTo>
                    <a:pt x="13716" y="306984"/>
                  </a:lnTo>
                  <a:lnTo>
                    <a:pt x="19812" y="308508"/>
                  </a:lnTo>
                  <a:lnTo>
                    <a:pt x="22860" y="308508"/>
                  </a:lnTo>
                  <a:lnTo>
                    <a:pt x="47993" y="257759"/>
                  </a:lnTo>
                  <a:lnTo>
                    <a:pt x="59436" y="215353"/>
                  </a:lnTo>
                  <a:lnTo>
                    <a:pt x="73253" y="211899"/>
                  </a:lnTo>
                  <a:lnTo>
                    <a:pt x="169354" y="187833"/>
                  </a:lnTo>
                  <a:lnTo>
                    <a:pt x="181546" y="184785"/>
                  </a:lnTo>
                  <a:lnTo>
                    <a:pt x="221170" y="269049"/>
                  </a:lnTo>
                  <a:lnTo>
                    <a:pt x="244043" y="317652"/>
                  </a:lnTo>
                  <a:lnTo>
                    <a:pt x="244043" y="319176"/>
                  </a:lnTo>
                  <a:lnTo>
                    <a:pt x="245567" y="319176"/>
                  </a:lnTo>
                  <a:lnTo>
                    <a:pt x="248704" y="316128"/>
                  </a:lnTo>
                  <a:lnTo>
                    <a:pt x="256324" y="313080"/>
                  </a:lnTo>
                  <a:lnTo>
                    <a:pt x="262420" y="308508"/>
                  </a:lnTo>
                  <a:lnTo>
                    <a:pt x="268516" y="302412"/>
                  </a:lnTo>
                  <a:lnTo>
                    <a:pt x="273088" y="296227"/>
                  </a:lnTo>
                  <a:close/>
                </a:path>
                <a:path extrusionOk="0" h="319405" w="817879">
                  <a:moveTo>
                    <a:pt x="558368" y="248881"/>
                  </a:moveTo>
                  <a:lnTo>
                    <a:pt x="553796" y="244309"/>
                  </a:lnTo>
                  <a:lnTo>
                    <a:pt x="543128" y="244309"/>
                  </a:lnTo>
                  <a:lnTo>
                    <a:pt x="474446" y="264223"/>
                  </a:lnTo>
                  <a:lnTo>
                    <a:pt x="465277" y="268503"/>
                  </a:lnTo>
                  <a:lnTo>
                    <a:pt x="455968" y="272224"/>
                  </a:lnTo>
                  <a:lnTo>
                    <a:pt x="446366" y="275361"/>
                  </a:lnTo>
                  <a:lnTo>
                    <a:pt x="436346" y="277939"/>
                  </a:lnTo>
                  <a:lnTo>
                    <a:pt x="426618" y="280822"/>
                  </a:lnTo>
                  <a:lnTo>
                    <a:pt x="415721" y="282702"/>
                  </a:lnTo>
                  <a:lnTo>
                    <a:pt x="403694" y="283730"/>
                  </a:lnTo>
                  <a:lnTo>
                    <a:pt x="390537" y="284035"/>
                  </a:lnTo>
                  <a:lnTo>
                    <a:pt x="378536" y="283464"/>
                  </a:lnTo>
                  <a:lnTo>
                    <a:pt x="339331" y="268058"/>
                  </a:lnTo>
                  <a:lnTo>
                    <a:pt x="326428" y="235165"/>
                  </a:lnTo>
                  <a:lnTo>
                    <a:pt x="326428" y="227545"/>
                  </a:lnTo>
                  <a:lnTo>
                    <a:pt x="350291" y="186969"/>
                  </a:lnTo>
                  <a:lnTo>
                    <a:pt x="389255" y="163499"/>
                  </a:lnTo>
                  <a:lnTo>
                    <a:pt x="433997" y="146824"/>
                  </a:lnTo>
                  <a:lnTo>
                    <a:pt x="459206" y="140487"/>
                  </a:lnTo>
                  <a:lnTo>
                    <a:pt x="468350" y="140487"/>
                  </a:lnTo>
                  <a:lnTo>
                    <a:pt x="472922" y="143535"/>
                  </a:lnTo>
                  <a:lnTo>
                    <a:pt x="475970" y="148107"/>
                  </a:lnTo>
                  <a:lnTo>
                    <a:pt x="477494" y="152781"/>
                  </a:lnTo>
                  <a:lnTo>
                    <a:pt x="480542" y="158877"/>
                  </a:lnTo>
                  <a:lnTo>
                    <a:pt x="482066" y="164973"/>
                  </a:lnTo>
                  <a:lnTo>
                    <a:pt x="485114" y="161925"/>
                  </a:lnTo>
                  <a:lnTo>
                    <a:pt x="488162" y="160401"/>
                  </a:lnTo>
                  <a:lnTo>
                    <a:pt x="495046" y="154914"/>
                  </a:lnTo>
                  <a:lnTo>
                    <a:pt x="499783" y="149682"/>
                  </a:lnTo>
                  <a:lnTo>
                    <a:pt x="502526" y="144462"/>
                  </a:lnTo>
                  <a:lnTo>
                    <a:pt x="503402" y="138963"/>
                  </a:lnTo>
                  <a:lnTo>
                    <a:pt x="503402" y="128295"/>
                  </a:lnTo>
                  <a:lnTo>
                    <a:pt x="500354" y="120675"/>
                  </a:lnTo>
                  <a:lnTo>
                    <a:pt x="492734" y="116103"/>
                  </a:lnTo>
                  <a:lnTo>
                    <a:pt x="488162" y="114579"/>
                  </a:lnTo>
                  <a:lnTo>
                    <a:pt x="485114" y="113055"/>
                  </a:lnTo>
                  <a:lnTo>
                    <a:pt x="466826" y="113055"/>
                  </a:lnTo>
                  <a:lnTo>
                    <a:pt x="463778" y="111531"/>
                  </a:lnTo>
                  <a:lnTo>
                    <a:pt x="445490" y="111531"/>
                  </a:lnTo>
                  <a:lnTo>
                    <a:pt x="437870" y="113055"/>
                  </a:lnTo>
                  <a:lnTo>
                    <a:pt x="427202" y="114579"/>
                  </a:lnTo>
                  <a:lnTo>
                    <a:pt x="406857" y="120281"/>
                  </a:lnTo>
                  <a:lnTo>
                    <a:pt x="367957" y="137947"/>
                  </a:lnTo>
                  <a:lnTo>
                    <a:pt x="332193" y="163436"/>
                  </a:lnTo>
                  <a:lnTo>
                    <a:pt x="305663" y="192417"/>
                  </a:lnTo>
                  <a:lnTo>
                    <a:pt x="291376" y="224497"/>
                  </a:lnTo>
                  <a:lnTo>
                    <a:pt x="291376" y="241261"/>
                  </a:lnTo>
                  <a:lnTo>
                    <a:pt x="311302" y="285940"/>
                  </a:lnTo>
                  <a:lnTo>
                    <a:pt x="352450" y="306184"/>
                  </a:lnTo>
                  <a:lnTo>
                    <a:pt x="395109" y="311556"/>
                  </a:lnTo>
                  <a:lnTo>
                    <a:pt x="404266" y="311226"/>
                  </a:lnTo>
                  <a:lnTo>
                    <a:pt x="415874" y="310032"/>
                  </a:lnTo>
                  <a:lnTo>
                    <a:pt x="430072" y="307708"/>
                  </a:lnTo>
                  <a:lnTo>
                    <a:pt x="447014" y="303936"/>
                  </a:lnTo>
                  <a:lnTo>
                    <a:pt x="456158" y="302539"/>
                  </a:lnTo>
                  <a:lnTo>
                    <a:pt x="518744" y="285559"/>
                  </a:lnTo>
                  <a:lnTo>
                    <a:pt x="556844" y="264223"/>
                  </a:lnTo>
                  <a:lnTo>
                    <a:pt x="556844" y="261175"/>
                  </a:lnTo>
                  <a:lnTo>
                    <a:pt x="558368" y="258127"/>
                  </a:lnTo>
                  <a:lnTo>
                    <a:pt x="558368" y="248881"/>
                  </a:lnTo>
                  <a:close/>
                </a:path>
                <a:path extrusionOk="0" h="319405" w="817879">
                  <a:moveTo>
                    <a:pt x="750570" y="129819"/>
                  </a:moveTo>
                  <a:lnTo>
                    <a:pt x="745998" y="131343"/>
                  </a:lnTo>
                  <a:lnTo>
                    <a:pt x="697331" y="131533"/>
                  </a:lnTo>
                  <a:lnTo>
                    <a:pt x="690308" y="131991"/>
                  </a:lnTo>
                  <a:lnTo>
                    <a:pt x="683425" y="132867"/>
                  </a:lnTo>
                  <a:lnTo>
                    <a:pt x="682548" y="125996"/>
                  </a:lnTo>
                  <a:lnTo>
                    <a:pt x="682091" y="118960"/>
                  </a:lnTo>
                  <a:lnTo>
                    <a:pt x="681901" y="103911"/>
                  </a:lnTo>
                  <a:lnTo>
                    <a:pt x="681355" y="76111"/>
                  </a:lnTo>
                  <a:lnTo>
                    <a:pt x="677405" y="31953"/>
                  </a:lnTo>
                  <a:lnTo>
                    <a:pt x="669709" y="9232"/>
                  </a:lnTo>
                  <a:lnTo>
                    <a:pt x="668185" y="9232"/>
                  </a:lnTo>
                  <a:lnTo>
                    <a:pt x="665137" y="7708"/>
                  </a:lnTo>
                  <a:lnTo>
                    <a:pt x="657517" y="7708"/>
                  </a:lnTo>
                  <a:lnTo>
                    <a:pt x="654469" y="10756"/>
                  </a:lnTo>
                  <a:lnTo>
                    <a:pt x="649897" y="13804"/>
                  </a:lnTo>
                  <a:lnTo>
                    <a:pt x="646849" y="16852"/>
                  </a:lnTo>
                  <a:lnTo>
                    <a:pt x="645325" y="19900"/>
                  </a:lnTo>
                  <a:lnTo>
                    <a:pt x="645325" y="137439"/>
                  </a:lnTo>
                  <a:lnTo>
                    <a:pt x="578167" y="137439"/>
                  </a:lnTo>
                  <a:lnTo>
                    <a:pt x="578167" y="168021"/>
                  </a:lnTo>
                  <a:lnTo>
                    <a:pt x="648373" y="168021"/>
                  </a:lnTo>
                  <a:lnTo>
                    <a:pt x="650468" y="181927"/>
                  </a:lnTo>
                  <a:lnTo>
                    <a:pt x="651154" y="189242"/>
                  </a:lnTo>
                  <a:lnTo>
                    <a:pt x="651421" y="196977"/>
                  </a:lnTo>
                  <a:lnTo>
                    <a:pt x="649897" y="268795"/>
                  </a:lnTo>
                  <a:lnTo>
                    <a:pt x="651319" y="290855"/>
                  </a:lnTo>
                  <a:lnTo>
                    <a:pt x="655612" y="306603"/>
                  </a:lnTo>
                  <a:lnTo>
                    <a:pt x="662749" y="316039"/>
                  </a:lnTo>
                  <a:lnTo>
                    <a:pt x="672757" y="319176"/>
                  </a:lnTo>
                  <a:lnTo>
                    <a:pt x="675805" y="319176"/>
                  </a:lnTo>
                  <a:lnTo>
                    <a:pt x="680377" y="317652"/>
                  </a:lnTo>
                  <a:lnTo>
                    <a:pt x="686473" y="314604"/>
                  </a:lnTo>
                  <a:lnTo>
                    <a:pt x="683425" y="160401"/>
                  </a:lnTo>
                  <a:lnTo>
                    <a:pt x="749046" y="161925"/>
                  </a:lnTo>
                  <a:lnTo>
                    <a:pt x="750570" y="129819"/>
                  </a:lnTo>
                  <a:close/>
                </a:path>
                <a:path extrusionOk="0" h="319405" w="817879">
                  <a:moveTo>
                    <a:pt x="805535" y="33616"/>
                  </a:moveTo>
                  <a:lnTo>
                    <a:pt x="804011" y="30568"/>
                  </a:lnTo>
                  <a:lnTo>
                    <a:pt x="799439" y="27520"/>
                  </a:lnTo>
                  <a:lnTo>
                    <a:pt x="791819" y="25996"/>
                  </a:lnTo>
                  <a:lnTo>
                    <a:pt x="772007" y="25996"/>
                  </a:lnTo>
                  <a:lnTo>
                    <a:pt x="765911" y="30568"/>
                  </a:lnTo>
                  <a:lnTo>
                    <a:pt x="765911" y="41236"/>
                  </a:lnTo>
                  <a:lnTo>
                    <a:pt x="768959" y="45808"/>
                  </a:lnTo>
                  <a:lnTo>
                    <a:pt x="772007" y="48856"/>
                  </a:lnTo>
                  <a:lnTo>
                    <a:pt x="776579" y="50482"/>
                  </a:lnTo>
                  <a:lnTo>
                    <a:pt x="781151" y="53530"/>
                  </a:lnTo>
                  <a:lnTo>
                    <a:pt x="796391" y="53530"/>
                  </a:lnTo>
                  <a:lnTo>
                    <a:pt x="799439" y="52006"/>
                  </a:lnTo>
                  <a:lnTo>
                    <a:pt x="802487" y="48856"/>
                  </a:lnTo>
                  <a:lnTo>
                    <a:pt x="805535" y="42760"/>
                  </a:lnTo>
                  <a:lnTo>
                    <a:pt x="805535" y="33616"/>
                  </a:lnTo>
                  <a:close/>
                </a:path>
                <a:path extrusionOk="0" h="319405" w="817879">
                  <a:moveTo>
                    <a:pt x="817727" y="294703"/>
                  </a:moveTo>
                  <a:lnTo>
                    <a:pt x="812965" y="191693"/>
                  </a:lnTo>
                  <a:lnTo>
                    <a:pt x="810221" y="145326"/>
                  </a:lnTo>
                  <a:lnTo>
                    <a:pt x="807059" y="102387"/>
                  </a:lnTo>
                  <a:lnTo>
                    <a:pt x="779627" y="102387"/>
                  </a:lnTo>
                  <a:lnTo>
                    <a:pt x="779627" y="303936"/>
                  </a:lnTo>
                  <a:lnTo>
                    <a:pt x="788771" y="308508"/>
                  </a:lnTo>
                  <a:lnTo>
                    <a:pt x="793343" y="310032"/>
                  </a:lnTo>
                  <a:lnTo>
                    <a:pt x="796391" y="310032"/>
                  </a:lnTo>
                  <a:lnTo>
                    <a:pt x="804659" y="308940"/>
                  </a:lnTo>
                  <a:lnTo>
                    <a:pt x="811060" y="305841"/>
                  </a:lnTo>
                  <a:lnTo>
                    <a:pt x="815467" y="301002"/>
                  </a:lnTo>
                  <a:lnTo>
                    <a:pt x="817727" y="29470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95" name="Google Shape;3495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79387" y="384810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6" name="Google Shape;3496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28084" y="361854"/>
              <a:ext cx="199929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7" name="Google Shape;3497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50874" y="380238"/>
              <a:ext cx="204406" cy="218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8" name="Google Shape;349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1400" y="766572"/>
            <a:ext cx="5300471" cy="4244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9" name="Google Shape;3499;p49"/>
          <p:cNvGrpSpPr/>
          <p:nvPr/>
        </p:nvGrpSpPr>
        <p:grpSpPr>
          <a:xfrm>
            <a:off x="175260" y="1264253"/>
            <a:ext cx="3273552" cy="2195226"/>
            <a:chOff x="175260" y="1264253"/>
            <a:chExt cx="3273552" cy="2195226"/>
          </a:xfrm>
        </p:grpSpPr>
        <p:pic>
          <p:nvPicPr>
            <p:cNvPr id="3500" name="Google Shape;3500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5260" y="1437132"/>
              <a:ext cx="3273552" cy="2022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1" name="Google Shape;3501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72241" y="1545993"/>
              <a:ext cx="248716" cy="251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2" name="Google Shape;3502;p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12412" y="1264253"/>
              <a:ext cx="1055750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3" name="Google Shape;3503;p49"/>
            <p:cNvSpPr/>
            <p:nvPr/>
          </p:nvSpPr>
          <p:spPr>
            <a:xfrm>
              <a:off x="2074087" y="1275016"/>
              <a:ext cx="81280" cy="119380"/>
            </a:xfrm>
            <a:custGeom>
              <a:rect b="b" l="l" r="r" t="t"/>
              <a:pathLst>
                <a:path extrusionOk="0" h="119380" w="81280">
                  <a:moveTo>
                    <a:pt x="45720" y="35052"/>
                  </a:moveTo>
                  <a:lnTo>
                    <a:pt x="26670" y="35052"/>
                  </a:lnTo>
                  <a:lnTo>
                    <a:pt x="26670" y="7620"/>
                  </a:lnTo>
                  <a:lnTo>
                    <a:pt x="13970" y="7620"/>
                  </a:lnTo>
                  <a:lnTo>
                    <a:pt x="13970" y="35052"/>
                  </a:lnTo>
                  <a:lnTo>
                    <a:pt x="0" y="35052"/>
                  </a:lnTo>
                  <a:lnTo>
                    <a:pt x="0" y="47345"/>
                  </a:lnTo>
                  <a:lnTo>
                    <a:pt x="13970" y="47345"/>
                  </a:lnTo>
                  <a:lnTo>
                    <a:pt x="13970" y="119062"/>
                  </a:lnTo>
                  <a:lnTo>
                    <a:pt x="26670" y="119062"/>
                  </a:lnTo>
                  <a:lnTo>
                    <a:pt x="26670" y="47345"/>
                  </a:lnTo>
                  <a:lnTo>
                    <a:pt x="45720" y="47345"/>
                  </a:lnTo>
                  <a:lnTo>
                    <a:pt x="45720" y="35052"/>
                  </a:lnTo>
                  <a:close/>
                </a:path>
                <a:path extrusionOk="0" h="119380" w="81280">
                  <a:moveTo>
                    <a:pt x="76466" y="35052"/>
                  </a:moveTo>
                  <a:lnTo>
                    <a:pt x="64274" y="35052"/>
                  </a:lnTo>
                  <a:lnTo>
                    <a:pt x="64274" y="119062"/>
                  </a:lnTo>
                  <a:lnTo>
                    <a:pt x="76466" y="119062"/>
                  </a:lnTo>
                  <a:lnTo>
                    <a:pt x="76466" y="35052"/>
                  </a:lnTo>
                  <a:close/>
                </a:path>
                <a:path extrusionOk="0" h="119380" w="81280">
                  <a:moveTo>
                    <a:pt x="81038" y="7620"/>
                  </a:moveTo>
                  <a:lnTo>
                    <a:pt x="79514" y="4572"/>
                  </a:lnTo>
                  <a:lnTo>
                    <a:pt x="76466" y="1524"/>
                  </a:lnTo>
                  <a:lnTo>
                    <a:pt x="73418" y="0"/>
                  </a:lnTo>
                  <a:lnTo>
                    <a:pt x="68846" y="0"/>
                  </a:lnTo>
                  <a:lnTo>
                    <a:pt x="65798" y="1524"/>
                  </a:lnTo>
                  <a:lnTo>
                    <a:pt x="62738" y="4572"/>
                  </a:lnTo>
                  <a:lnTo>
                    <a:pt x="61214" y="7620"/>
                  </a:lnTo>
                  <a:lnTo>
                    <a:pt x="61214" y="12192"/>
                  </a:lnTo>
                  <a:lnTo>
                    <a:pt x="62738" y="15240"/>
                  </a:lnTo>
                  <a:lnTo>
                    <a:pt x="65798" y="18288"/>
                  </a:lnTo>
                  <a:lnTo>
                    <a:pt x="68846" y="19812"/>
                  </a:lnTo>
                  <a:lnTo>
                    <a:pt x="73418" y="19812"/>
                  </a:lnTo>
                  <a:lnTo>
                    <a:pt x="76466" y="18288"/>
                  </a:lnTo>
                  <a:lnTo>
                    <a:pt x="79514" y="15240"/>
                  </a:lnTo>
                  <a:lnTo>
                    <a:pt x="81038" y="12192"/>
                  </a:lnTo>
                  <a:lnTo>
                    <a:pt x="81038" y="76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04" name="Google Shape;3504;p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75033" y="1307020"/>
              <a:ext cx="172307" cy="90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5" name="Google Shape;3505;p49"/>
            <p:cNvSpPr/>
            <p:nvPr/>
          </p:nvSpPr>
          <p:spPr>
            <a:xfrm>
              <a:off x="2432780" y="1357407"/>
              <a:ext cx="244475" cy="179070"/>
            </a:xfrm>
            <a:custGeom>
              <a:rect b="b" l="l" r="r" t="t"/>
              <a:pathLst>
                <a:path extrusionOk="0" h="179069" w="244475">
                  <a:moveTo>
                    <a:pt x="0" y="0"/>
                  </a:moveTo>
                  <a:lnTo>
                    <a:pt x="244125" y="178689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6" name="Google Shape;3506;p49"/>
            <p:cNvSpPr/>
            <p:nvPr/>
          </p:nvSpPr>
          <p:spPr>
            <a:xfrm>
              <a:off x="2667761" y="1522380"/>
              <a:ext cx="44450" cy="38100"/>
            </a:xfrm>
            <a:custGeom>
              <a:rect b="b" l="l" r="r" t="t"/>
              <a:pathLst>
                <a:path extrusionOk="0" h="38100" w="44450">
                  <a:moveTo>
                    <a:pt x="0" y="25907"/>
                  </a:moveTo>
                  <a:lnTo>
                    <a:pt x="19812" y="0"/>
                  </a:lnTo>
                  <a:lnTo>
                    <a:pt x="44291" y="38099"/>
                  </a:lnTo>
                  <a:lnTo>
                    <a:pt x="0" y="25907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7" name="Google Shape;3507;p49"/>
            <p:cNvSpPr/>
            <p:nvPr/>
          </p:nvSpPr>
          <p:spPr>
            <a:xfrm>
              <a:off x="2667761" y="1522380"/>
              <a:ext cx="44450" cy="38100"/>
            </a:xfrm>
            <a:custGeom>
              <a:rect b="b" l="l" r="r" t="t"/>
              <a:pathLst>
                <a:path extrusionOk="0" h="38100" w="44450">
                  <a:moveTo>
                    <a:pt x="0" y="25907"/>
                  </a:moveTo>
                  <a:lnTo>
                    <a:pt x="44291" y="38099"/>
                  </a:lnTo>
                  <a:lnTo>
                    <a:pt x="19812" y="0"/>
                  </a:lnTo>
                  <a:lnTo>
                    <a:pt x="0" y="25907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" name="Google Shape;35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34" y="226028"/>
            <a:ext cx="2189226" cy="37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p50"/>
          <p:cNvGrpSpPr/>
          <p:nvPr/>
        </p:nvGrpSpPr>
        <p:grpSpPr>
          <a:xfrm>
            <a:off x="2631173" y="273278"/>
            <a:ext cx="1524107" cy="325272"/>
            <a:chOff x="2631173" y="273278"/>
            <a:chExt cx="1524107" cy="325272"/>
          </a:xfrm>
        </p:grpSpPr>
        <p:sp>
          <p:nvSpPr>
            <p:cNvPr id="3514" name="Google Shape;3514;p50"/>
            <p:cNvSpPr/>
            <p:nvPr/>
          </p:nvSpPr>
          <p:spPr>
            <a:xfrm>
              <a:off x="2631173" y="273278"/>
              <a:ext cx="817880" cy="319405"/>
            </a:xfrm>
            <a:custGeom>
              <a:rect b="b" l="l" r="r" t="t"/>
              <a:pathLst>
                <a:path extrusionOk="0" h="319405" w="817879">
                  <a:moveTo>
                    <a:pt x="273088" y="296227"/>
                  </a:moveTo>
                  <a:lnTo>
                    <a:pt x="250545" y="258038"/>
                  </a:lnTo>
                  <a:lnTo>
                    <a:pt x="234149" y="215734"/>
                  </a:lnTo>
                  <a:lnTo>
                    <a:pt x="231838" y="207733"/>
                  </a:lnTo>
                  <a:lnTo>
                    <a:pt x="229349" y="199732"/>
                  </a:lnTo>
                  <a:lnTo>
                    <a:pt x="226695" y="192036"/>
                  </a:lnTo>
                  <a:lnTo>
                    <a:pt x="224345" y="184924"/>
                  </a:lnTo>
                  <a:lnTo>
                    <a:pt x="222694" y="178689"/>
                  </a:lnTo>
                  <a:lnTo>
                    <a:pt x="221170" y="177165"/>
                  </a:lnTo>
                  <a:lnTo>
                    <a:pt x="222694" y="175641"/>
                  </a:lnTo>
                  <a:lnTo>
                    <a:pt x="237947" y="175641"/>
                  </a:lnTo>
                  <a:lnTo>
                    <a:pt x="242519" y="177165"/>
                  </a:lnTo>
                  <a:lnTo>
                    <a:pt x="247091" y="177165"/>
                  </a:lnTo>
                  <a:lnTo>
                    <a:pt x="257098" y="176022"/>
                  </a:lnTo>
                  <a:lnTo>
                    <a:pt x="263931" y="172593"/>
                  </a:lnTo>
                  <a:lnTo>
                    <a:pt x="267322" y="166878"/>
                  </a:lnTo>
                  <a:lnTo>
                    <a:pt x="266992" y="158877"/>
                  </a:lnTo>
                  <a:lnTo>
                    <a:pt x="266992" y="154305"/>
                  </a:lnTo>
                  <a:lnTo>
                    <a:pt x="265468" y="151257"/>
                  </a:lnTo>
                  <a:lnTo>
                    <a:pt x="260896" y="149631"/>
                  </a:lnTo>
                  <a:lnTo>
                    <a:pt x="256324" y="148107"/>
                  </a:lnTo>
                  <a:lnTo>
                    <a:pt x="213550" y="148107"/>
                  </a:lnTo>
                  <a:lnTo>
                    <a:pt x="210502" y="145059"/>
                  </a:lnTo>
                  <a:lnTo>
                    <a:pt x="207454" y="140487"/>
                  </a:lnTo>
                  <a:lnTo>
                    <a:pt x="201790" y="132207"/>
                  </a:lnTo>
                  <a:lnTo>
                    <a:pt x="196405" y="123342"/>
                  </a:lnTo>
                  <a:lnTo>
                    <a:pt x="191604" y="113919"/>
                  </a:lnTo>
                  <a:lnTo>
                    <a:pt x="187642" y="103911"/>
                  </a:lnTo>
                  <a:lnTo>
                    <a:pt x="184213" y="94462"/>
                  </a:lnTo>
                  <a:lnTo>
                    <a:pt x="173926" y="64198"/>
                  </a:lnTo>
                  <a:lnTo>
                    <a:pt x="169570" y="55041"/>
                  </a:lnTo>
                  <a:lnTo>
                    <a:pt x="169354" y="54571"/>
                  </a:lnTo>
                  <a:lnTo>
                    <a:pt x="169354" y="154305"/>
                  </a:lnTo>
                  <a:lnTo>
                    <a:pt x="161734" y="157353"/>
                  </a:lnTo>
                  <a:lnTo>
                    <a:pt x="154025" y="160401"/>
                  </a:lnTo>
                  <a:lnTo>
                    <a:pt x="147929" y="163449"/>
                  </a:lnTo>
                  <a:lnTo>
                    <a:pt x="126187" y="171450"/>
                  </a:lnTo>
                  <a:lnTo>
                    <a:pt x="106591" y="177165"/>
                  </a:lnTo>
                  <a:lnTo>
                    <a:pt x="88988" y="180594"/>
                  </a:lnTo>
                  <a:lnTo>
                    <a:pt x="73253" y="181737"/>
                  </a:lnTo>
                  <a:lnTo>
                    <a:pt x="75806" y="174637"/>
                  </a:lnTo>
                  <a:lnTo>
                    <a:pt x="78778" y="167259"/>
                  </a:lnTo>
                  <a:lnTo>
                    <a:pt x="82042" y="159880"/>
                  </a:lnTo>
                  <a:lnTo>
                    <a:pt x="85445" y="152781"/>
                  </a:lnTo>
                  <a:lnTo>
                    <a:pt x="90043" y="143865"/>
                  </a:lnTo>
                  <a:lnTo>
                    <a:pt x="94780" y="133261"/>
                  </a:lnTo>
                  <a:lnTo>
                    <a:pt x="99809" y="120967"/>
                  </a:lnTo>
                  <a:lnTo>
                    <a:pt x="105257" y="106959"/>
                  </a:lnTo>
                  <a:lnTo>
                    <a:pt x="111302" y="93192"/>
                  </a:lnTo>
                  <a:lnTo>
                    <a:pt x="115925" y="79451"/>
                  </a:lnTo>
                  <a:lnTo>
                    <a:pt x="119405" y="65722"/>
                  </a:lnTo>
                  <a:lnTo>
                    <a:pt x="122021" y="52006"/>
                  </a:lnTo>
                  <a:lnTo>
                    <a:pt x="134327" y="63461"/>
                  </a:lnTo>
                  <a:lnTo>
                    <a:pt x="146227" y="84226"/>
                  </a:lnTo>
                  <a:lnTo>
                    <a:pt x="157848" y="114452"/>
                  </a:lnTo>
                  <a:lnTo>
                    <a:pt x="169354" y="154305"/>
                  </a:lnTo>
                  <a:lnTo>
                    <a:pt x="169354" y="54571"/>
                  </a:lnTo>
                  <a:lnTo>
                    <a:pt x="149529" y="19812"/>
                  </a:lnTo>
                  <a:lnTo>
                    <a:pt x="126593" y="0"/>
                  </a:lnTo>
                  <a:lnTo>
                    <a:pt x="114401" y="0"/>
                  </a:lnTo>
                  <a:lnTo>
                    <a:pt x="106781" y="3136"/>
                  </a:lnTo>
                  <a:lnTo>
                    <a:pt x="103733" y="10756"/>
                  </a:lnTo>
                  <a:lnTo>
                    <a:pt x="100685" y="16852"/>
                  </a:lnTo>
                  <a:lnTo>
                    <a:pt x="100685" y="21424"/>
                  </a:lnTo>
                  <a:lnTo>
                    <a:pt x="99161" y="25996"/>
                  </a:lnTo>
                  <a:lnTo>
                    <a:pt x="96113" y="38188"/>
                  </a:lnTo>
                  <a:lnTo>
                    <a:pt x="93802" y="43383"/>
                  </a:lnTo>
                  <a:lnTo>
                    <a:pt x="91351" y="49860"/>
                  </a:lnTo>
                  <a:lnTo>
                    <a:pt x="88607" y="57772"/>
                  </a:lnTo>
                  <a:lnTo>
                    <a:pt x="85445" y="67246"/>
                  </a:lnTo>
                  <a:lnTo>
                    <a:pt x="81114" y="77825"/>
                  </a:lnTo>
                  <a:lnTo>
                    <a:pt x="77050" y="88976"/>
                  </a:lnTo>
                  <a:lnTo>
                    <a:pt x="68580" y="113055"/>
                  </a:lnTo>
                  <a:lnTo>
                    <a:pt x="53581" y="152755"/>
                  </a:lnTo>
                  <a:lnTo>
                    <a:pt x="48768" y="166497"/>
                  </a:lnTo>
                  <a:lnTo>
                    <a:pt x="43319" y="181089"/>
                  </a:lnTo>
                  <a:lnTo>
                    <a:pt x="28956" y="221449"/>
                  </a:lnTo>
                  <a:lnTo>
                    <a:pt x="13741" y="259257"/>
                  </a:lnTo>
                  <a:lnTo>
                    <a:pt x="0" y="297751"/>
                  </a:lnTo>
                  <a:lnTo>
                    <a:pt x="0" y="300888"/>
                  </a:lnTo>
                  <a:lnTo>
                    <a:pt x="4572" y="302412"/>
                  </a:lnTo>
                  <a:lnTo>
                    <a:pt x="13716" y="306984"/>
                  </a:lnTo>
                  <a:lnTo>
                    <a:pt x="19812" y="308508"/>
                  </a:lnTo>
                  <a:lnTo>
                    <a:pt x="22860" y="308508"/>
                  </a:lnTo>
                  <a:lnTo>
                    <a:pt x="47993" y="257759"/>
                  </a:lnTo>
                  <a:lnTo>
                    <a:pt x="59436" y="215353"/>
                  </a:lnTo>
                  <a:lnTo>
                    <a:pt x="73253" y="211899"/>
                  </a:lnTo>
                  <a:lnTo>
                    <a:pt x="169354" y="187833"/>
                  </a:lnTo>
                  <a:lnTo>
                    <a:pt x="181546" y="184785"/>
                  </a:lnTo>
                  <a:lnTo>
                    <a:pt x="221170" y="269049"/>
                  </a:lnTo>
                  <a:lnTo>
                    <a:pt x="244043" y="317652"/>
                  </a:lnTo>
                  <a:lnTo>
                    <a:pt x="244043" y="319176"/>
                  </a:lnTo>
                  <a:lnTo>
                    <a:pt x="245567" y="319176"/>
                  </a:lnTo>
                  <a:lnTo>
                    <a:pt x="248704" y="316128"/>
                  </a:lnTo>
                  <a:lnTo>
                    <a:pt x="256324" y="313080"/>
                  </a:lnTo>
                  <a:lnTo>
                    <a:pt x="262420" y="308508"/>
                  </a:lnTo>
                  <a:lnTo>
                    <a:pt x="268516" y="302412"/>
                  </a:lnTo>
                  <a:lnTo>
                    <a:pt x="273088" y="296227"/>
                  </a:lnTo>
                  <a:close/>
                </a:path>
                <a:path extrusionOk="0" h="319405" w="817879">
                  <a:moveTo>
                    <a:pt x="558368" y="248881"/>
                  </a:moveTo>
                  <a:lnTo>
                    <a:pt x="553796" y="244309"/>
                  </a:lnTo>
                  <a:lnTo>
                    <a:pt x="543128" y="244309"/>
                  </a:lnTo>
                  <a:lnTo>
                    <a:pt x="474446" y="264223"/>
                  </a:lnTo>
                  <a:lnTo>
                    <a:pt x="465277" y="268503"/>
                  </a:lnTo>
                  <a:lnTo>
                    <a:pt x="455968" y="272224"/>
                  </a:lnTo>
                  <a:lnTo>
                    <a:pt x="446366" y="275361"/>
                  </a:lnTo>
                  <a:lnTo>
                    <a:pt x="436346" y="277939"/>
                  </a:lnTo>
                  <a:lnTo>
                    <a:pt x="426618" y="280822"/>
                  </a:lnTo>
                  <a:lnTo>
                    <a:pt x="415721" y="282702"/>
                  </a:lnTo>
                  <a:lnTo>
                    <a:pt x="403694" y="283730"/>
                  </a:lnTo>
                  <a:lnTo>
                    <a:pt x="390537" y="284035"/>
                  </a:lnTo>
                  <a:lnTo>
                    <a:pt x="378536" y="283464"/>
                  </a:lnTo>
                  <a:lnTo>
                    <a:pt x="339331" y="268058"/>
                  </a:lnTo>
                  <a:lnTo>
                    <a:pt x="326428" y="235165"/>
                  </a:lnTo>
                  <a:lnTo>
                    <a:pt x="326428" y="227545"/>
                  </a:lnTo>
                  <a:lnTo>
                    <a:pt x="350291" y="186969"/>
                  </a:lnTo>
                  <a:lnTo>
                    <a:pt x="389255" y="163499"/>
                  </a:lnTo>
                  <a:lnTo>
                    <a:pt x="433997" y="146824"/>
                  </a:lnTo>
                  <a:lnTo>
                    <a:pt x="459206" y="140487"/>
                  </a:lnTo>
                  <a:lnTo>
                    <a:pt x="468350" y="140487"/>
                  </a:lnTo>
                  <a:lnTo>
                    <a:pt x="472922" y="143535"/>
                  </a:lnTo>
                  <a:lnTo>
                    <a:pt x="475970" y="148107"/>
                  </a:lnTo>
                  <a:lnTo>
                    <a:pt x="477494" y="152781"/>
                  </a:lnTo>
                  <a:lnTo>
                    <a:pt x="480542" y="158877"/>
                  </a:lnTo>
                  <a:lnTo>
                    <a:pt x="482066" y="164973"/>
                  </a:lnTo>
                  <a:lnTo>
                    <a:pt x="485114" y="161925"/>
                  </a:lnTo>
                  <a:lnTo>
                    <a:pt x="488162" y="160401"/>
                  </a:lnTo>
                  <a:lnTo>
                    <a:pt x="495046" y="154914"/>
                  </a:lnTo>
                  <a:lnTo>
                    <a:pt x="499783" y="149682"/>
                  </a:lnTo>
                  <a:lnTo>
                    <a:pt x="502526" y="144462"/>
                  </a:lnTo>
                  <a:lnTo>
                    <a:pt x="503402" y="138963"/>
                  </a:lnTo>
                  <a:lnTo>
                    <a:pt x="503402" y="128295"/>
                  </a:lnTo>
                  <a:lnTo>
                    <a:pt x="500354" y="120675"/>
                  </a:lnTo>
                  <a:lnTo>
                    <a:pt x="492734" y="116103"/>
                  </a:lnTo>
                  <a:lnTo>
                    <a:pt x="488162" y="114579"/>
                  </a:lnTo>
                  <a:lnTo>
                    <a:pt x="485114" y="113055"/>
                  </a:lnTo>
                  <a:lnTo>
                    <a:pt x="466826" y="113055"/>
                  </a:lnTo>
                  <a:lnTo>
                    <a:pt x="463778" y="111531"/>
                  </a:lnTo>
                  <a:lnTo>
                    <a:pt x="445490" y="111531"/>
                  </a:lnTo>
                  <a:lnTo>
                    <a:pt x="437870" y="113055"/>
                  </a:lnTo>
                  <a:lnTo>
                    <a:pt x="427202" y="114579"/>
                  </a:lnTo>
                  <a:lnTo>
                    <a:pt x="406857" y="120281"/>
                  </a:lnTo>
                  <a:lnTo>
                    <a:pt x="367957" y="137947"/>
                  </a:lnTo>
                  <a:lnTo>
                    <a:pt x="332193" y="163436"/>
                  </a:lnTo>
                  <a:lnTo>
                    <a:pt x="305663" y="192417"/>
                  </a:lnTo>
                  <a:lnTo>
                    <a:pt x="291376" y="224497"/>
                  </a:lnTo>
                  <a:lnTo>
                    <a:pt x="291376" y="241261"/>
                  </a:lnTo>
                  <a:lnTo>
                    <a:pt x="311302" y="285940"/>
                  </a:lnTo>
                  <a:lnTo>
                    <a:pt x="352450" y="306184"/>
                  </a:lnTo>
                  <a:lnTo>
                    <a:pt x="395109" y="311556"/>
                  </a:lnTo>
                  <a:lnTo>
                    <a:pt x="404266" y="311226"/>
                  </a:lnTo>
                  <a:lnTo>
                    <a:pt x="415874" y="310032"/>
                  </a:lnTo>
                  <a:lnTo>
                    <a:pt x="430072" y="307708"/>
                  </a:lnTo>
                  <a:lnTo>
                    <a:pt x="447014" y="303936"/>
                  </a:lnTo>
                  <a:lnTo>
                    <a:pt x="456158" y="302539"/>
                  </a:lnTo>
                  <a:lnTo>
                    <a:pt x="518744" y="285559"/>
                  </a:lnTo>
                  <a:lnTo>
                    <a:pt x="556844" y="264223"/>
                  </a:lnTo>
                  <a:lnTo>
                    <a:pt x="556844" y="261175"/>
                  </a:lnTo>
                  <a:lnTo>
                    <a:pt x="558368" y="258127"/>
                  </a:lnTo>
                  <a:lnTo>
                    <a:pt x="558368" y="248881"/>
                  </a:lnTo>
                  <a:close/>
                </a:path>
                <a:path extrusionOk="0" h="319405" w="817879">
                  <a:moveTo>
                    <a:pt x="750570" y="129819"/>
                  </a:moveTo>
                  <a:lnTo>
                    <a:pt x="745998" y="131343"/>
                  </a:lnTo>
                  <a:lnTo>
                    <a:pt x="697331" y="131533"/>
                  </a:lnTo>
                  <a:lnTo>
                    <a:pt x="690308" y="131991"/>
                  </a:lnTo>
                  <a:lnTo>
                    <a:pt x="683425" y="132867"/>
                  </a:lnTo>
                  <a:lnTo>
                    <a:pt x="682548" y="125996"/>
                  </a:lnTo>
                  <a:lnTo>
                    <a:pt x="682091" y="118960"/>
                  </a:lnTo>
                  <a:lnTo>
                    <a:pt x="681901" y="103911"/>
                  </a:lnTo>
                  <a:lnTo>
                    <a:pt x="681355" y="76111"/>
                  </a:lnTo>
                  <a:lnTo>
                    <a:pt x="677405" y="31953"/>
                  </a:lnTo>
                  <a:lnTo>
                    <a:pt x="669709" y="9232"/>
                  </a:lnTo>
                  <a:lnTo>
                    <a:pt x="668185" y="9232"/>
                  </a:lnTo>
                  <a:lnTo>
                    <a:pt x="665137" y="7708"/>
                  </a:lnTo>
                  <a:lnTo>
                    <a:pt x="657517" y="7708"/>
                  </a:lnTo>
                  <a:lnTo>
                    <a:pt x="654469" y="10756"/>
                  </a:lnTo>
                  <a:lnTo>
                    <a:pt x="649897" y="13804"/>
                  </a:lnTo>
                  <a:lnTo>
                    <a:pt x="646849" y="16852"/>
                  </a:lnTo>
                  <a:lnTo>
                    <a:pt x="645325" y="19900"/>
                  </a:lnTo>
                  <a:lnTo>
                    <a:pt x="645325" y="137439"/>
                  </a:lnTo>
                  <a:lnTo>
                    <a:pt x="578167" y="137439"/>
                  </a:lnTo>
                  <a:lnTo>
                    <a:pt x="578167" y="168021"/>
                  </a:lnTo>
                  <a:lnTo>
                    <a:pt x="648373" y="168021"/>
                  </a:lnTo>
                  <a:lnTo>
                    <a:pt x="650468" y="181927"/>
                  </a:lnTo>
                  <a:lnTo>
                    <a:pt x="651154" y="189242"/>
                  </a:lnTo>
                  <a:lnTo>
                    <a:pt x="651421" y="196977"/>
                  </a:lnTo>
                  <a:lnTo>
                    <a:pt x="649897" y="268795"/>
                  </a:lnTo>
                  <a:lnTo>
                    <a:pt x="651319" y="290855"/>
                  </a:lnTo>
                  <a:lnTo>
                    <a:pt x="655612" y="306603"/>
                  </a:lnTo>
                  <a:lnTo>
                    <a:pt x="662749" y="316039"/>
                  </a:lnTo>
                  <a:lnTo>
                    <a:pt x="672757" y="319176"/>
                  </a:lnTo>
                  <a:lnTo>
                    <a:pt x="675805" y="319176"/>
                  </a:lnTo>
                  <a:lnTo>
                    <a:pt x="680377" y="317652"/>
                  </a:lnTo>
                  <a:lnTo>
                    <a:pt x="686473" y="314604"/>
                  </a:lnTo>
                  <a:lnTo>
                    <a:pt x="683425" y="160401"/>
                  </a:lnTo>
                  <a:lnTo>
                    <a:pt x="749046" y="161925"/>
                  </a:lnTo>
                  <a:lnTo>
                    <a:pt x="750570" y="129819"/>
                  </a:lnTo>
                  <a:close/>
                </a:path>
                <a:path extrusionOk="0" h="319405" w="817879">
                  <a:moveTo>
                    <a:pt x="805535" y="33616"/>
                  </a:moveTo>
                  <a:lnTo>
                    <a:pt x="804011" y="30568"/>
                  </a:lnTo>
                  <a:lnTo>
                    <a:pt x="799439" y="27520"/>
                  </a:lnTo>
                  <a:lnTo>
                    <a:pt x="791819" y="25996"/>
                  </a:lnTo>
                  <a:lnTo>
                    <a:pt x="772007" y="25996"/>
                  </a:lnTo>
                  <a:lnTo>
                    <a:pt x="765911" y="30568"/>
                  </a:lnTo>
                  <a:lnTo>
                    <a:pt x="765911" y="41236"/>
                  </a:lnTo>
                  <a:lnTo>
                    <a:pt x="768959" y="45808"/>
                  </a:lnTo>
                  <a:lnTo>
                    <a:pt x="772007" y="48856"/>
                  </a:lnTo>
                  <a:lnTo>
                    <a:pt x="776579" y="50482"/>
                  </a:lnTo>
                  <a:lnTo>
                    <a:pt x="781151" y="53530"/>
                  </a:lnTo>
                  <a:lnTo>
                    <a:pt x="796391" y="53530"/>
                  </a:lnTo>
                  <a:lnTo>
                    <a:pt x="799439" y="52006"/>
                  </a:lnTo>
                  <a:lnTo>
                    <a:pt x="802487" y="48856"/>
                  </a:lnTo>
                  <a:lnTo>
                    <a:pt x="805535" y="42760"/>
                  </a:lnTo>
                  <a:lnTo>
                    <a:pt x="805535" y="33616"/>
                  </a:lnTo>
                  <a:close/>
                </a:path>
                <a:path extrusionOk="0" h="319405" w="817879">
                  <a:moveTo>
                    <a:pt x="817727" y="294703"/>
                  </a:moveTo>
                  <a:lnTo>
                    <a:pt x="812965" y="191693"/>
                  </a:lnTo>
                  <a:lnTo>
                    <a:pt x="810221" y="145326"/>
                  </a:lnTo>
                  <a:lnTo>
                    <a:pt x="807059" y="102387"/>
                  </a:lnTo>
                  <a:lnTo>
                    <a:pt x="779627" y="102387"/>
                  </a:lnTo>
                  <a:lnTo>
                    <a:pt x="779627" y="303936"/>
                  </a:lnTo>
                  <a:lnTo>
                    <a:pt x="788771" y="308508"/>
                  </a:lnTo>
                  <a:lnTo>
                    <a:pt x="793343" y="310032"/>
                  </a:lnTo>
                  <a:lnTo>
                    <a:pt x="796391" y="310032"/>
                  </a:lnTo>
                  <a:lnTo>
                    <a:pt x="804659" y="308940"/>
                  </a:lnTo>
                  <a:lnTo>
                    <a:pt x="811060" y="305841"/>
                  </a:lnTo>
                  <a:lnTo>
                    <a:pt x="815467" y="301002"/>
                  </a:lnTo>
                  <a:lnTo>
                    <a:pt x="817727" y="29470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15" name="Google Shape;3515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79387" y="384810"/>
              <a:ext cx="225837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6" name="Google Shape;3516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28084" y="361854"/>
              <a:ext cx="199929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7" name="Google Shape;3517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50874" y="380238"/>
              <a:ext cx="204406" cy="218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8" name="Google Shape;351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327" y="1299400"/>
            <a:ext cx="419576" cy="13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Google Shape;3519;p50"/>
          <p:cNvSpPr/>
          <p:nvPr/>
        </p:nvSpPr>
        <p:spPr>
          <a:xfrm>
            <a:off x="1576946" y="1307020"/>
            <a:ext cx="38100" cy="122555"/>
          </a:xfrm>
          <a:custGeom>
            <a:rect b="b" l="l" r="r" t="t"/>
            <a:pathLst>
              <a:path extrusionOk="0" h="122555" w="38100">
                <a:moveTo>
                  <a:pt x="38100" y="109918"/>
                </a:moveTo>
                <a:lnTo>
                  <a:pt x="25400" y="109918"/>
                </a:lnTo>
                <a:lnTo>
                  <a:pt x="25400" y="0"/>
                </a:lnTo>
                <a:lnTo>
                  <a:pt x="12700" y="0"/>
                </a:lnTo>
                <a:lnTo>
                  <a:pt x="0" y="0"/>
                </a:lnTo>
                <a:lnTo>
                  <a:pt x="0" y="12293"/>
                </a:lnTo>
                <a:lnTo>
                  <a:pt x="12700" y="12293"/>
                </a:lnTo>
                <a:lnTo>
                  <a:pt x="12700" y="109918"/>
                </a:lnTo>
                <a:lnTo>
                  <a:pt x="0" y="109918"/>
                </a:lnTo>
                <a:lnTo>
                  <a:pt x="0" y="122212"/>
                </a:lnTo>
                <a:lnTo>
                  <a:pt x="12700" y="122212"/>
                </a:lnTo>
                <a:lnTo>
                  <a:pt x="25400" y="122212"/>
                </a:lnTo>
                <a:lnTo>
                  <a:pt x="38100" y="122212"/>
                </a:lnTo>
                <a:lnTo>
                  <a:pt x="38100" y="1099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20" name="Google Shape;3520;p50"/>
          <p:cNvGrpSpPr/>
          <p:nvPr/>
        </p:nvGrpSpPr>
        <p:grpSpPr>
          <a:xfrm>
            <a:off x="1670011" y="1299400"/>
            <a:ext cx="323380" cy="133286"/>
            <a:chOff x="1670011" y="1299400"/>
            <a:chExt cx="323380" cy="133286"/>
          </a:xfrm>
        </p:grpSpPr>
        <p:sp>
          <p:nvSpPr>
            <p:cNvPr id="3521" name="Google Shape;3521;p50"/>
            <p:cNvSpPr/>
            <p:nvPr/>
          </p:nvSpPr>
          <p:spPr>
            <a:xfrm>
              <a:off x="1670011" y="1299971"/>
              <a:ext cx="147955" cy="132715"/>
            </a:xfrm>
            <a:custGeom>
              <a:rect b="b" l="l" r="r" t="t"/>
              <a:pathLst>
                <a:path extrusionOk="0" h="132715" w="147955">
                  <a:moveTo>
                    <a:pt x="74764" y="115443"/>
                  </a:moveTo>
                  <a:lnTo>
                    <a:pt x="65620" y="109347"/>
                  </a:lnTo>
                  <a:lnTo>
                    <a:pt x="62572" y="113919"/>
                  </a:lnTo>
                  <a:lnTo>
                    <a:pt x="57912" y="115443"/>
                  </a:lnTo>
                  <a:lnTo>
                    <a:pt x="54864" y="118491"/>
                  </a:lnTo>
                  <a:lnTo>
                    <a:pt x="51816" y="120116"/>
                  </a:lnTo>
                  <a:lnTo>
                    <a:pt x="47244" y="121640"/>
                  </a:lnTo>
                  <a:lnTo>
                    <a:pt x="35052" y="121640"/>
                  </a:lnTo>
                  <a:lnTo>
                    <a:pt x="30480" y="120116"/>
                  </a:lnTo>
                  <a:lnTo>
                    <a:pt x="21336" y="113919"/>
                  </a:lnTo>
                  <a:lnTo>
                    <a:pt x="12192" y="100203"/>
                  </a:lnTo>
                  <a:lnTo>
                    <a:pt x="12192" y="81915"/>
                  </a:lnTo>
                  <a:lnTo>
                    <a:pt x="15240" y="69723"/>
                  </a:lnTo>
                  <a:lnTo>
                    <a:pt x="21336" y="60490"/>
                  </a:lnTo>
                  <a:lnTo>
                    <a:pt x="25908" y="58966"/>
                  </a:lnTo>
                  <a:lnTo>
                    <a:pt x="30480" y="55918"/>
                  </a:lnTo>
                  <a:lnTo>
                    <a:pt x="35052" y="54394"/>
                  </a:lnTo>
                  <a:lnTo>
                    <a:pt x="41148" y="54394"/>
                  </a:lnTo>
                  <a:lnTo>
                    <a:pt x="47726" y="55232"/>
                  </a:lnTo>
                  <a:lnTo>
                    <a:pt x="53733" y="57632"/>
                  </a:lnTo>
                  <a:lnTo>
                    <a:pt x="59194" y="61468"/>
                  </a:lnTo>
                  <a:lnTo>
                    <a:pt x="64096" y="66586"/>
                  </a:lnTo>
                  <a:lnTo>
                    <a:pt x="71716" y="60490"/>
                  </a:lnTo>
                  <a:lnTo>
                    <a:pt x="47244" y="43726"/>
                  </a:lnTo>
                  <a:lnTo>
                    <a:pt x="33528" y="43726"/>
                  </a:lnTo>
                  <a:lnTo>
                    <a:pt x="25908" y="45250"/>
                  </a:lnTo>
                  <a:lnTo>
                    <a:pt x="19812" y="48298"/>
                  </a:lnTo>
                  <a:lnTo>
                    <a:pt x="7620" y="57442"/>
                  </a:lnTo>
                  <a:lnTo>
                    <a:pt x="4572" y="65062"/>
                  </a:lnTo>
                  <a:lnTo>
                    <a:pt x="1524" y="71247"/>
                  </a:lnTo>
                  <a:lnTo>
                    <a:pt x="0" y="78867"/>
                  </a:lnTo>
                  <a:lnTo>
                    <a:pt x="0" y="95631"/>
                  </a:lnTo>
                  <a:lnTo>
                    <a:pt x="1524" y="103251"/>
                  </a:lnTo>
                  <a:lnTo>
                    <a:pt x="4572" y="110871"/>
                  </a:lnTo>
                  <a:lnTo>
                    <a:pt x="13716" y="123164"/>
                  </a:lnTo>
                  <a:lnTo>
                    <a:pt x="19812" y="126212"/>
                  </a:lnTo>
                  <a:lnTo>
                    <a:pt x="25908" y="130784"/>
                  </a:lnTo>
                  <a:lnTo>
                    <a:pt x="33528" y="132308"/>
                  </a:lnTo>
                  <a:lnTo>
                    <a:pt x="41148" y="132308"/>
                  </a:lnTo>
                  <a:lnTo>
                    <a:pt x="47244" y="132308"/>
                  </a:lnTo>
                  <a:lnTo>
                    <a:pt x="53340" y="130784"/>
                  </a:lnTo>
                  <a:lnTo>
                    <a:pt x="65620" y="124688"/>
                  </a:lnTo>
                  <a:lnTo>
                    <a:pt x="70192" y="121640"/>
                  </a:lnTo>
                  <a:lnTo>
                    <a:pt x="74764" y="115443"/>
                  </a:lnTo>
                  <a:close/>
                </a:path>
                <a:path extrusionOk="0" h="132715" w="147955">
                  <a:moveTo>
                    <a:pt x="103924" y="0"/>
                  </a:moveTo>
                  <a:lnTo>
                    <a:pt x="91732" y="0"/>
                  </a:lnTo>
                  <a:lnTo>
                    <a:pt x="91732" y="129540"/>
                  </a:lnTo>
                  <a:lnTo>
                    <a:pt x="103924" y="129540"/>
                  </a:lnTo>
                  <a:lnTo>
                    <a:pt x="103924" y="0"/>
                  </a:lnTo>
                  <a:close/>
                </a:path>
                <a:path extrusionOk="0" h="132715" w="147955">
                  <a:moveTo>
                    <a:pt x="144881" y="45250"/>
                  </a:moveTo>
                  <a:lnTo>
                    <a:pt x="132689" y="45250"/>
                  </a:lnTo>
                  <a:lnTo>
                    <a:pt x="132689" y="129260"/>
                  </a:lnTo>
                  <a:lnTo>
                    <a:pt x="144881" y="129260"/>
                  </a:lnTo>
                  <a:lnTo>
                    <a:pt x="144881" y="45250"/>
                  </a:lnTo>
                  <a:close/>
                </a:path>
                <a:path extrusionOk="0" h="132715" w="147955">
                  <a:moveTo>
                    <a:pt x="147929" y="14668"/>
                  </a:moveTo>
                  <a:lnTo>
                    <a:pt x="144881" y="13144"/>
                  </a:lnTo>
                  <a:lnTo>
                    <a:pt x="141833" y="10096"/>
                  </a:lnTo>
                  <a:lnTo>
                    <a:pt x="135737" y="10096"/>
                  </a:lnTo>
                  <a:lnTo>
                    <a:pt x="134213" y="11620"/>
                  </a:lnTo>
                  <a:lnTo>
                    <a:pt x="131152" y="13144"/>
                  </a:lnTo>
                  <a:lnTo>
                    <a:pt x="129628" y="14668"/>
                  </a:lnTo>
                  <a:lnTo>
                    <a:pt x="129628" y="25438"/>
                  </a:lnTo>
                  <a:lnTo>
                    <a:pt x="131152" y="26962"/>
                  </a:lnTo>
                  <a:lnTo>
                    <a:pt x="134213" y="28486"/>
                  </a:lnTo>
                  <a:lnTo>
                    <a:pt x="135737" y="30010"/>
                  </a:lnTo>
                  <a:lnTo>
                    <a:pt x="141833" y="30010"/>
                  </a:lnTo>
                  <a:lnTo>
                    <a:pt x="144881" y="26962"/>
                  </a:lnTo>
                  <a:lnTo>
                    <a:pt x="147929" y="25438"/>
                  </a:lnTo>
                  <a:lnTo>
                    <a:pt x="147929" y="14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22" name="Google Shape;3522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37848" y="1299400"/>
              <a:ext cx="155543" cy="1328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3" name="Google Shape;3523;p50"/>
          <p:cNvGrpSpPr/>
          <p:nvPr/>
        </p:nvGrpSpPr>
        <p:grpSpPr>
          <a:xfrm>
            <a:off x="2040731" y="1343691"/>
            <a:ext cx="214058" cy="88582"/>
            <a:chOff x="2040731" y="1343691"/>
            <a:chExt cx="214058" cy="88582"/>
          </a:xfrm>
        </p:grpSpPr>
        <p:pic>
          <p:nvPicPr>
            <p:cNvPr id="3524" name="Google Shape;3524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40731" y="1343691"/>
              <a:ext cx="172402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5" name="Google Shape;3525;p50"/>
            <p:cNvSpPr/>
            <p:nvPr/>
          </p:nvSpPr>
          <p:spPr>
            <a:xfrm>
              <a:off x="2234469" y="1345215"/>
              <a:ext cx="20320" cy="85725"/>
            </a:xfrm>
            <a:custGeom>
              <a:rect b="b" l="l" r="r" t="t"/>
              <a:pathLst>
                <a:path extrusionOk="0" h="85725" w="20319">
                  <a:moveTo>
                    <a:pt x="0" y="12192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2192" y="0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9812" y="7620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6764" y="16764"/>
                  </a:lnTo>
                  <a:lnTo>
                    <a:pt x="15240" y="18288"/>
                  </a:lnTo>
                  <a:lnTo>
                    <a:pt x="12192" y="19812"/>
                  </a:lnTo>
                  <a:lnTo>
                    <a:pt x="7620" y="19812"/>
                  </a:lnTo>
                  <a:lnTo>
                    <a:pt x="4572" y="18288"/>
                  </a:lnTo>
                  <a:lnTo>
                    <a:pt x="3048" y="16764"/>
                  </a:lnTo>
                  <a:lnTo>
                    <a:pt x="1524" y="13716"/>
                  </a:lnTo>
                  <a:lnTo>
                    <a:pt x="0" y="12192"/>
                  </a:lnTo>
                  <a:close/>
                </a:path>
                <a:path extrusionOk="0" h="85725" w="20319">
                  <a:moveTo>
                    <a:pt x="0" y="77914"/>
                  </a:moveTo>
                  <a:lnTo>
                    <a:pt x="0" y="73247"/>
                  </a:lnTo>
                  <a:lnTo>
                    <a:pt x="1524" y="70199"/>
                  </a:lnTo>
                  <a:lnTo>
                    <a:pt x="4572" y="67151"/>
                  </a:lnTo>
                  <a:lnTo>
                    <a:pt x="7620" y="65627"/>
                  </a:lnTo>
                  <a:lnTo>
                    <a:pt x="12192" y="65627"/>
                  </a:lnTo>
                  <a:lnTo>
                    <a:pt x="15240" y="67151"/>
                  </a:lnTo>
                  <a:lnTo>
                    <a:pt x="18288" y="70199"/>
                  </a:lnTo>
                  <a:lnTo>
                    <a:pt x="19812" y="73247"/>
                  </a:lnTo>
                  <a:lnTo>
                    <a:pt x="19812" y="77914"/>
                  </a:lnTo>
                  <a:lnTo>
                    <a:pt x="18288" y="80962"/>
                  </a:lnTo>
                  <a:lnTo>
                    <a:pt x="15240" y="84010"/>
                  </a:lnTo>
                  <a:lnTo>
                    <a:pt x="12192" y="85534"/>
                  </a:lnTo>
                  <a:lnTo>
                    <a:pt x="7620" y="85534"/>
                  </a:lnTo>
                  <a:lnTo>
                    <a:pt x="4572" y="84010"/>
                  </a:lnTo>
                  <a:lnTo>
                    <a:pt x="1524" y="80962"/>
                  </a:lnTo>
                  <a:lnTo>
                    <a:pt x="0" y="779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26" name="Google Shape;3526;p50"/>
          <p:cNvGrpSpPr/>
          <p:nvPr/>
        </p:nvGrpSpPr>
        <p:grpSpPr>
          <a:xfrm>
            <a:off x="687514" y="1517713"/>
            <a:ext cx="648366" cy="123729"/>
            <a:chOff x="687514" y="1517713"/>
            <a:chExt cx="648366" cy="123729"/>
          </a:xfrm>
        </p:grpSpPr>
        <p:pic>
          <p:nvPicPr>
            <p:cNvPr id="3527" name="Google Shape;3527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7514" y="1517713"/>
              <a:ext cx="42872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8" name="Google Shape;3528;p5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36046" y="1552860"/>
              <a:ext cx="199834" cy="885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9" name="Google Shape;3529;p50"/>
          <p:cNvGrpSpPr/>
          <p:nvPr/>
        </p:nvGrpSpPr>
        <p:grpSpPr>
          <a:xfrm>
            <a:off x="1399984" y="1510283"/>
            <a:ext cx="896036" cy="165100"/>
            <a:chOff x="1399984" y="1510283"/>
            <a:chExt cx="896036" cy="165100"/>
          </a:xfrm>
        </p:grpSpPr>
        <p:pic>
          <p:nvPicPr>
            <p:cNvPr id="3530" name="Google Shape;3530;p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99984" y="1517713"/>
              <a:ext cx="202882" cy="122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1" name="Google Shape;3531;p50"/>
            <p:cNvSpPr/>
            <p:nvPr/>
          </p:nvSpPr>
          <p:spPr>
            <a:xfrm>
              <a:off x="1624190" y="1510283"/>
              <a:ext cx="671830" cy="165100"/>
            </a:xfrm>
            <a:custGeom>
              <a:rect b="b" l="l" r="r" t="t"/>
              <a:pathLst>
                <a:path extrusionOk="0" h="165100" w="671830">
                  <a:moveTo>
                    <a:pt x="82397" y="79248"/>
                  </a:moveTo>
                  <a:lnTo>
                    <a:pt x="80873" y="71628"/>
                  </a:lnTo>
                  <a:lnTo>
                    <a:pt x="76301" y="64008"/>
                  </a:lnTo>
                  <a:lnTo>
                    <a:pt x="73253" y="57912"/>
                  </a:lnTo>
                  <a:lnTo>
                    <a:pt x="70205" y="53797"/>
                  </a:lnTo>
                  <a:lnTo>
                    <a:pt x="70205" y="80772"/>
                  </a:lnTo>
                  <a:lnTo>
                    <a:pt x="70205" y="94488"/>
                  </a:lnTo>
                  <a:lnTo>
                    <a:pt x="68681" y="99060"/>
                  </a:lnTo>
                  <a:lnTo>
                    <a:pt x="67157" y="105156"/>
                  </a:lnTo>
                  <a:lnTo>
                    <a:pt x="64109" y="109829"/>
                  </a:lnTo>
                  <a:lnTo>
                    <a:pt x="61061" y="112877"/>
                  </a:lnTo>
                  <a:lnTo>
                    <a:pt x="51917" y="118973"/>
                  </a:lnTo>
                  <a:lnTo>
                    <a:pt x="47345" y="120497"/>
                  </a:lnTo>
                  <a:lnTo>
                    <a:pt x="35153" y="120497"/>
                  </a:lnTo>
                  <a:lnTo>
                    <a:pt x="12192" y="92964"/>
                  </a:lnTo>
                  <a:lnTo>
                    <a:pt x="12192" y="80772"/>
                  </a:lnTo>
                  <a:lnTo>
                    <a:pt x="13716" y="74676"/>
                  </a:lnTo>
                  <a:lnTo>
                    <a:pt x="15240" y="70104"/>
                  </a:lnTo>
                  <a:lnTo>
                    <a:pt x="18389" y="65532"/>
                  </a:lnTo>
                  <a:lnTo>
                    <a:pt x="21437" y="60960"/>
                  </a:lnTo>
                  <a:lnTo>
                    <a:pt x="26009" y="57912"/>
                  </a:lnTo>
                  <a:lnTo>
                    <a:pt x="30581" y="54775"/>
                  </a:lnTo>
                  <a:lnTo>
                    <a:pt x="35153" y="53251"/>
                  </a:lnTo>
                  <a:lnTo>
                    <a:pt x="47345" y="53251"/>
                  </a:lnTo>
                  <a:lnTo>
                    <a:pt x="51917" y="54775"/>
                  </a:lnTo>
                  <a:lnTo>
                    <a:pt x="56489" y="57912"/>
                  </a:lnTo>
                  <a:lnTo>
                    <a:pt x="61061" y="60960"/>
                  </a:lnTo>
                  <a:lnTo>
                    <a:pt x="67157" y="70104"/>
                  </a:lnTo>
                  <a:lnTo>
                    <a:pt x="68681" y="74676"/>
                  </a:lnTo>
                  <a:lnTo>
                    <a:pt x="70205" y="80772"/>
                  </a:lnTo>
                  <a:lnTo>
                    <a:pt x="70205" y="53797"/>
                  </a:lnTo>
                  <a:lnTo>
                    <a:pt x="68681" y="51727"/>
                  </a:lnTo>
                  <a:lnTo>
                    <a:pt x="62585" y="48679"/>
                  </a:lnTo>
                  <a:lnTo>
                    <a:pt x="56489" y="44107"/>
                  </a:lnTo>
                  <a:lnTo>
                    <a:pt x="48869" y="42583"/>
                  </a:lnTo>
                  <a:lnTo>
                    <a:pt x="35153" y="42583"/>
                  </a:lnTo>
                  <a:lnTo>
                    <a:pt x="29057" y="44107"/>
                  </a:lnTo>
                  <a:lnTo>
                    <a:pt x="24485" y="47155"/>
                  </a:lnTo>
                  <a:lnTo>
                    <a:pt x="19913" y="48679"/>
                  </a:lnTo>
                  <a:lnTo>
                    <a:pt x="15240" y="53251"/>
                  </a:lnTo>
                  <a:lnTo>
                    <a:pt x="12192" y="57912"/>
                  </a:lnTo>
                  <a:lnTo>
                    <a:pt x="12192" y="45631"/>
                  </a:lnTo>
                  <a:lnTo>
                    <a:pt x="0" y="45631"/>
                  </a:lnTo>
                  <a:lnTo>
                    <a:pt x="0" y="164782"/>
                  </a:lnTo>
                  <a:lnTo>
                    <a:pt x="12192" y="164782"/>
                  </a:lnTo>
                  <a:lnTo>
                    <a:pt x="12192" y="115925"/>
                  </a:lnTo>
                  <a:lnTo>
                    <a:pt x="15240" y="122021"/>
                  </a:lnTo>
                  <a:lnTo>
                    <a:pt x="19913" y="125069"/>
                  </a:lnTo>
                  <a:lnTo>
                    <a:pt x="29057" y="131165"/>
                  </a:lnTo>
                  <a:lnTo>
                    <a:pt x="48869" y="131165"/>
                  </a:lnTo>
                  <a:lnTo>
                    <a:pt x="56489" y="129641"/>
                  </a:lnTo>
                  <a:lnTo>
                    <a:pt x="62585" y="126593"/>
                  </a:lnTo>
                  <a:lnTo>
                    <a:pt x="68681" y="122021"/>
                  </a:lnTo>
                  <a:lnTo>
                    <a:pt x="70205" y="120497"/>
                  </a:lnTo>
                  <a:lnTo>
                    <a:pt x="73253" y="117449"/>
                  </a:lnTo>
                  <a:lnTo>
                    <a:pt x="76301" y="109829"/>
                  </a:lnTo>
                  <a:lnTo>
                    <a:pt x="80873" y="103632"/>
                  </a:lnTo>
                  <a:lnTo>
                    <a:pt x="82397" y="96012"/>
                  </a:lnTo>
                  <a:lnTo>
                    <a:pt x="82397" y="79248"/>
                  </a:lnTo>
                  <a:close/>
                </a:path>
                <a:path extrusionOk="0" h="165100" w="671830">
                  <a:moveTo>
                    <a:pt x="113169" y="0"/>
                  </a:moveTo>
                  <a:lnTo>
                    <a:pt x="100977" y="0"/>
                  </a:lnTo>
                  <a:lnTo>
                    <a:pt x="100977" y="129540"/>
                  </a:lnTo>
                  <a:lnTo>
                    <a:pt x="113169" y="129540"/>
                  </a:lnTo>
                  <a:lnTo>
                    <a:pt x="113169" y="0"/>
                  </a:lnTo>
                  <a:close/>
                </a:path>
                <a:path extrusionOk="0" h="165100" w="671830">
                  <a:moveTo>
                    <a:pt x="213652" y="79248"/>
                  </a:moveTo>
                  <a:lnTo>
                    <a:pt x="207556" y="64008"/>
                  </a:lnTo>
                  <a:lnTo>
                    <a:pt x="204508" y="57912"/>
                  </a:lnTo>
                  <a:lnTo>
                    <a:pt x="201460" y="54825"/>
                  </a:lnTo>
                  <a:lnTo>
                    <a:pt x="201460" y="80772"/>
                  </a:lnTo>
                  <a:lnTo>
                    <a:pt x="201460" y="92964"/>
                  </a:lnTo>
                  <a:lnTo>
                    <a:pt x="199936" y="99060"/>
                  </a:lnTo>
                  <a:lnTo>
                    <a:pt x="196888" y="105156"/>
                  </a:lnTo>
                  <a:lnTo>
                    <a:pt x="195364" y="109829"/>
                  </a:lnTo>
                  <a:lnTo>
                    <a:pt x="190703" y="112877"/>
                  </a:lnTo>
                  <a:lnTo>
                    <a:pt x="181559" y="118973"/>
                  </a:lnTo>
                  <a:lnTo>
                    <a:pt x="176987" y="120497"/>
                  </a:lnTo>
                  <a:lnTo>
                    <a:pt x="166306" y="120497"/>
                  </a:lnTo>
                  <a:lnTo>
                    <a:pt x="160210" y="118973"/>
                  </a:lnTo>
                  <a:lnTo>
                    <a:pt x="157162" y="115925"/>
                  </a:lnTo>
                  <a:lnTo>
                    <a:pt x="148018" y="109829"/>
                  </a:lnTo>
                  <a:lnTo>
                    <a:pt x="146494" y="105156"/>
                  </a:lnTo>
                  <a:lnTo>
                    <a:pt x="143446" y="99060"/>
                  </a:lnTo>
                  <a:lnTo>
                    <a:pt x="141922" y="92964"/>
                  </a:lnTo>
                  <a:lnTo>
                    <a:pt x="141922" y="80772"/>
                  </a:lnTo>
                  <a:lnTo>
                    <a:pt x="143446" y="74676"/>
                  </a:lnTo>
                  <a:lnTo>
                    <a:pt x="146494" y="70104"/>
                  </a:lnTo>
                  <a:lnTo>
                    <a:pt x="148018" y="65532"/>
                  </a:lnTo>
                  <a:lnTo>
                    <a:pt x="152590" y="60960"/>
                  </a:lnTo>
                  <a:lnTo>
                    <a:pt x="157162" y="57912"/>
                  </a:lnTo>
                  <a:lnTo>
                    <a:pt x="160210" y="54775"/>
                  </a:lnTo>
                  <a:lnTo>
                    <a:pt x="166306" y="53251"/>
                  </a:lnTo>
                  <a:lnTo>
                    <a:pt x="176987" y="53251"/>
                  </a:lnTo>
                  <a:lnTo>
                    <a:pt x="181559" y="54775"/>
                  </a:lnTo>
                  <a:lnTo>
                    <a:pt x="186131" y="57912"/>
                  </a:lnTo>
                  <a:lnTo>
                    <a:pt x="190703" y="60960"/>
                  </a:lnTo>
                  <a:lnTo>
                    <a:pt x="195364" y="65532"/>
                  </a:lnTo>
                  <a:lnTo>
                    <a:pt x="196888" y="70104"/>
                  </a:lnTo>
                  <a:lnTo>
                    <a:pt x="199936" y="74676"/>
                  </a:lnTo>
                  <a:lnTo>
                    <a:pt x="201460" y="80772"/>
                  </a:lnTo>
                  <a:lnTo>
                    <a:pt x="201460" y="54825"/>
                  </a:lnTo>
                  <a:lnTo>
                    <a:pt x="198412" y="51727"/>
                  </a:lnTo>
                  <a:lnTo>
                    <a:pt x="192227" y="48679"/>
                  </a:lnTo>
                  <a:lnTo>
                    <a:pt x="186131" y="44107"/>
                  </a:lnTo>
                  <a:lnTo>
                    <a:pt x="180035" y="42583"/>
                  </a:lnTo>
                  <a:lnTo>
                    <a:pt x="163258" y="42583"/>
                  </a:lnTo>
                  <a:lnTo>
                    <a:pt x="157162" y="44107"/>
                  </a:lnTo>
                  <a:lnTo>
                    <a:pt x="149542" y="48679"/>
                  </a:lnTo>
                  <a:lnTo>
                    <a:pt x="143446" y="51727"/>
                  </a:lnTo>
                  <a:lnTo>
                    <a:pt x="138874" y="57912"/>
                  </a:lnTo>
                  <a:lnTo>
                    <a:pt x="135826" y="64008"/>
                  </a:lnTo>
                  <a:lnTo>
                    <a:pt x="132778" y="71628"/>
                  </a:lnTo>
                  <a:lnTo>
                    <a:pt x="129730" y="77724"/>
                  </a:lnTo>
                  <a:lnTo>
                    <a:pt x="129730" y="96012"/>
                  </a:lnTo>
                  <a:lnTo>
                    <a:pt x="132778" y="103632"/>
                  </a:lnTo>
                  <a:lnTo>
                    <a:pt x="135826" y="109829"/>
                  </a:lnTo>
                  <a:lnTo>
                    <a:pt x="138874" y="117449"/>
                  </a:lnTo>
                  <a:lnTo>
                    <a:pt x="141922" y="119735"/>
                  </a:lnTo>
                  <a:lnTo>
                    <a:pt x="151066" y="126593"/>
                  </a:lnTo>
                  <a:lnTo>
                    <a:pt x="157162" y="129641"/>
                  </a:lnTo>
                  <a:lnTo>
                    <a:pt x="163258" y="131165"/>
                  </a:lnTo>
                  <a:lnTo>
                    <a:pt x="180035" y="131165"/>
                  </a:lnTo>
                  <a:lnTo>
                    <a:pt x="186131" y="129641"/>
                  </a:lnTo>
                  <a:lnTo>
                    <a:pt x="193751" y="126593"/>
                  </a:lnTo>
                  <a:lnTo>
                    <a:pt x="199936" y="122021"/>
                  </a:lnTo>
                  <a:lnTo>
                    <a:pt x="201460" y="120497"/>
                  </a:lnTo>
                  <a:lnTo>
                    <a:pt x="204508" y="117449"/>
                  </a:lnTo>
                  <a:lnTo>
                    <a:pt x="207556" y="109829"/>
                  </a:lnTo>
                  <a:lnTo>
                    <a:pt x="210604" y="103632"/>
                  </a:lnTo>
                  <a:lnTo>
                    <a:pt x="213652" y="96012"/>
                  </a:lnTo>
                  <a:lnTo>
                    <a:pt x="213652" y="79248"/>
                  </a:lnTo>
                  <a:close/>
                </a:path>
                <a:path extrusionOk="0" h="165100" w="671830">
                  <a:moveTo>
                    <a:pt x="299097" y="45631"/>
                  </a:moveTo>
                  <a:lnTo>
                    <a:pt x="286905" y="45631"/>
                  </a:lnTo>
                  <a:lnTo>
                    <a:pt x="260997" y="114300"/>
                  </a:lnTo>
                  <a:lnTo>
                    <a:pt x="233464" y="45631"/>
                  </a:lnTo>
                  <a:lnTo>
                    <a:pt x="221272" y="45631"/>
                  </a:lnTo>
                  <a:lnTo>
                    <a:pt x="254901" y="131064"/>
                  </a:lnTo>
                  <a:lnTo>
                    <a:pt x="241084" y="164693"/>
                  </a:lnTo>
                  <a:lnTo>
                    <a:pt x="253377" y="164693"/>
                  </a:lnTo>
                  <a:lnTo>
                    <a:pt x="299097" y="45631"/>
                  </a:lnTo>
                  <a:close/>
                </a:path>
                <a:path extrusionOk="0" h="165100" w="671830">
                  <a:moveTo>
                    <a:pt x="425678" y="64008"/>
                  </a:moveTo>
                  <a:lnTo>
                    <a:pt x="422630" y="56299"/>
                  </a:lnTo>
                  <a:lnTo>
                    <a:pt x="418058" y="50203"/>
                  </a:lnTo>
                  <a:lnTo>
                    <a:pt x="411962" y="45631"/>
                  </a:lnTo>
                  <a:lnTo>
                    <a:pt x="405866" y="42583"/>
                  </a:lnTo>
                  <a:lnTo>
                    <a:pt x="398246" y="42583"/>
                  </a:lnTo>
                  <a:lnTo>
                    <a:pt x="392150" y="42583"/>
                  </a:lnTo>
                  <a:lnTo>
                    <a:pt x="387578" y="44107"/>
                  </a:lnTo>
                  <a:lnTo>
                    <a:pt x="378434" y="50203"/>
                  </a:lnTo>
                  <a:lnTo>
                    <a:pt x="375386" y="56299"/>
                  </a:lnTo>
                  <a:lnTo>
                    <a:pt x="372338" y="60960"/>
                  </a:lnTo>
                  <a:lnTo>
                    <a:pt x="370713" y="54775"/>
                  </a:lnTo>
                  <a:lnTo>
                    <a:pt x="367665" y="50203"/>
                  </a:lnTo>
                  <a:lnTo>
                    <a:pt x="358521" y="44107"/>
                  </a:lnTo>
                  <a:lnTo>
                    <a:pt x="352425" y="42583"/>
                  </a:lnTo>
                  <a:lnTo>
                    <a:pt x="341757" y="42583"/>
                  </a:lnTo>
                  <a:lnTo>
                    <a:pt x="337185" y="44107"/>
                  </a:lnTo>
                  <a:lnTo>
                    <a:pt x="328041" y="50203"/>
                  </a:lnTo>
                  <a:lnTo>
                    <a:pt x="324993" y="53251"/>
                  </a:lnTo>
                  <a:lnTo>
                    <a:pt x="321945" y="57912"/>
                  </a:lnTo>
                  <a:lnTo>
                    <a:pt x="321945" y="45631"/>
                  </a:lnTo>
                  <a:lnTo>
                    <a:pt x="309753" y="45631"/>
                  </a:lnTo>
                  <a:lnTo>
                    <a:pt x="309753" y="129641"/>
                  </a:lnTo>
                  <a:lnTo>
                    <a:pt x="321945" y="129641"/>
                  </a:lnTo>
                  <a:lnTo>
                    <a:pt x="321945" y="77724"/>
                  </a:lnTo>
                  <a:lnTo>
                    <a:pt x="323469" y="68580"/>
                  </a:lnTo>
                  <a:lnTo>
                    <a:pt x="328041" y="62484"/>
                  </a:lnTo>
                  <a:lnTo>
                    <a:pt x="331089" y="56299"/>
                  </a:lnTo>
                  <a:lnTo>
                    <a:pt x="337185" y="53251"/>
                  </a:lnTo>
                  <a:lnTo>
                    <a:pt x="349377" y="53251"/>
                  </a:lnTo>
                  <a:lnTo>
                    <a:pt x="353949" y="56299"/>
                  </a:lnTo>
                  <a:lnTo>
                    <a:pt x="356997" y="59436"/>
                  </a:lnTo>
                  <a:lnTo>
                    <a:pt x="360045" y="64008"/>
                  </a:lnTo>
                  <a:lnTo>
                    <a:pt x="361569" y="70104"/>
                  </a:lnTo>
                  <a:lnTo>
                    <a:pt x="361569" y="129641"/>
                  </a:lnTo>
                  <a:lnTo>
                    <a:pt x="373862" y="129641"/>
                  </a:lnTo>
                  <a:lnTo>
                    <a:pt x="373862" y="73152"/>
                  </a:lnTo>
                  <a:lnTo>
                    <a:pt x="379958" y="60960"/>
                  </a:lnTo>
                  <a:lnTo>
                    <a:pt x="384530" y="56299"/>
                  </a:lnTo>
                  <a:lnTo>
                    <a:pt x="389102" y="53251"/>
                  </a:lnTo>
                  <a:lnTo>
                    <a:pt x="401294" y="53251"/>
                  </a:lnTo>
                  <a:lnTo>
                    <a:pt x="404342" y="56299"/>
                  </a:lnTo>
                  <a:lnTo>
                    <a:pt x="408914" y="59436"/>
                  </a:lnTo>
                  <a:lnTo>
                    <a:pt x="411962" y="64008"/>
                  </a:lnTo>
                  <a:lnTo>
                    <a:pt x="413486" y="70104"/>
                  </a:lnTo>
                  <a:lnTo>
                    <a:pt x="413486" y="129641"/>
                  </a:lnTo>
                  <a:lnTo>
                    <a:pt x="425678" y="129641"/>
                  </a:lnTo>
                  <a:lnTo>
                    <a:pt x="425678" y="64008"/>
                  </a:lnTo>
                  <a:close/>
                </a:path>
                <a:path extrusionOk="0" h="165100" w="671830">
                  <a:moveTo>
                    <a:pt x="523316" y="76200"/>
                  </a:moveTo>
                  <a:lnTo>
                    <a:pt x="517220" y="64008"/>
                  </a:lnTo>
                  <a:lnTo>
                    <a:pt x="514172" y="56299"/>
                  </a:lnTo>
                  <a:lnTo>
                    <a:pt x="511124" y="53251"/>
                  </a:lnTo>
                  <a:lnTo>
                    <a:pt x="511124" y="79248"/>
                  </a:lnTo>
                  <a:lnTo>
                    <a:pt x="454634" y="79248"/>
                  </a:lnTo>
                  <a:lnTo>
                    <a:pt x="456158" y="71628"/>
                  </a:lnTo>
                  <a:lnTo>
                    <a:pt x="459206" y="65532"/>
                  </a:lnTo>
                  <a:lnTo>
                    <a:pt x="463867" y="60960"/>
                  </a:lnTo>
                  <a:lnTo>
                    <a:pt x="468439" y="56299"/>
                  </a:lnTo>
                  <a:lnTo>
                    <a:pt x="474535" y="53251"/>
                  </a:lnTo>
                  <a:lnTo>
                    <a:pt x="491312" y="53251"/>
                  </a:lnTo>
                  <a:lnTo>
                    <a:pt x="497408" y="56299"/>
                  </a:lnTo>
                  <a:lnTo>
                    <a:pt x="501980" y="60960"/>
                  </a:lnTo>
                  <a:lnTo>
                    <a:pt x="506552" y="64008"/>
                  </a:lnTo>
                  <a:lnTo>
                    <a:pt x="509600" y="71628"/>
                  </a:lnTo>
                  <a:lnTo>
                    <a:pt x="511124" y="79248"/>
                  </a:lnTo>
                  <a:lnTo>
                    <a:pt x="511124" y="53251"/>
                  </a:lnTo>
                  <a:lnTo>
                    <a:pt x="509600" y="51727"/>
                  </a:lnTo>
                  <a:lnTo>
                    <a:pt x="503504" y="48679"/>
                  </a:lnTo>
                  <a:lnTo>
                    <a:pt x="497408" y="44107"/>
                  </a:lnTo>
                  <a:lnTo>
                    <a:pt x="489788" y="42583"/>
                  </a:lnTo>
                  <a:lnTo>
                    <a:pt x="474535" y="42583"/>
                  </a:lnTo>
                  <a:lnTo>
                    <a:pt x="468439" y="44107"/>
                  </a:lnTo>
                  <a:lnTo>
                    <a:pt x="462343" y="48679"/>
                  </a:lnTo>
                  <a:lnTo>
                    <a:pt x="454634" y="51727"/>
                  </a:lnTo>
                  <a:lnTo>
                    <a:pt x="450062" y="57912"/>
                  </a:lnTo>
                  <a:lnTo>
                    <a:pt x="447014" y="64008"/>
                  </a:lnTo>
                  <a:lnTo>
                    <a:pt x="443966" y="71628"/>
                  </a:lnTo>
                  <a:lnTo>
                    <a:pt x="442442" y="79248"/>
                  </a:lnTo>
                  <a:lnTo>
                    <a:pt x="442442" y="96012"/>
                  </a:lnTo>
                  <a:lnTo>
                    <a:pt x="443966" y="103632"/>
                  </a:lnTo>
                  <a:lnTo>
                    <a:pt x="447014" y="109829"/>
                  </a:lnTo>
                  <a:lnTo>
                    <a:pt x="450062" y="117449"/>
                  </a:lnTo>
                  <a:lnTo>
                    <a:pt x="454634" y="120878"/>
                  </a:lnTo>
                  <a:lnTo>
                    <a:pt x="462343" y="126593"/>
                  </a:lnTo>
                  <a:lnTo>
                    <a:pt x="468439" y="129641"/>
                  </a:lnTo>
                  <a:lnTo>
                    <a:pt x="476059" y="131165"/>
                  </a:lnTo>
                  <a:lnTo>
                    <a:pt x="492836" y="131165"/>
                  </a:lnTo>
                  <a:lnTo>
                    <a:pt x="500456" y="129641"/>
                  </a:lnTo>
                  <a:lnTo>
                    <a:pt x="512648" y="123545"/>
                  </a:lnTo>
                  <a:lnTo>
                    <a:pt x="521792" y="111353"/>
                  </a:lnTo>
                  <a:lnTo>
                    <a:pt x="512648" y="105156"/>
                  </a:lnTo>
                  <a:lnTo>
                    <a:pt x="509600" y="109829"/>
                  </a:lnTo>
                  <a:lnTo>
                    <a:pt x="505028" y="114401"/>
                  </a:lnTo>
                  <a:lnTo>
                    <a:pt x="500456" y="117449"/>
                  </a:lnTo>
                  <a:lnTo>
                    <a:pt x="495884" y="118973"/>
                  </a:lnTo>
                  <a:lnTo>
                    <a:pt x="489788" y="120497"/>
                  </a:lnTo>
                  <a:lnTo>
                    <a:pt x="474535" y="120497"/>
                  </a:lnTo>
                  <a:lnTo>
                    <a:pt x="466915" y="117449"/>
                  </a:lnTo>
                  <a:lnTo>
                    <a:pt x="457682" y="105156"/>
                  </a:lnTo>
                  <a:lnTo>
                    <a:pt x="454634" y="97536"/>
                  </a:lnTo>
                  <a:lnTo>
                    <a:pt x="454634" y="89916"/>
                  </a:lnTo>
                  <a:lnTo>
                    <a:pt x="511124" y="89916"/>
                  </a:lnTo>
                  <a:lnTo>
                    <a:pt x="521792" y="89916"/>
                  </a:lnTo>
                  <a:lnTo>
                    <a:pt x="523316" y="88392"/>
                  </a:lnTo>
                  <a:lnTo>
                    <a:pt x="523316" y="76200"/>
                  </a:lnTo>
                  <a:close/>
                </a:path>
                <a:path extrusionOk="0" h="165100" w="671830">
                  <a:moveTo>
                    <a:pt x="611797" y="67056"/>
                  </a:moveTo>
                  <a:lnTo>
                    <a:pt x="610273" y="60960"/>
                  </a:lnTo>
                  <a:lnTo>
                    <a:pt x="607225" y="56299"/>
                  </a:lnTo>
                  <a:lnTo>
                    <a:pt x="605701" y="51727"/>
                  </a:lnTo>
                  <a:lnTo>
                    <a:pt x="596557" y="45631"/>
                  </a:lnTo>
                  <a:lnTo>
                    <a:pt x="591985" y="44107"/>
                  </a:lnTo>
                  <a:lnTo>
                    <a:pt x="585889" y="42583"/>
                  </a:lnTo>
                  <a:lnTo>
                    <a:pt x="579793" y="42583"/>
                  </a:lnTo>
                  <a:lnTo>
                    <a:pt x="573697" y="42583"/>
                  </a:lnTo>
                  <a:lnTo>
                    <a:pt x="569125" y="44107"/>
                  </a:lnTo>
                  <a:lnTo>
                    <a:pt x="564553" y="47155"/>
                  </a:lnTo>
                  <a:lnTo>
                    <a:pt x="558457" y="50203"/>
                  </a:lnTo>
                  <a:lnTo>
                    <a:pt x="552361" y="59436"/>
                  </a:lnTo>
                  <a:lnTo>
                    <a:pt x="552361" y="45631"/>
                  </a:lnTo>
                  <a:lnTo>
                    <a:pt x="540080" y="45631"/>
                  </a:lnTo>
                  <a:lnTo>
                    <a:pt x="540080" y="129641"/>
                  </a:lnTo>
                  <a:lnTo>
                    <a:pt x="552361" y="129641"/>
                  </a:lnTo>
                  <a:lnTo>
                    <a:pt x="552361" y="77724"/>
                  </a:lnTo>
                  <a:lnTo>
                    <a:pt x="555409" y="68580"/>
                  </a:lnTo>
                  <a:lnTo>
                    <a:pt x="558457" y="62484"/>
                  </a:lnTo>
                  <a:lnTo>
                    <a:pt x="563029" y="56299"/>
                  </a:lnTo>
                  <a:lnTo>
                    <a:pt x="569125" y="53251"/>
                  </a:lnTo>
                  <a:lnTo>
                    <a:pt x="578269" y="53251"/>
                  </a:lnTo>
                  <a:lnTo>
                    <a:pt x="588035" y="54927"/>
                  </a:lnTo>
                  <a:lnTo>
                    <a:pt x="594652" y="59778"/>
                  </a:lnTo>
                  <a:lnTo>
                    <a:pt x="598411" y="67475"/>
                  </a:lnTo>
                  <a:lnTo>
                    <a:pt x="599605" y="77724"/>
                  </a:lnTo>
                  <a:lnTo>
                    <a:pt x="599605" y="129641"/>
                  </a:lnTo>
                  <a:lnTo>
                    <a:pt x="611797" y="129641"/>
                  </a:lnTo>
                  <a:lnTo>
                    <a:pt x="611797" y="67056"/>
                  </a:lnTo>
                  <a:close/>
                </a:path>
                <a:path extrusionOk="0" h="165100" w="671830">
                  <a:moveTo>
                    <a:pt x="671334" y="45720"/>
                  </a:moveTo>
                  <a:lnTo>
                    <a:pt x="653554" y="45720"/>
                  </a:lnTo>
                  <a:lnTo>
                    <a:pt x="653554" y="18199"/>
                  </a:lnTo>
                  <a:lnTo>
                    <a:pt x="640854" y="18199"/>
                  </a:lnTo>
                  <a:lnTo>
                    <a:pt x="640854" y="45720"/>
                  </a:lnTo>
                  <a:lnTo>
                    <a:pt x="625614" y="45720"/>
                  </a:lnTo>
                  <a:lnTo>
                    <a:pt x="625614" y="56388"/>
                  </a:lnTo>
                  <a:lnTo>
                    <a:pt x="640854" y="56388"/>
                  </a:lnTo>
                  <a:lnTo>
                    <a:pt x="640854" y="129641"/>
                  </a:lnTo>
                  <a:lnTo>
                    <a:pt x="653554" y="129641"/>
                  </a:lnTo>
                  <a:lnTo>
                    <a:pt x="653554" y="56388"/>
                  </a:lnTo>
                  <a:lnTo>
                    <a:pt x="671334" y="56388"/>
                  </a:lnTo>
                  <a:lnTo>
                    <a:pt x="671334" y="45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32" name="Google Shape;3532;p50"/>
          <p:cNvGrpSpPr/>
          <p:nvPr/>
        </p:nvGrpSpPr>
        <p:grpSpPr>
          <a:xfrm>
            <a:off x="2351913" y="1517713"/>
            <a:ext cx="326516" cy="157352"/>
            <a:chOff x="2351913" y="1517713"/>
            <a:chExt cx="326516" cy="157352"/>
          </a:xfrm>
        </p:grpSpPr>
        <p:pic>
          <p:nvPicPr>
            <p:cNvPr id="3533" name="Google Shape;3533;p5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51913" y="1517713"/>
              <a:ext cx="119062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4" name="Google Shape;3534;p5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490787" y="1552860"/>
              <a:ext cx="82391" cy="88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5" name="Google Shape;3535;p5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596038" y="1552860"/>
              <a:ext cx="82391" cy="1222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6" name="Google Shape;3536;p50"/>
          <p:cNvGrpSpPr/>
          <p:nvPr/>
        </p:nvGrpSpPr>
        <p:grpSpPr>
          <a:xfrm>
            <a:off x="2309241" y="757427"/>
            <a:ext cx="3890391" cy="4244340"/>
            <a:chOff x="2309241" y="757427"/>
            <a:chExt cx="3890391" cy="4244340"/>
          </a:xfrm>
        </p:grpSpPr>
        <p:pic>
          <p:nvPicPr>
            <p:cNvPr id="3537" name="Google Shape;3537;p5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96768" y="757427"/>
              <a:ext cx="3102864" cy="4244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8" name="Google Shape;3538;p50"/>
            <p:cNvSpPr/>
            <p:nvPr/>
          </p:nvSpPr>
          <p:spPr>
            <a:xfrm>
              <a:off x="2309241" y="1383411"/>
              <a:ext cx="2553970" cy="487680"/>
            </a:xfrm>
            <a:custGeom>
              <a:rect b="b" l="l" r="r" t="t"/>
              <a:pathLst>
                <a:path extrusionOk="0" h="487680" w="2553970">
                  <a:moveTo>
                    <a:pt x="0" y="0"/>
                  </a:moveTo>
                  <a:lnTo>
                    <a:pt x="634650" y="0"/>
                  </a:lnTo>
                  <a:lnTo>
                    <a:pt x="634650" y="487108"/>
                  </a:lnTo>
                  <a:lnTo>
                    <a:pt x="2553938" y="487108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9" name="Google Shape;3539;p50"/>
            <p:cNvSpPr/>
            <p:nvPr/>
          </p:nvSpPr>
          <p:spPr>
            <a:xfrm>
              <a:off x="4852511" y="1859756"/>
              <a:ext cx="29209" cy="21590"/>
            </a:xfrm>
            <a:custGeom>
              <a:rect b="b" l="l" r="r" t="t"/>
              <a:pathLst>
                <a:path extrusionOk="0" h="21589" w="29210">
                  <a:moveTo>
                    <a:pt x="0" y="21431"/>
                  </a:moveTo>
                  <a:lnTo>
                    <a:pt x="10667" y="10763"/>
                  </a:lnTo>
                  <a:lnTo>
                    <a:pt x="0" y="0"/>
                  </a:lnTo>
                  <a:lnTo>
                    <a:pt x="28955" y="10763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0" name="Google Shape;3540;p50"/>
            <p:cNvSpPr/>
            <p:nvPr/>
          </p:nvSpPr>
          <p:spPr>
            <a:xfrm>
              <a:off x="4852511" y="1859756"/>
              <a:ext cx="29209" cy="21590"/>
            </a:xfrm>
            <a:custGeom>
              <a:rect b="b" l="l" r="r" t="t"/>
              <a:pathLst>
                <a:path extrusionOk="0" h="21589" w="29210">
                  <a:moveTo>
                    <a:pt x="10667" y="10763"/>
                  </a:moveTo>
                  <a:lnTo>
                    <a:pt x="0" y="21431"/>
                  </a:lnTo>
                  <a:lnTo>
                    <a:pt x="28955" y="10763"/>
                  </a:lnTo>
                  <a:lnTo>
                    <a:pt x="0" y="0"/>
                  </a:lnTo>
                  <a:lnTo>
                    <a:pt x="10667" y="10763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1" name="Google Shape;3541;p50"/>
            <p:cNvSpPr/>
            <p:nvPr/>
          </p:nvSpPr>
          <p:spPr>
            <a:xfrm>
              <a:off x="2768441" y="1589531"/>
              <a:ext cx="473075" cy="24765"/>
            </a:xfrm>
            <a:custGeom>
              <a:rect b="b" l="l" r="r" t="t"/>
              <a:pathLst>
                <a:path extrusionOk="0" h="24765" w="473075">
                  <a:moveTo>
                    <a:pt x="0" y="24384"/>
                  </a:moveTo>
                  <a:lnTo>
                    <a:pt x="473011" y="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2" name="Google Shape;3542;p50"/>
            <p:cNvSpPr/>
            <p:nvPr/>
          </p:nvSpPr>
          <p:spPr>
            <a:xfrm>
              <a:off x="3239928" y="1574291"/>
              <a:ext cx="44450" cy="32384"/>
            </a:xfrm>
            <a:custGeom>
              <a:rect b="b" l="l" r="r" t="t"/>
              <a:pathLst>
                <a:path extrusionOk="0" h="32384" w="44450">
                  <a:moveTo>
                    <a:pt x="0" y="0"/>
                  </a:moveTo>
                  <a:lnTo>
                    <a:pt x="44196" y="13715"/>
                  </a:lnTo>
                  <a:lnTo>
                    <a:pt x="1524" y="32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3" name="Google Shape;3543;p50"/>
            <p:cNvSpPr/>
            <p:nvPr/>
          </p:nvSpPr>
          <p:spPr>
            <a:xfrm>
              <a:off x="3239928" y="1574291"/>
              <a:ext cx="44450" cy="32384"/>
            </a:xfrm>
            <a:custGeom>
              <a:rect b="b" l="l" r="r" t="t"/>
              <a:pathLst>
                <a:path extrusionOk="0" h="32384" w="44450">
                  <a:moveTo>
                    <a:pt x="1524" y="32003"/>
                  </a:moveTo>
                  <a:lnTo>
                    <a:pt x="44196" y="13715"/>
                  </a:lnTo>
                  <a:lnTo>
                    <a:pt x="0" y="0"/>
                  </a:lnTo>
                  <a:lnTo>
                    <a:pt x="1524" y="32003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544" name="Google Shape;3544;p50"/>
          <p:cNvSpPr/>
          <p:nvPr/>
        </p:nvSpPr>
        <p:spPr>
          <a:xfrm>
            <a:off x="1111554" y="2953042"/>
            <a:ext cx="38100" cy="122555"/>
          </a:xfrm>
          <a:custGeom>
            <a:rect b="b" l="l" r="r" t="t"/>
            <a:pathLst>
              <a:path extrusionOk="0" h="122555" w="38100">
                <a:moveTo>
                  <a:pt x="38100" y="109918"/>
                </a:moveTo>
                <a:lnTo>
                  <a:pt x="25400" y="109918"/>
                </a:lnTo>
                <a:lnTo>
                  <a:pt x="25400" y="0"/>
                </a:lnTo>
                <a:lnTo>
                  <a:pt x="12700" y="0"/>
                </a:lnTo>
                <a:lnTo>
                  <a:pt x="0" y="0"/>
                </a:lnTo>
                <a:lnTo>
                  <a:pt x="0" y="12280"/>
                </a:lnTo>
                <a:lnTo>
                  <a:pt x="12700" y="12280"/>
                </a:lnTo>
                <a:lnTo>
                  <a:pt x="12700" y="109918"/>
                </a:lnTo>
                <a:lnTo>
                  <a:pt x="0" y="109918"/>
                </a:lnTo>
                <a:lnTo>
                  <a:pt x="0" y="122199"/>
                </a:lnTo>
                <a:lnTo>
                  <a:pt x="12700" y="122199"/>
                </a:lnTo>
                <a:lnTo>
                  <a:pt x="25400" y="122199"/>
                </a:lnTo>
                <a:lnTo>
                  <a:pt x="38100" y="122199"/>
                </a:lnTo>
                <a:lnTo>
                  <a:pt x="38100" y="1099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45" name="Google Shape;3545;p50"/>
          <p:cNvGrpSpPr/>
          <p:nvPr/>
        </p:nvGrpSpPr>
        <p:grpSpPr>
          <a:xfrm>
            <a:off x="1201674" y="2945415"/>
            <a:ext cx="1350168" cy="132874"/>
            <a:chOff x="1201674" y="2945415"/>
            <a:chExt cx="1350168" cy="132874"/>
          </a:xfrm>
        </p:grpSpPr>
        <p:pic>
          <p:nvPicPr>
            <p:cNvPr id="3546" name="Google Shape;3546;p5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01674" y="2988183"/>
              <a:ext cx="213550" cy="90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7" name="Google Shape;3547;p5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438084" y="2963799"/>
              <a:ext cx="130905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8" name="Google Shape;3548;p5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611757" y="2945415"/>
              <a:ext cx="940085" cy="1328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9" name="Google Shape;3549;p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91431" y="3174492"/>
            <a:ext cx="135985" cy="112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0" name="Google Shape;3550;p50"/>
          <p:cNvGrpSpPr/>
          <p:nvPr/>
        </p:nvGrpSpPr>
        <p:grpSpPr>
          <a:xfrm>
            <a:off x="1477803" y="3153060"/>
            <a:ext cx="330994" cy="134398"/>
            <a:chOff x="1477803" y="3153060"/>
            <a:chExt cx="330994" cy="134398"/>
          </a:xfrm>
        </p:grpSpPr>
        <p:pic>
          <p:nvPicPr>
            <p:cNvPr id="3551" name="Google Shape;3551;p5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77803" y="3153060"/>
              <a:ext cx="77724" cy="1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2" name="Google Shape;3552;p5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581912" y="3154680"/>
              <a:ext cx="226885" cy="132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3" name="Google Shape;3553;p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54517" y="3198876"/>
            <a:ext cx="170973" cy="88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4" name="Google Shape;3554;p50"/>
          <p:cNvGrpSpPr/>
          <p:nvPr/>
        </p:nvGrpSpPr>
        <p:grpSpPr>
          <a:xfrm>
            <a:off x="2085022" y="3145440"/>
            <a:ext cx="280848" cy="142017"/>
            <a:chOff x="2085022" y="3145440"/>
            <a:chExt cx="280848" cy="142017"/>
          </a:xfrm>
        </p:grpSpPr>
        <p:pic>
          <p:nvPicPr>
            <p:cNvPr id="3555" name="Google Shape;3555;p5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085022" y="3145440"/>
              <a:ext cx="143351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6" name="Google Shape;3556;p50"/>
            <p:cNvSpPr/>
            <p:nvPr/>
          </p:nvSpPr>
          <p:spPr>
            <a:xfrm>
              <a:off x="2250935" y="3145446"/>
              <a:ext cx="114935" cy="139065"/>
            </a:xfrm>
            <a:custGeom>
              <a:rect b="b" l="l" r="r" t="t"/>
              <a:pathLst>
                <a:path extrusionOk="0" h="139064" w="114935">
                  <a:moveTo>
                    <a:pt x="12192" y="9245"/>
                  </a:moveTo>
                  <a:lnTo>
                    <a:pt x="0" y="9245"/>
                  </a:lnTo>
                  <a:lnTo>
                    <a:pt x="0" y="138785"/>
                  </a:lnTo>
                  <a:lnTo>
                    <a:pt x="12192" y="138785"/>
                  </a:lnTo>
                  <a:lnTo>
                    <a:pt x="12192" y="9245"/>
                  </a:lnTo>
                  <a:close/>
                </a:path>
                <a:path extrusionOk="0" h="139064" w="114935">
                  <a:moveTo>
                    <a:pt x="48768" y="9245"/>
                  </a:moveTo>
                  <a:lnTo>
                    <a:pt x="36576" y="9245"/>
                  </a:lnTo>
                  <a:lnTo>
                    <a:pt x="36576" y="138785"/>
                  </a:lnTo>
                  <a:lnTo>
                    <a:pt x="48768" y="138785"/>
                  </a:lnTo>
                  <a:lnTo>
                    <a:pt x="48768" y="9245"/>
                  </a:lnTo>
                  <a:close/>
                </a:path>
                <a:path extrusionOk="0" h="139064" w="114935">
                  <a:moveTo>
                    <a:pt x="85737" y="4572"/>
                  </a:moveTo>
                  <a:lnTo>
                    <a:pt x="84213" y="3048"/>
                  </a:lnTo>
                  <a:lnTo>
                    <a:pt x="81165" y="1524"/>
                  </a:lnTo>
                  <a:lnTo>
                    <a:pt x="79641" y="0"/>
                  </a:lnTo>
                  <a:lnTo>
                    <a:pt x="73545" y="0"/>
                  </a:lnTo>
                  <a:lnTo>
                    <a:pt x="67437" y="6096"/>
                  </a:lnTo>
                  <a:lnTo>
                    <a:pt x="67437" y="15240"/>
                  </a:lnTo>
                  <a:lnTo>
                    <a:pt x="70497" y="16852"/>
                  </a:lnTo>
                  <a:lnTo>
                    <a:pt x="72021" y="19900"/>
                  </a:lnTo>
                  <a:lnTo>
                    <a:pt x="76593" y="19900"/>
                  </a:lnTo>
                  <a:lnTo>
                    <a:pt x="75069" y="27520"/>
                  </a:lnTo>
                  <a:lnTo>
                    <a:pt x="72021" y="33616"/>
                  </a:lnTo>
                  <a:lnTo>
                    <a:pt x="67437" y="38188"/>
                  </a:lnTo>
                  <a:lnTo>
                    <a:pt x="70497" y="39712"/>
                  </a:lnTo>
                  <a:lnTo>
                    <a:pt x="76593" y="35648"/>
                  </a:lnTo>
                  <a:lnTo>
                    <a:pt x="79641" y="33616"/>
                  </a:lnTo>
                  <a:lnTo>
                    <a:pt x="82689" y="27520"/>
                  </a:lnTo>
                  <a:lnTo>
                    <a:pt x="85737" y="22948"/>
                  </a:lnTo>
                  <a:lnTo>
                    <a:pt x="85737" y="4572"/>
                  </a:lnTo>
                  <a:close/>
                </a:path>
                <a:path extrusionOk="0" h="139064" w="114935">
                  <a:moveTo>
                    <a:pt x="114782" y="7620"/>
                  </a:moveTo>
                  <a:lnTo>
                    <a:pt x="113258" y="4572"/>
                  </a:lnTo>
                  <a:lnTo>
                    <a:pt x="110210" y="1524"/>
                  </a:lnTo>
                  <a:lnTo>
                    <a:pt x="107162" y="0"/>
                  </a:lnTo>
                  <a:lnTo>
                    <a:pt x="102590" y="0"/>
                  </a:lnTo>
                  <a:lnTo>
                    <a:pt x="99542" y="1524"/>
                  </a:lnTo>
                  <a:lnTo>
                    <a:pt x="98018" y="3048"/>
                  </a:lnTo>
                  <a:lnTo>
                    <a:pt x="96405" y="6096"/>
                  </a:lnTo>
                  <a:lnTo>
                    <a:pt x="94881" y="7620"/>
                  </a:lnTo>
                  <a:lnTo>
                    <a:pt x="94881" y="12192"/>
                  </a:lnTo>
                  <a:lnTo>
                    <a:pt x="96405" y="15240"/>
                  </a:lnTo>
                  <a:lnTo>
                    <a:pt x="98018" y="16852"/>
                  </a:lnTo>
                  <a:lnTo>
                    <a:pt x="99542" y="19900"/>
                  </a:lnTo>
                  <a:lnTo>
                    <a:pt x="104114" y="19900"/>
                  </a:lnTo>
                  <a:lnTo>
                    <a:pt x="102590" y="27520"/>
                  </a:lnTo>
                  <a:lnTo>
                    <a:pt x="99542" y="33616"/>
                  </a:lnTo>
                  <a:lnTo>
                    <a:pt x="94881" y="38188"/>
                  </a:lnTo>
                  <a:lnTo>
                    <a:pt x="98018" y="39712"/>
                  </a:lnTo>
                  <a:lnTo>
                    <a:pt x="104114" y="35648"/>
                  </a:lnTo>
                  <a:lnTo>
                    <a:pt x="107162" y="33616"/>
                  </a:lnTo>
                  <a:lnTo>
                    <a:pt x="110210" y="27520"/>
                  </a:lnTo>
                  <a:lnTo>
                    <a:pt x="113258" y="22948"/>
                  </a:lnTo>
                  <a:lnTo>
                    <a:pt x="114782" y="16852"/>
                  </a:lnTo>
                  <a:lnTo>
                    <a:pt x="114782" y="76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57" name="Google Shape;3557;p50"/>
          <p:cNvGrpSpPr/>
          <p:nvPr/>
        </p:nvGrpSpPr>
        <p:grpSpPr>
          <a:xfrm>
            <a:off x="2705957" y="3011043"/>
            <a:ext cx="578421" cy="32384"/>
            <a:chOff x="2705957" y="3011043"/>
            <a:chExt cx="578421" cy="32384"/>
          </a:xfrm>
        </p:grpSpPr>
        <p:sp>
          <p:nvSpPr>
            <p:cNvPr id="3558" name="Google Shape;3558;p50"/>
            <p:cNvSpPr/>
            <p:nvPr/>
          </p:nvSpPr>
          <p:spPr>
            <a:xfrm>
              <a:off x="2705957" y="3026378"/>
              <a:ext cx="534035" cy="0"/>
            </a:xfrm>
            <a:custGeom>
              <a:rect b="b" l="l" r="r" t="t"/>
              <a:pathLst>
                <a:path extrusionOk="0" h="120000" w="534035">
                  <a:moveTo>
                    <a:pt x="0" y="0"/>
                  </a:moveTo>
                  <a:lnTo>
                    <a:pt x="533971" y="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239928" y="3011043"/>
              <a:ext cx="44450" cy="32384"/>
            </a:xfrm>
            <a:custGeom>
              <a:rect b="b" l="l" r="r" t="t"/>
              <a:pathLst>
                <a:path extrusionOk="0" h="32385" w="44450">
                  <a:moveTo>
                    <a:pt x="0" y="32099"/>
                  </a:moveTo>
                  <a:lnTo>
                    <a:pt x="0" y="0"/>
                  </a:lnTo>
                  <a:lnTo>
                    <a:pt x="44196" y="15335"/>
                  </a:lnTo>
                  <a:lnTo>
                    <a:pt x="0" y="32099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239928" y="3011043"/>
              <a:ext cx="44450" cy="32384"/>
            </a:xfrm>
            <a:custGeom>
              <a:rect b="b" l="l" r="r" t="t"/>
              <a:pathLst>
                <a:path extrusionOk="0" h="32385" w="44450">
                  <a:moveTo>
                    <a:pt x="0" y="32099"/>
                  </a:moveTo>
                  <a:lnTo>
                    <a:pt x="44196" y="15335"/>
                  </a:lnTo>
                  <a:lnTo>
                    <a:pt x="0" y="0"/>
                  </a:lnTo>
                  <a:lnTo>
                    <a:pt x="0" y="32099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61" name="Google Shape;3561;p50"/>
          <p:cNvGrpSpPr/>
          <p:nvPr/>
        </p:nvGrpSpPr>
        <p:grpSpPr>
          <a:xfrm>
            <a:off x="2512123" y="3212687"/>
            <a:ext cx="1487519" cy="482694"/>
            <a:chOff x="2512123" y="3212687"/>
            <a:chExt cx="1487519" cy="482694"/>
          </a:xfrm>
        </p:grpSpPr>
        <p:sp>
          <p:nvSpPr>
            <p:cNvPr id="3562" name="Google Shape;3562;p50"/>
            <p:cNvSpPr/>
            <p:nvPr/>
          </p:nvSpPr>
          <p:spPr>
            <a:xfrm>
              <a:off x="2512123" y="3212687"/>
              <a:ext cx="1446530" cy="469265"/>
            </a:xfrm>
            <a:custGeom>
              <a:rect b="b" l="l" r="r" t="t"/>
              <a:pathLst>
                <a:path extrusionOk="0" h="469264" w="1446529">
                  <a:moveTo>
                    <a:pt x="0" y="0"/>
                  </a:moveTo>
                  <a:lnTo>
                    <a:pt x="1446371" y="468725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953922" y="3666172"/>
              <a:ext cx="45720" cy="29209"/>
            </a:xfrm>
            <a:custGeom>
              <a:rect b="b" l="l" r="r" t="t"/>
              <a:pathLst>
                <a:path extrusionOk="0" h="29210" w="45720">
                  <a:moveTo>
                    <a:pt x="0" y="28956"/>
                  </a:moveTo>
                  <a:lnTo>
                    <a:pt x="9144" y="0"/>
                  </a:lnTo>
                  <a:lnTo>
                    <a:pt x="45720" y="27432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953922" y="3666172"/>
              <a:ext cx="45720" cy="29209"/>
            </a:xfrm>
            <a:custGeom>
              <a:rect b="b" l="l" r="r" t="t"/>
              <a:pathLst>
                <a:path extrusionOk="0" h="29210" w="45720">
                  <a:moveTo>
                    <a:pt x="0" y="28956"/>
                  </a:moveTo>
                  <a:lnTo>
                    <a:pt x="45720" y="27432"/>
                  </a:lnTo>
                  <a:lnTo>
                    <a:pt x="9144" y="0"/>
                  </a:lnTo>
                  <a:lnTo>
                    <a:pt x="0" y="28956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565" name="Google Shape;3565;p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788467" y="2374392"/>
            <a:ext cx="419671" cy="132778"/>
          </a:xfrm>
          <a:prstGeom prst="rect">
            <a:avLst/>
          </a:prstGeom>
          <a:noFill/>
          <a:ln>
            <a:noFill/>
          </a:ln>
        </p:spPr>
      </p:pic>
      <p:sp>
        <p:nvSpPr>
          <p:cNvPr id="3566" name="Google Shape;3566;p50"/>
          <p:cNvSpPr/>
          <p:nvPr/>
        </p:nvSpPr>
        <p:spPr>
          <a:xfrm>
            <a:off x="7269099" y="2381923"/>
            <a:ext cx="38100" cy="122555"/>
          </a:xfrm>
          <a:custGeom>
            <a:rect b="b" l="l" r="r" t="t"/>
            <a:pathLst>
              <a:path extrusionOk="0" h="122555" w="38100">
                <a:moveTo>
                  <a:pt x="38100" y="109918"/>
                </a:moveTo>
                <a:lnTo>
                  <a:pt x="25400" y="109918"/>
                </a:lnTo>
                <a:lnTo>
                  <a:pt x="25400" y="0"/>
                </a:lnTo>
                <a:lnTo>
                  <a:pt x="12700" y="0"/>
                </a:lnTo>
                <a:lnTo>
                  <a:pt x="0" y="0"/>
                </a:lnTo>
                <a:lnTo>
                  <a:pt x="0" y="12280"/>
                </a:lnTo>
                <a:lnTo>
                  <a:pt x="12700" y="12280"/>
                </a:lnTo>
                <a:lnTo>
                  <a:pt x="12700" y="109918"/>
                </a:lnTo>
                <a:lnTo>
                  <a:pt x="0" y="109918"/>
                </a:lnTo>
                <a:lnTo>
                  <a:pt x="0" y="122199"/>
                </a:lnTo>
                <a:lnTo>
                  <a:pt x="12700" y="122199"/>
                </a:lnTo>
                <a:lnTo>
                  <a:pt x="25400" y="122199"/>
                </a:lnTo>
                <a:lnTo>
                  <a:pt x="38100" y="122199"/>
                </a:lnTo>
                <a:lnTo>
                  <a:pt x="38100" y="1099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67" name="Google Shape;3567;p50"/>
          <p:cNvGrpSpPr/>
          <p:nvPr/>
        </p:nvGrpSpPr>
        <p:grpSpPr>
          <a:xfrm>
            <a:off x="7368254" y="2374392"/>
            <a:ext cx="677163" cy="132778"/>
            <a:chOff x="7368254" y="2374392"/>
            <a:chExt cx="677163" cy="132778"/>
          </a:xfrm>
        </p:grpSpPr>
        <p:pic>
          <p:nvPicPr>
            <p:cNvPr id="3568" name="Google Shape;3568;p5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462837" y="2417159"/>
              <a:ext cx="71723" cy="86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9" name="Google Shape;3569;p5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368254" y="2420207"/>
              <a:ext cx="71723" cy="86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0" name="Google Shape;3570;p5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557515" y="2374392"/>
              <a:ext cx="487902" cy="132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1" name="Google Shape;3571;p50"/>
          <p:cNvSpPr/>
          <p:nvPr/>
        </p:nvSpPr>
        <p:spPr>
          <a:xfrm>
            <a:off x="8096046" y="2381923"/>
            <a:ext cx="38100" cy="122555"/>
          </a:xfrm>
          <a:custGeom>
            <a:rect b="b" l="l" r="r" t="t"/>
            <a:pathLst>
              <a:path extrusionOk="0" h="122555" w="38100">
                <a:moveTo>
                  <a:pt x="38100" y="109918"/>
                </a:moveTo>
                <a:lnTo>
                  <a:pt x="25400" y="109918"/>
                </a:lnTo>
                <a:lnTo>
                  <a:pt x="25400" y="0"/>
                </a:lnTo>
                <a:lnTo>
                  <a:pt x="12700" y="0"/>
                </a:lnTo>
                <a:lnTo>
                  <a:pt x="0" y="0"/>
                </a:lnTo>
                <a:lnTo>
                  <a:pt x="0" y="12280"/>
                </a:lnTo>
                <a:lnTo>
                  <a:pt x="12700" y="12280"/>
                </a:lnTo>
                <a:lnTo>
                  <a:pt x="12700" y="109918"/>
                </a:lnTo>
                <a:lnTo>
                  <a:pt x="0" y="109918"/>
                </a:lnTo>
                <a:lnTo>
                  <a:pt x="0" y="122199"/>
                </a:lnTo>
                <a:lnTo>
                  <a:pt x="12700" y="122199"/>
                </a:lnTo>
                <a:lnTo>
                  <a:pt x="25400" y="122199"/>
                </a:lnTo>
                <a:lnTo>
                  <a:pt x="38100" y="122199"/>
                </a:lnTo>
                <a:lnTo>
                  <a:pt x="38100" y="1099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572" name="Google Shape;3572;p50"/>
          <p:cNvGrpSpPr/>
          <p:nvPr/>
        </p:nvGrpSpPr>
        <p:grpSpPr>
          <a:xfrm>
            <a:off x="8186070" y="2392679"/>
            <a:ext cx="367315" cy="114491"/>
            <a:chOff x="8186070" y="2392679"/>
            <a:chExt cx="367315" cy="114491"/>
          </a:xfrm>
        </p:grpSpPr>
        <p:pic>
          <p:nvPicPr>
            <p:cNvPr id="3573" name="Google Shape;3573;p5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8186070" y="2417159"/>
              <a:ext cx="213550" cy="90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4" name="Google Shape;3574;p5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422576" y="2392679"/>
              <a:ext cx="130809" cy="1114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5" name="Google Shape;3575;p50"/>
          <p:cNvGrpSpPr/>
          <p:nvPr/>
        </p:nvGrpSpPr>
        <p:grpSpPr>
          <a:xfrm>
            <a:off x="8600979" y="2374391"/>
            <a:ext cx="154515" cy="132779"/>
            <a:chOff x="8600979" y="2374391"/>
            <a:chExt cx="154515" cy="132779"/>
          </a:xfrm>
        </p:grpSpPr>
        <p:pic>
          <p:nvPicPr>
            <p:cNvPr id="3576" name="Google Shape;3576;p5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600979" y="2417159"/>
              <a:ext cx="82391" cy="90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7" name="Google Shape;3577;p50"/>
            <p:cNvSpPr/>
            <p:nvPr/>
          </p:nvSpPr>
          <p:spPr>
            <a:xfrm>
              <a:off x="8706599" y="2374391"/>
              <a:ext cx="48895" cy="129539"/>
            </a:xfrm>
            <a:custGeom>
              <a:rect b="b" l="l" r="r" t="t"/>
              <a:pathLst>
                <a:path extrusionOk="0" h="129539" w="48895">
                  <a:moveTo>
                    <a:pt x="12192" y="0"/>
                  </a:moveTo>
                  <a:lnTo>
                    <a:pt x="0" y="0"/>
                  </a:lnTo>
                  <a:lnTo>
                    <a:pt x="0" y="129540"/>
                  </a:lnTo>
                  <a:lnTo>
                    <a:pt x="12192" y="129540"/>
                  </a:lnTo>
                  <a:lnTo>
                    <a:pt x="12192" y="0"/>
                  </a:lnTo>
                  <a:close/>
                </a:path>
                <a:path extrusionOk="0" h="129539" w="48895">
                  <a:moveTo>
                    <a:pt x="48768" y="0"/>
                  </a:moveTo>
                  <a:lnTo>
                    <a:pt x="36576" y="0"/>
                  </a:lnTo>
                  <a:lnTo>
                    <a:pt x="36576" y="129540"/>
                  </a:lnTo>
                  <a:lnTo>
                    <a:pt x="48768" y="129540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578" name="Google Shape;3578;p5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082726" y="2585085"/>
            <a:ext cx="22913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9" name="Google Shape;3579;p50"/>
          <p:cNvGrpSpPr/>
          <p:nvPr/>
        </p:nvGrpSpPr>
        <p:grpSpPr>
          <a:xfrm>
            <a:off x="7362158" y="2583179"/>
            <a:ext cx="477583" cy="133255"/>
            <a:chOff x="7362158" y="2583179"/>
            <a:chExt cx="477583" cy="133255"/>
          </a:xfrm>
        </p:grpSpPr>
        <p:pic>
          <p:nvPicPr>
            <p:cNvPr id="3580" name="Google Shape;3580;p5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362158" y="2627852"/>
              <a:ext cx="166306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1" name="Google Shape;3581;p50"/>
            <p:cNvSpPr/>
            <p:nvPr/>
          </p:nvSpPr>
          <p:spPr>
            <a:xfrm>
              <a:off x="7551420" y="2583179"/>
              <a:ext cx="12700" cy="129539"/>
            </a:xfrm>
            <a:custGeom>
              <a:rect b="b" l="l" r="r" t="t"/>
              <a:pathLst>
                <a:path extrusionOk="0" h="129539" w="12700">
                  <a:moveTo>
                    <a:pt x="0" y="129540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12192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82" name="Google Shape;3582;p5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587996" y="2627852"/>
              <a:ext cx="251745" cy="885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3" name="Google Shape;3583;p5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888255" y="2603468"/>
            <a:ext cx="136080" cy="11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5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074628" y="2585085"/>
            <a:ext cx="39214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5" name="Google Shape;3585;p50"/>
          <p:cNvGrpSpPr/>
          <p:nvPr/>
        </p:nvGrpSpPr>
        <p:grpSpPr>
          <a:xfrm>
            <a:off x="5729763" y="2549937"/>
            <a:ext cx="1168908" cy="360331"/>
            <a:chOff x="5729763" y="2549937"/>
            <a:chExt cx="1168908" cy="360331"/>
          </a:xfrm>
        </p:grpSpPr>
        <p:sp>
          <p:nvSpPr>
            <p:cNvPr id="3586" name="Google Shape;3586;p50"/>
            <p:cNvSpPr/>
            <p:nvPr/>
          </p:nvSpPr>
          <p:spPr>
            <a:xfrm>
              <a:off x="5770911" y="2549937"/>
              <a:ext cx="1127760" cy="345440"/>
            </a:xfrm>
            <a:custGeom>
              <a:rect b="b" l="l" r="r" t="t"/>
              <a:pathLst>
                <a:path extrusionOk="0" h="345439" w="1127759">
                  <a:moveTo>
                    <a:pt x="1127474" y="0"/>
                  </a:moveTo>
                  <a:lnTo>
                    <a:pt x="0" y="345090"/>
                  </a:lnTo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7" name="Google Shape;3587;p50"/>
            <p:cNvSpPr/>
            <p:nvPr/>
          </p:nvSpPr>
          <p:spPr>
            <a:xfrm>
              <a:off x="5729763" y="2879788"/>
              <a:ext cx="45720" cy="30480"/>
            </a:xfrm>
            <a:custGeom>
              <a:rect b="b" l="l" r="r" t="t"/>
              <a:pathLst>
                <a:path extrusionOk="0" h="30480" w="45720">
                  <a:moveTo>
                    <a:pt x="0" y="28956"/>
                  </a:moveTo>
                  <a:lnTo>
                    <a:pt x="36576" y="0"/>
                  </a:lnTo>
                  <a:lnTo>
                    <a:pt x="45719" y="3048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8" name="Google Shape;3588;p50"/>
            <p:cNvSpPr/>
            <p:nvPr/>
          </p:nvSpPr>
          <p:spPr>
            <a:xfrm>
              <a:off x="5729763" y="2879788"/>
              <a:ext cx="45720" cy="30480"/>
            </a:xfrm>
            <a:custGeom>
              <a:rect b="b" l="l" r="r" t="t"/>
              <a:pathLst>
                <a:path extrusionOk="0" h="30480" w="45720">
                  <a:moveTo>
                    <a:pt x="36576" y="0"/>
                  </a:moveTo>
                  <a:lnTo>
                    <a:pt x="0" y="28956"/>
                  </a:lnTo>
                  <a:lnTo>
                    <a:pt x="45719" y="30480"/>
                  </a:lnTo>
                  <a:lnTo>
                    <a:pt x="36576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589" name="Google Shape;3589;p5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5117972" y="418337"/>
            <a:ext cx="1968055" cy="164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0" name="Google Shape;3590;p50"/>
          <p:cNvGrpSpPr/>
          <p:nvPr/>
        </p:nvGrpSpPr>
        <p:grpSpPr>
          <a:xfrm>
            <a:off x="7147559" y="461105"/>
            <a:ext cx="133730" cy="71818"/>
            <a:chOff x="7147559" y="461105"/>
            <a:chExt cx="133730" cy="71818"/>
          </a:xfrm>
        </p:grpSpPr>
        <p:sp>
          <p:nvSpPr>
            <p:cNvPr id="3591" name="Google Shape;3591;p50"/>
            <p:cNvSpPr/>
            <p:nvPr/>
          </p:nvSpPr>
          <p:spPr>
            <a:xfrm>
              <a:off x="7147559" y="498347"/>
              <a:ext cx="41275" cy="10795"/>
            </a:xfrm>
            <a:custGeom>
              <a:rect b="b" l="l" r="r" t="t"/>
              <a:pathLst>
                <a:path extrusionOk="0" h="10795" w="41275">
                  <a:moveTo>
                    <a:pt x="0" y="10668"/>
                  </a:moveTo>
                  <a:lnTo>
                    <a:pt x="0" y="0"/>
                  </a:lnTo>
                  <a:lnTo>
                    <a:pt x="41148" y="0"/>
                  </a:lnTo>
                  <a:lnTo>
                    <a:pt x="41148" y="10668"/>
                  </a:lnTo>
                  <a:lnTo>
                    <a:pt x="0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92" name="Google Shape;3592;p5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212710" y="461105"/>
              <a:ext cx="68579" cy="718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3" name="Google Shape;3593;p50"/>
          <p:cNvGrpSpPr/>
          <p:nvPr/>
        </p:nvGrpSpPr>
        <p:grpSpPr>
          <a:xfrm>
            <a:off x="7328630" y="426053"/>
            <a:ext cx="547686" cy="125158"/>
            <a:chOff x="7328630" y="426053"/>
            <a:chExt cx="547686" cy="125158"/>
          </a:xfrm>
        </p:grpSpPr>
        <p:pic>
          <p:nvPicPr>
            <p:cNvPr id="3594" name="Google Shape;3594;p5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328630" y="426053"/>
              <a:ext cx="268509" cy="12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5" name="Google Shape;3595;p5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616951" y="461105"/>
              <a:ext cx="259365" cy="90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0" name="Google Shape;36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34" y="226028"/>
            <a:ext cx="2189226" cy="37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1" name="Google Shape;3601;p51"/>
          <p:cNvGrpSpPr/>
          <p:nvPr/>
        </p:nvGrpSpPr>
        <p:grpSpPr>
          <a:xfrm>
            <a:off x="2635745" y="280987"/>
            <a:ext cx="1339513" cy="317563"/>
            <a:chOff x="2635745" y="280987"/>
            <a:chExt cx="1339513" cy="317563"/>
          </a:xfrm>
        </p:grpSpPr>
        <p:sp>
          <p:nvSpPr>
            <p:cNvPr id="3602" name="Google Shape;3602;p51"/>
            <p:cNvSpPr/>
            <p:nvPr/>
          </p:nvSpPr>
          <p:spPr>
            <a:xfrm>
              <a:off x="2635745" y="280987"/>
              <a:ext cx="621030" cy="311785"/>
            </a:xfrm>
            <a:custGeom>
              <a:rect b="b" l="l" r="r" t="t"/>
              <a:pathLst>
                <a:path extrusionOk="0" h="311784" w="621029">
                  <a:moveTo>
                    <a:pt x="295948" y="48869"/>
                  </a:moveTo>
                  <a:lnTo>
                    <a:pt x="294424" y="44297"/>
                  </a:lnTo>
                  <a:lnTo>
                    <a:pt x="294424" y="39624"/>
                  </a:lnTo>
                  <a:lnTo>
                    <a:pt x="292900" y="35052"/>
                  </a:lnTo>
                  <a:lnTo>
                    <a:pt x="292900" y="28956"/>
                  </a:lnTo>
                  <a:lnTo>
                    <a:pt x="254800" y="28956"/>
                  </a:lnTo>
                  <a:lnTo>
                    <a:pt x="199847" y="34099"/>
                  </a:lnTo>
                  <a:lnTo>
                    <a:pt x="112877" y="47345"/>
                  </a:lnTo>
                  <a:lnTo>
                    <a:pt x="98018" y="49580"/>
                  </a:lnTo>
                  <a:lnTo>
                    <a:pt x="83146" y="51536"/>
                  </a:lnTo>
                  <a:lnTo>
                    <a:pt x="68287" y="52920"/>
                  </a:lnTo>
                  <a:lnTo>
                    <a:pt x="54876" y="53390"/>
                  </a:lnTo>
                  <a:lnTo>
                    <a:pt x="45732" y="53441"/>
                  </a:lnTo>
                  <a:lnTo>
                    <a:pt x="41160" y="50393"/>
                  </a:lnTo>
                  <a:lnTo>
                    <a:pt x="39636" y="44297"/>
                  </a:lnTo>
                  <a:lnTo>
                    <a:pt x="38112" y="42773"/>
                  </a:lnTo>
                  <a:lnTo>
                    <a:pt x="38112" y="36576"/>
                  </a:lnTo>
                  <a:lnTo>
                    <a:pt x="36588" y="33528"/>
                  </a:lnTo>
                  <a:lnTo>
                    <a:pt x="36588" y="28956"/>
                  </a:lnTo>
                  <a:lnTo>
                    <a:pt x="35064" y="27432"/>
                  </a:lnTo>
                  <a:lnTo>
                    <a:pt x="35064" y="24384"/>
                  </a:lnTo>
                  <a:lnTo>
                    <a:pt x="33540" y="22860"/>
                  </a:lnTo>
                  <a:lnTo>
                    <a:pt x="30492" y="21336"/>
                  </a:lnTo>
                  <a:lnTo>
                    <a:pt x="10668" y="21336"/>
                  </a:lnTo>
                  <a:lnTo>
                    <a:pt x="4572" y="27432"/>
                  </a:lnTo>
                  <a:lnTo>
                    <a:pt x="3048" y="33528"/>
                  </a:lnTo>
                  <a:lnTo>
                    <a:pt x="3048" y="44297"/>
                  </a:lnTo>
                  <a:lnTo>
                    <a:pt x="14249" y="113690"/>
                  </a:lnTo>
                  <a:lnTo>
                    <a:pt x="18288" y="129730"/>
                  </a:lnTo>
                  <a:lnTo>
                    <a:pt x="21412" y="145503"/>
                  </a:lnTo>
                  <a:lnTo>
                    <a:pt x="23812" y="160680"/>
                  </a:lnTo>
                  <a:lnTo>
                    <a:pt x="25361" y="175260"/>
                  </a:lnTo>
                  <a:lnTo>
                    <a:pt x="25908" y="189268"/>
                  </a:lnTo>
                  <a:lnTo>
                    <a:pt x="19812" y="195453"/>
                  </a:lnTo>
                  <a:lnTo>
                    <a:pt x="15240" y="200025"/>
                  </a:lnTo>
                  <a:lnTo>
                    <a:pt x="9144" y="204597"/>
                  </a:lnTo>
                  <a:lnTo>
                    <a:pt x="3048" y="210693"/>
                  </a:lnTo>
                  <a:lnTo>
                    <a:pt x="0" y="215265"/>
                  </a:lnTo>
                  <a:lnTo>
                    <a:pt x="0" y="218313"/>
                  </a:lnTo>
                  <a:lnTo>
                    <a:pt x="1701" y="222364"/>
                  </a:lnTo>
                  <a:lnTo>
                    <a:pt x="6667" y="225552"/>
                  </a:lnTo>
                  <a:lnTo>
                    <a:pt x="14795" y="228180"/>
                  </a:lnTo>
                  <a:lnTo>
                    <a:pt x="25908" y="230505"/>
                  </a:lnTo>
                  <a:lnTo>
                    <a:pt x="25908" y="306895"/>
                  </a:lnTo>
                  <a:lnTo>
                    <a:pt x="30492" y="306895"/>
                  </a:lnTo>
                  <a:lnTo>
                    <a:pt x="47256" y="308419"/>
                  </a:lnTo>
                  <a:lnTo>
                    <a:pt x="50304" y="308419"/>
                  </a:lnTo>
                  <a:lnTo>
                    <a:pt x="54876" y="306895"/>
                  </a:lnTo>
                  <a:lnTo>
                    <a:pt x="57924" y="302323"/>
                  </a:lnTo>
                  <a:lnTo>
                    <a:pt x="62496" y="215265"/>
                  </a:lnTo>
                  <a:lnTo>
                    <a:pt x="68262" y="210096"/>
                  </a:lnTo>
                  <a:lnTo>
                    <a:pt x="78765" y="205740"/>
                  </a:lnTo>
                  <a:lnTo>
                    <a:pt x="94094" y="201980"/>
                  </a:lnTo>
                  <a:lnTo>
                    <a:pt x="114401" y="198501"/>
                  </a:lnTo>
                  <a:lnTo>
                    <a:pt x="123837" y="197345"/>
                  </a:lnTo>
                  <a:lnTo>
                    <a:pt x="133845" y="196024"/>
                  </a:lnTo>
                  <a:lnTo>
                    <a:pt x="144449" y="194437"/>
                  </a:lnTo>
                  <a:lnTo>
                    <a:pt x="155651" y="192405"/>
                  </a:lnTo>
                  <a:lnTo>
                    <a:pt x="178511" y="190042"/>
                  </a:lnTo>
                  <a:lnTo>
                    <a:pt x="224523" y="184023"/>
                  </a:lnTo>
                  <a:lnTo>
                    <a:pt x="270040" y="169456"/>
                  </a:lnTo>
                  <a:lnTo>
                    <a:pt x="270040" y="158788"/>
                  </a:lnTo>
                  <a:lnTo>
                    <a:pt x="271564" y="155740"/>
                  </a:lnTo>
                  <a:lnTo>
                    <a:pt x="271564" y="148120"/>
                  </a:lnTo>
                  <a:lnTo>
                    <a:pt x="270040" y="148120"/>
                  </a:lnTo>
                  <a:lnTo>
                    <a:pt x="231597" y="150685"/>
                  </a:lnTo>
                  <a:lnTo>
                    <a:pt x="205320" y="154978"/>
                  </a:lnTo>
                  <a:lnTo>
                    <a:pt x="179120" y="159550"/>
                  </a:lnTo>
                  <a:lnTo>
                    <a:pt x="166319" y="161836"/>
                  </a:lnTo>
                  <a:lnTo>
                    <a:pt x="153441" y="164998"/>
                  </a:lnTo>
                  <a:lnTo>
                    <a:pt x="140322" y="167741"/>
                  </a:lnTo>
                  <a:lnTo>
                    <a:pt x="100952" y="174498"/>
                  </a:lnTo>
                  <a:lnTo>
                    <a:pt x="62496" y="177076"/>
                  </a:lnTo>
                  <a:lnTo>
                    <a:pt x="60972" y="177076"/>
                  </a:lnTo>
                  <a:lnTo>
                    <a:pt x="49822" y="134162"/>
                  </a:lnTo>
                  <a:lnTo>
                    <a:pt x="47256" y="94678"/>
                  </a:lnTo>
                  <a:lnTo>
                    <a:pt x="56591" y="85140"/>
                  </a:lnTo>
                  <a:lnTo>
                    <a:pt x="84607" y="76784"/>
                  </a:lnTo>
                  <a:lnTo>
                    <a:pt x="131292" y="69684"/>
                  </a:lnTo>
                  <a:lnTo>
                    <a:pt x="196659" y="63919"/>
                  </a:lnTo>
                  <a:lnTo>
                    <a:pt x="280708" y="59537"/>
                  </a:lnTo>
                  <a:lnTo>
                    <a:pt x="291376" y="61061"/>
                  </a:lnTo>
                  <a:lnTo>
                    <a:pt x="295948" y="59537"/>
                  </a:lnTo>
                  <a:lnTo>
                    <a:pt x="295948" y="48869"/>
                  </a:lnTo>
                  <a:close/>
                </a:path>
                <a:path extrusionOk="0" h="311784" w="621029">
                  <a:moveTo>
                    <a:pt x="350901" y="28956"/>
                  </a:moveTo>
                  <a:lnTo>
                    <a:pt x="349377" y="25908"/>
                  </a:lnTo>
                  <a:lnTo>
                    <a:pt x="349377" y="22860"/>
                  </a:lnTo>
                  <a:lnTo>
                    <a:pt x="343281" y="19812"/>
                  </a:lnTo>
                  <a:lnTo>
                    <a:pt x="337185" y="18288"/>
                  </a:lnTo>
                  <a:lnTo>
                    <a:pt x="317284" y="18288"/>
                  </a:lnTo>
                  <a:lnTo>
                    <a:pt x="311188" y="22860"/>
                  </a:lnTo>
                  <a:lnTo>
                    <a:pt x="311188" y="33528"/>
                  </a:lnTo>
                  <a:lnTo>
                    <a:pt x="314236" y="38100"/>
                  </a:lnTo>
                  <a:lnTo>
                    <a:pt x="317284" y="41148"/>
                  </a:lnTo>
                  <a:lnTo>
                    <a:pt x="321856" y="42773"/>
                  </a:lnTo>
                  <a:lnTo>
                    <a:pt x="326428" y="45821"/>
                  </a:lnTo>
                  <a:lnTo>
                    <a:pt x="340233" y="45821"/>
                  </a:lnTo>
                  <a:lnTo>
                    <a:pt x="344805" y="44297"/>
                  </a:lnTo>
                  <a:lnTo>
                    <a:pt x="346329" y="41148"/>
                  </a:lnTo>
                  <a:lnTo>
                    <a:pt x="349377" y="38100"/>
                  </a:lnTo>
                  <a:lnTo>
                    <a:pt x="350901" y="35052"/>
                  </a:lnTo>
                  <a:lnTo>
                    <a:pt x="350901" y="28956"/>
                  </a:lnTo>
                  <a:close/>
                </a:path>
                <a:path extrusionOk="0" h="311784" w="621029">
                  <a:moveTo>
                    <a:pt x="363105" y="286994"/>
                  </a:moveTo>
                  <a:lnTo>
                    <a:pt x="358343" y="183984"/>
                  </a:lnTo>
                  <a:lnTo>
                    <a:pt x="355600" y="137617"/>
                  </a:lnTo>
                  <a:lnTo>
                    <a:pt x="352425" y="94678"/>
                  </a:lnTo>
                  <a:lnTo>
                    <a:pt x="324904" y="94678"/>
                  </a:lnTo>
                  <a:lnTo>
                    <a:pt x="324904" y="296227"/>
                  </a:lnTo>
                  <a:lnTo>
                    <a:pt x="331000" y="299275"/>
                  </a:lnTo>
                  <a:lnTo>
                    <a:pt x="334137" y="300799"/>
                  </a:lnTo>
                  <a:lnTo>
                    <a:pt x="337185" y="302323"/>
                  </a:lnTo>
                  <a:lnTo>
                    <a:pt x="341757" y="302323"/>
                  </a:lnTo>
                  <a:lnTo>
                    <a:pt x="349808" y="301231"/>
                  </a:lnTo>
                  <a:lnTo>
                    <a:pt x="355866" y="298132"/>
                  </a:lnTo>
                  <a:lnTo>
                    <a:pt x="360197" y="293293"/>
                  </a:lnTo>
                  <a:lnTo>
                    <a:pt x="363105" y="286994"/>
                  </a:lnTo>
                  <a:close/>
                </a:path>
                <a:path extrusionOk="0" h="311784" w="621029">
                  <a:moveTo>
                    <a:pt x="427202" y="283946"/>
                  </a:moveTo>
                  <a:lnTo>
                    <a:pt x="426008" y="207606"/>
                  </a:lnTo>
                  <a:lnTo>
                    <a:pt x="424548" y="169291"/>
                  </a:lnTo>
                  <a:lnTo>
                    <a:pt x="417652" y="73418"/>
                  </a:lnTo>
                  <a:lnTo>
                    <a:pt x="412051" y="32448"/>
                  </a:lnTo>
                  <a:lnTo>
                    <a:pt x="398145" y="0"/>
                  </a:lnTo>
                  <a:lnTo>
                    <a:pt x="393573" y="0"/>
                  </a:lnTo>
                  <a:lnTo>
                    <a:pt x="389001" y="1524"/>
                  </a:lnTo>
                  <a:lnTo>
                    <a:pt x="387477" y="4572"/>
                  </a:lnTo>
                  <a:lnTo>
                    <a:pt x="381381" y="10668"/>
                  </a:lnTo>
                  <a:lnTo>
                    <a:pt x="379857" y="15240"/>
                  </a:lnTo>
                  <a:lnTo>
                    <a:pt x="382739" y="30949"/>
                  </a:lnTo>
                  <a:lnTo>
                    <a:pt x="384619" y="43675"/>
                  </a:lnTo>
                  <a:lnTo>
                    <a:pt x="385648" y="53263"/>
                  </a:lnTo>
                  <a:lnTo>
                    <a:pt x="385953" y="59537"/>
                  </a:lnTo>
                  <a:lnTo>
                    <a:pt x="386842" y="64681"/>
                  </a:lnTo>
                  <a:lnTo>
                    <a:pt x="387286" y="70967"/>
                  </a:lnTo>
                  <a:lnTo>
                    <a:pt x="387477" y="86969"/>
                  </a:lnTo>
                  <a:lnTo>
                    <a:pt x="388366" y="97358"/>
                  </a:lnTo>
                  <a:lnTo>
                    <a:pt x="388810" y="108013"/>
                  </a:lnTo>
                  <a:lnTo>
                    <a:pt x="389001" y="131254"/>
                  </a:lnTo>
                  <a:lnTo>
                    <a:pt x="389890" y="143027"/>
                  </a:lnTo>
                  <a:lnTo>
                    <a:pt x="390334" y="155346"/>
                  </a:lnTo>
                  <a:lnTo>
                    <a:pt x="390525" y="181648"/>
                  </a:lnTo>
                  <a:lnTo>
                    <a:pt x="391439" y="195973"/>
                  </a:lnTo>
                  <a:lnTo>
                    <a:pt x="392671" y="227431"/>
                  </a:lnTo>
                  <a:lnTo>
                    <a:pt x="393573" y="244322"/>
                  </a:lnTo>
                  <a:lnTo>
                    <a:pt x="393814" y="261759"/>
                  </a:lnTo>
                  <a:lnTo>
                    <a:pt x="394868" y="291515"/>
                  </a:lnTo>
                  <a:lnTo>
                    <a:pt x="395097" y="303847"/>
                  </a:lnTo>
                  <a:lnTo>
                    <a:pt x="398145" y="305371"/>
                  </a:lnTo>
                  <a:lnTo>
                    <a:pt x="410400" y="303974"/>
                  </a:lnTo>
                  <a:lnTo>
                    <a:pt x="419531" y="299847"/>
                  </a:lnTo>
                  <a:lnTo>
                    <a:pt x="425234" y="293116"/>
                  </a:lnTo>
                  <a:lnTo>
                    <a:pt x="427202" y="283946"/>
                  </a:lnTo>
                  <a:close/>
                </a:path>
                <a:path extrusionOk="0" h="311784" w="621029">
                  <a:moveTo>
                    <a:pt x="620941" y="122110"/>
                  </a:moveTo>
                  <a:lnTo>
                    <a:pt x="616369" y="123634"/>
                  </a:lnTo>
                  <a:lnTo>
                    <a:pt x="568274" y="123825"/>
                  </a:lnTo>
                  <a:lnTo>
                    <a:pt x="560882" y="124282"/>
                  </a:lnTo>
                  <a:lnTo>
                    <a:pt x="553796" y="125158"/>
                  </a:lnTo>
                  <a:lnTo>
                    <a:pt x="553554" y="118287"/>
                  </a:lnTo>
                  <a:lnTo>
                    <a:pt x="552500" y="103949"/>
                  </a:lnTo>
                  <a:lnTo>
                    <a:pt x="552272" y="96202"/>
                  </a:lnTo>
                  <a:lnTo>
                    <a:pt x="551954" y="68402"/>
                  </a:lnTo>
                  <a:lnTo>
                    <a:pt x="550938" y="44450"/>
                  </a:lnTo>
                  <a:lnTo>
                    <a:pt x="549046" y="24244"/>
                  </a:lnTo>
                  <a:lnTo>
                    <a:pt x="546176" y="7620"/>
                  </a:lnTo>
                  <a:lnTo>
                    <a:pt x="543128" y="3048"/>
                  </a:lnTo>
                  <a:lnTo>
                    <a:pt x="540080" y="1524"/>
                  </a:lnTo>
                  <a:lnTo>
                    <a:pt x="538556" y="1524"/>
                  </a:lnTo>
                  <a:lnTo>
                    <a:pt x="537032" y="0"/>
                  </a:lnTo>
                  <a:lnTo>
                    <a:pt x="527888" y="0"/>
                  </a:lnTo>
                  <a:lnTo>
                    <a:pt x="524840" y="3048"/>
                  </a:lnTo>
                  <a:lnTo>
                    <a:pt x="520268" y="6096"/>
                  </a:lnTo>
                  <a:lnTo>
                    <a:pt x="518744" y="9144"/>
                  </a:lnTo>
                  <a:lnTo>
                    <a:pt x="515696" y="12192"/>
                  </a:lnTo>
                  <a:lnTo>
                    <a:pt x="515696" y="129730"/>
                  </a:lnTo>
                  <a:lnTo>
                    <a:pt x="448538" y="129730"/>
                  </a:lnTo>
                  <a:lnTo>
                    <a:pt x="450062" y="160312"/>
                  </a:lnTo>
                  <a:lnTo>
                    <a:pt x="518744" y="160312"/>
                  </a:lnTo>
                  <a:lnTo>
                    <a:pt x="520839" y="174218"/>
                  </a:lnTo>
                  <a:lnTo>
                    <a:pt x="521525" y="181533"/>
                  </a:lnTo>
                  <a:lnTo>
                    <a:pt x="521792" y="189268"/>
                  </a:lnTo>
                  <a:lnTo>
                    <a:pt x="520268" y="261086"/>
                  </a:lnTo>
                  <a:lnTo>
                    <a:pt x="521690" y="283146"/>
                  </a:lnTo>
                  <a:lnTo>
                    <a:pt x="525983" y="298894"/>
                  </a:lnTo>
                  <a:lnTo>
                    <a:pt x="533120" y="308330"/>
                  </a:lnTo>
                  <a:lnTo>
                    <a:pt x="543128" y="311467"/>
                  </a:lnTo>
                  <a:lnTo>
                    <a:pt x="547700" y="311467"/>
                  </a:lnTo>
                  <a:lnTo>
                    <a:pt x="552272" y="309943"/>
                  </a:lnTo>
                  <a:lnTo>
                    <a:pt x="556844" y="306895"/>
                  </a:lnTo>
                  <a:lnTo>
                    <a:pt x="555320" y="152692"/>
                  </a:lnTo>
                  <a:lnTo>
                    <a:pt x="619417" y="154216"/>
                  </a:lnTo>
                  <a:lnTo>
                    <a:pt x="620941" y="12211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03" name="Google Shape;3603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0408" y="377189"/>
              <a:ext cx="224218" cy="209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4" name="Google Shape;3604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22154" y="369474"/>
              <a:ext cx="453104" cy="229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5" name="Google Shape;3605;p51"/>
          <p:cNvGrpSpPr/>
          <p:nvPr/>
        </p:nvGrpSpPr>
        <p:grpSpPr>
          <a:xfrm>
            <a:off x="606647" y="1261205"/>
            <a:ext cx="970311" cy="168021"/>
            <a:chOff x="606647" y="1261205"/>
            <a:chExt cx="970311" cy="168021"/>
          </a:xfrm>
        </p:grpSpPr>
        <p:pic>
          <p:nvPicPr>
            <p:cNvPr id="3606" name="Google Shape;3606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6647" y="1264920"/>
              <a:ext cx="418052" cy="164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7" name="Google Shape;3607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8895" y="1261205"/>
              <a:ext cx="77819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8" name="Google Shape;3608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1955" y="1264920"/>
              <a:ext cx="228028" cy="132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9" name="Google Shape;3609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40878" y="1282636"/>
              <a:ext cx="136080" cy="114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0" name="Google Shape;3610;p51"/>
          <p:cNvGrpSpPr/>
          <p:nvPr/>
        </p:nvGrpSpPr>
        <p:grpSpPr>
          <a:xfrm>
            <a:off x="1633347" y="1264919"/>
            <a:ext cx="576738" cy="164306"/>
            <a:chOff x="1633347" y="1264919"/>
            <a:chExt cx="576738" cy="164306"/>
          </a:xfrm>
        </p:grpSpPr>
        <p:pic>
          <p:nvPicPr>
            <p:cNvPr id="3611" name="Google Shape;3611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3347" y="1307020"/>
              <a:ext cx="116014" cy="8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2" name="Google Shape;3612;p5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72221" y="1310068"/>
              <a:ext cx="71723" cy="8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3" name="Google Shape;3613;p5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66900" y="1264919"/>
              <a:ext cx="106680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4" name="Google Shape;3614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999488" y="1264919"/>
              <a:ext cx="210597" cy="164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15" name="Google Shape;3615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61997" y="1264253"/>
            <a:ext cx="483584" cy="13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41191" y="748283"/>
            <a:ext cx="5321808" cy="4244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7" name="Google Shape;3617;p51"/>
          <p:cNvGrpSpPr/>
          <p:nvPr/>
        </p:nvGrpSpPr>
        <p:grpSpPr>
          <a:xfrm>
            <a:off x="544068" y="1501701"/>
            <a:ext cx="2401823" cy="2501845"/>
            <a:chOff x="544068" y="1501701"/>
            <a:chExt cx="2401823" cy="2501845"/>
          </a:xfrm>
        </p:grpSpPr>
        <p:pic>
          <p:nvPicPr>
            <p:cNvPr id="3618" name="Google Shape;3618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44068" y="1577339"/>
              <a:ext cx="2401823" cy="2426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9" name="Google Shape;3619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67722" y="1501701"/>
              <a:ext cx="250240" cy="2519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688" y="1472183"/>
            <a:ext cx="3834384" cy="2074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7"/>
          <p:cNvGrpSpPr/>
          <p:nvPr/>
        </p:nvGrpSpPr>
        <p:grpSpPr>
          <a:xfrm>
            <a:off x="237458" y="334422"/>
            <a:ext cx="1112138" cy="328295"/>
            <a:chOff x="237458" y="334422"/>
            <a:chExt cx="1112138" cy="328295"/>
          </a:xfrm>
        </p:grpSpPr>
        <p:sp>
          <p:nvSpPr>
            <p:cNvPr id="593" name="Google Shape;593;p7"/>
            <p:cNvSpPr/>
            <p:nvPr/>
          </p:nvSpPr>
          <p:spPr>
            <a:xfrm>
              <a:off x="237458" y="355758"/>
              <a:ext cx="349885" cy="304165"/>
            </a:xfrm>
            <a:custGeom>
              <a:rect b="b" l="l" r="r" t="t"/>
              <a:pathLst>
                <a:path extrusionOk="0" h="304165" w="349884">
                  <a:moveTo>
                    <a:pt x="0" y="287083"/>
                  </a:moveTo>
                  <a:lnTo>
                    <a:pt x="0" y="277939"/>
                  </a:lnTo>
                  <a:lnTo>
                    <a:pt x="571" y="268421"/>
                  </a:lnTo>
                  <a:lnTo>
                    <a:pt x="2285" y="251019"/>
                  </a:lnTo>
                  <a:lnTo>
                    <a:pt x="9143" y="190881"/>
                  </a:lnTo>
                  <a:lnTo>
                    <a:pt x="19645" y="107767"/>
                  </a:lnTo>
                  <a:lnTo>
                    <a:pt x="21335" y="93154"/>
                  </a:lnTo>
                  <a:lnTo>
                    <a:pt x="23336" y="83138"/>
                  </a:lnTo>
                  <a:lnTo>
                    <a:pt x="24764" y="73675"/>
                  </a:lnTo>
                  <a:lnTo>
                    <a:pt x="25622" y="64784"/>
                  </a:lnTo>
                  <a:lnTo>
                    <a:pt x="25907" y="56483"/>
                  </a:lnTo>
                  <a:lnTo>
                    <a:pt x="27431" y="47339"/>
                  </a:lnTo>
                  <a:lnTo>
                    <a:pt x="28955" y="39719"/>
                  </a:lnTo>
                  <a:lnTo>
                    <a:pt x="28955" y="35147"/>
                  </a:lnTo>
                  <a:lnTo>
                    <a:pt x="30479" y="30575"/>
                  </a:lnTo>
                  <a:lnTo>
                    <a:pt x="30479" y="26003"/>
                  </a:lnTo>
                  <a:lnTo>
                    <a:pt x="32003" y="19907"/>
                  </a:lnTo>
                  <a:lnTo>
                    <a:pt x="64007" y="0"/>
                  </a:lnTo>
                  <a:lnTo>
                    <a:pt x="80088" y="11732"/>
                  </a:lnTo>
                  <a:lnTo>
                    <a:pt x="112750" y="57556"/>
                  </a:lnTo>
                  <a:lnTo>
                    <a:pt x="150209" y="135147"/>
                  </a:lnTo>
                  <a:lnTo>
                    <a:pt x="161639" y="160305"/>
                  </a:lnTo>
                  <a:lnTo>
                    <a:pt x="167735" y="169545"/>
                  </a:lnTo>
                  <a:lnTo>
                    <a:pt x="172402" y="175641"/>
                  </a:lnTo>
                  <a:lnTo>
                    <a:pt x="176974" y="178689"/>
                  </a:lnTo>
                  <a:lnTo>
                    <a:pt x="266985" y="22955"/>
                  </a:lnTo>
                  <a:lnTo>
                    <a:pt x="273081" y="19907"/>
                  </a:lnTo>
                  <a:lnTo>
                    <a:pt x="277653" y="16764"/>
                  </a:lnTo>
                  <a:lnTo>
                    <a:pt x="280701" y="16764"/>
                  </a:lnTo>
                  <a:lnTo>
                    <a:pt x="310229" y="44100"/>
                  </a:lnTo>
                  <a:lnTo>
                    <a:pt x="324897" y="102298"/>
                  </a:lnTo>
                  <a:lnTo>
                    <a:pt x="326278" y="113807"/>
                  </a:lnTo>
                  <a:lnTo>
                    <a:pt x="329612" y="137325"/>
                  </a:lnTo>
                  <a:lnTo>
                    <a:pt x="330993" y="149637"/>
                  </a:lnTo>
                  <a:lnTo>
                    <a:pt x="333017" y="161320"/>
                  </a:lnTo>
                  <a:lnTo>
                    <a:pt x="334613" y="173307"/>
                  </a:lnTo>
                  <a:lnTo>
                    <a:pt x="337089" y="196977"/>
                  </a:lnTo>
                  <a:lnTo>
                    <a:pt x="344845" y="257547"/>
                  </a:lnTo>
                  <a:lnTo>
                    <a:pt x="346329" y="267271"/>
                  </a:lnTo>
                  <a:lnTo>
                    <a:pt x="349377" y="276415"/>
                  </a:lnTo>
                  <a:lnTo>
                    <a:pt x="349377" y="294703"/>
                  </a:lnTo>
                  <a:lnTo>
                    <a:pt x="346329" y="299275"/>
                  </a:lnTo>
                  <a:lnTo>
                    <a:pt x="343185" y="302323"/>
                  </a:lnTo>
                  <a:lnTo>
                    <a:pt x="340137" y="303847"/>
                  </a:lnTo>
                  <a:lnTo>
                    <a:pt x="329469" y="303847"/>
                  </a:lnTo>
                  <a:lnTo>
                    <a:pt x="311181" y="285559"/>
                  </a:lnTo>
                  <a:lnTo>
                    <a:pt x="311181" y="279463"/>
                  </a:lnTo>
                  <a:lnTo>
                    <a:pt x="309657" y="271843"/>
                  </a:lnTo>
                  <a:lnTo>
                    <a:pt x="308133" y="262604"/>
                  </a:lnTo>
                  <a:lnTo>
                    <a:pt x="307871" y="256365"/>
                  </a:lnTo>
                  <a:lnTo>
                    <a:pt x="307181" y="249269"/>
                  </a:lnTo>
                  <a:lnTo>
                    <a:pt x="295941" y="161829"/>
                  </a:lnTo>
                  <a:lnTo>
                    <a:pt x="292512" y="139112"/>
                  </a:lnTo>
                  <a:lnTo>
                    <a:pt x="291369" y="132873"/>
                  </a:lnTo>
                  <a:lnTo>
                    <a:pt x="291369" y="123729"/>
                  </a:lnTo>
                  <a:lnTo>
                    <a:pt x="289845" y="116014"/>
                  </a:lnTo>
                  <a:lnTo>
                    <a:pt x="289845" y="106870"/>
                  </a:lnTo>
                  <a:lnTo>
                    <a:pt x="288321" y="100774"/>
                  </a:lnTo>
                  <a:lnTo>
                    <a:pt x="288321" y="90106"/>
                  </a:lnTo>
                  <a:lnTo>
                    <a:pt x="286797" y="87058"/>
                  </a:lnTo>
                  <a:lnTo>
                    <a:pt x="285273" y="85534"/>
                  </a:lnTo>
                  <a:lnTo>
                    <a:pt x="283749" y="85534"/>
                  </a:lnTo>
                  <a:lnTo>
                    <a:pt x="257841" y="114490"/>
                  </a:lnTo>
                  <a:lnTo>
                    <a:pt x="226897" y="167020"/>
                  </a:lnTo>
                  <a:lnTo>
                    <a:pt x="207170" y="203215"/>
                  </a:lnTo>
                  <a:lnTo>
                    <a:pt x="184594" y="245840"/>
                  </a:lnTo>
                  <a:lnTo>
                    <a:pt x="181546" y="253460"/>
                  </a:lnTo>
                  <a:lnTo>
                    <a:pt x="175450" y="254984"/>
                  </a:lnTo>
                  <a:lnTo>
                    <a:pt x="147923" y="216884"/>
                  </a:lnTo>
                  <a:lnTo>
                    <a:pt x="65531" y="41243"/>
                  </a:lnTo>
                  <a:lnTo>
                    <a:pt x="55054" y="88177"/>
                  </a:lnTo>
                  <a:lnTo>
                    <a:pt x="50315" y="129700"/>
                  </a:lnTo>
                  <a:lnTo>
                    <a:pt x="45719" y="183261"/>
                  </a:lnTo>
                  <a:lnTo>
                    <a:pt x="45481" y="190738"/>
                  </a:lnTo>
                  <a:lnTo>
                    <a:pt x="44434" y="203406"/>
                  </a:lnTo>
                  <a:lnTo>
                    <a:pt x="44195" y="209169"/>
                  </a:lnTo>
                  <a:lnTo>
                    <a:pt x="42671" y="216884"/>
                  </a:lnTo>
                  <a:lnTo>
                    <a:pt x="42671" y="230600"/>
                  </a:lnTo>
                  <a:lnTo>
                    <a:pt x="44195" y="262604"/>
                  </a:lnTo>
                  <a:lnTo>
                    <a:pt x="44195" y="277939"/>
                  </a:lnTo>
                  <a:lnTo>
                    <a:pt x="41148" y="282511"/>
                  </a:lnTo>
                  <a:lnTo>
                    <a:pt x="38099" y="285559"/>
                  </a:lnTo>
                  <a:lnTo>
                    <a:pt x="35052" y="290131"/>
                  </a:lnTo>
                  <a:lnTo>
                    <a:pt x="30480" y="291655"/>
                  </a:lnTo>
                  <a:lnTo>
                    <a:pt x="4571" y="291655"/>
                  </a:lnTo>
                  <a:lnTo>
                    <a:pt x="0" y="28708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94" name="Google Shape;59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219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7"/>
            <p:cNvSpPr/>
            <p:nvPr/>
          </p:nvSpPr>
          <p:spPr>
            <a:xfrm>
              <a:off x="849249" y="334422"/>
              <a:ext cx="259715" cy="328295"/>
            </a:xfrm>
            <a:custGeom>
              <a:rect b="b" l="l" r="r" t="t"/>
              <a:pathLst>
                <a:path extrusionOk="0" h="328295" w="259715">
                  <a:moveTo>
                    <a:pt x="0" y="4571"/>
                  </a:moveTo>
                  <a:lnTo>
                    <a:pt x="4571" y="0"/>
                  </a:lnTo>
                  <a:lnTo>
                    <a:pt x="22859" y="0"/>
                  </a:lnTo>
                  <a:lnTo>
                    <a:pt x="30575" y="48300"/>
                  </a:lnTo>
                  <a:lnTo>
                    <a:pt x="34266" y="107202"/>
                  </a:lnTo>
                  <a:lnTo>
                    <a:pt x="36385" y="140243"/>
                  </a:lnTo>
                  <a:lnTo>
                    <a:pt x="39623" y="184689"/>
                  </a:lnTo>
                  <a:lnTo>
                    <a:pt x="45100" y="181546"/>
                  </a:lnTo>
                  <a:lnTo>
                    <a:pt x="74675" y="161829"/>
                  </a:lnTo>
                  <a:lnTo>
                    <a:pt x="132492" y="120586"/>
                  </a:lnTo>
                  <a:lnTo>
                    <a:pt x="139517" y="115395"/>
                  </a:lnTo>
                  <a:lnTo>
                    <a:pt x="146399" y="109918"/>
                  </a:lnTo>
                  <a:lnTo>
                    <a:pt x="161868" y="100783"/>
                  </a:lnTo>
                  <a:lnTo>
                    <a:pt x="174069" y="94059"/>
                  </a:lnTo>
                  <a:lnTo>
                    <a:pt x="183127" y="89907"/>
                  </a:lnTo>
                  <a:lnTo>
                    <a:pt x="189166" y="88487"/>
                  </a:lnTo>
                  <a:lnTo>
                    <a:pt x="193738" y="88487"/>
                  </a:lnTo>
                  <a:lnTo>
                    <a:pt x="198310" y="91630"/>
                  </a:lnTo>
                  <a:lnTo>
                    <a:pt x="199834" y="96202"/>
                  </a:lnTo>
                  <a:lnTo>
                    <a:pt x="187556" y="111110"/>
                  </a:lnTo>
                  <a:lnTo>
                    <a:pt x="171402" y="126313"/>
                  </a:lnTo>
                  <a:lnTo>
                    <a:pt x="151533" y="142105"/>
                  </a:lnTo>
                  <a:lnTo>
                    <a:pt x="128111" y="158781"/>
                  </a:lnTo>
                  <a:lnTo>
                    <a:pt x="88487" y="186213"/>
                  </a:lnTo>
                  <a:lnTo>
                    <a:pt x="78430" y="193364"/>
                  </a:lnTo>
                  <a:lnTo>
                    <a:pt x="68972" y="200775"/>
                  </a:lnTo>
                  <a:lnTo>
                    <a:pt x="51815" y="215264"/>
                  </a:lnTo>
                  <a:lnTo>
                    <a:pt x="66642" y="219598"/>
                  </a:lnTo>
                  <a:lnTo>
                    <a:pt x="95187" y="227695"/>
                  </a:lnTo>
                  <a:lnTo>
                    <a:pt x="121753" y="236394"/>
                  </a:lnTo>
                  <a:lnTo>
                    <a:pt x="134778" y="240303"/>
                  </a:lnTo>
                  <a:lnTo>
                    <a:pt x="160115" y="247364"/>
                  </a:lnTo>
                  <a:lnTo>
                    <a:pt x="187864" y="255389"/>
                  </a:lnTo>
                  <a:lnTo>
                    <a:pt x="213729" y="261270"/>
                  </a:lnTo>
                  <a:lnTo>
                    <a:pt x="237575" y="265152"/>
                  </a:lnTo>
                  <a:lnTo>
                    <a:pt x="259270" y="267176"/>
                  </a:lnTo>
                  <a:lnTo>
                    <a:pt x="259270" y="280892"/>
                  </a:lnTo>
                  <a:lnTo>
                    <a:pt x="257746" y="282416"/>
                  </a:lnTo>
                  <a:lnTo>
                    <a:pt x="254698" y="286988"/>
                  </a:lnTo>
                  <a:lnTo>
                    <a:pt x="248602" y="290131"/>
                  </a:lnTo>
                  <a:lnTo>
                    <a:pt x="237934" y="290131"/>
                  </a:lnTo>
                  <a:lnTo>
                    <a:pt x="205918" y="282237"/>
                  </a:lnTo>
                  <a:lnTo>
                    <a:pt x="186459" y="277821"/>
                  </a:lnTo>
                  <a:lnTo>
                    <a:pt x="123762" y="264699"/>
                  </a:lnTo>
                  <a:lnTo>
                    <a:pt x="89963" y="257270"/>
                  </a:lnTo>
                  <a:lnTo>
                    <a:pt x="63022" y="250983"/>
                  </a:lnTo>
                  <a:lnTo>
                    <a:pt x="42671" y="245840"/>
                  </a:lnTo>
                  <a:lnTo>
                    <a:pt x="44195" y="283940"/>
                  </a:lnTo>
                  <a:lnTo>
                    <a:pt x="43291" y="300330"/>
                  </a:lnTo>
                  <a:lnTo>
                    <a:pt x="40386" y="312979"/>
                  </a:lnTo>
                  <a:lnTo>
                    <a:pt x="35194" y="322181"/>
                  </a:lnTo>
                  <a:lnTo>
                    <a:pt x="27431" y="328231"/>
                  </a:lnTo>
                  <a:lnTo>
                    <a:pt x="12191" y="328231"/>
                  </a:lnTo>
                  <a:lnTo>
                    <a:pt x="7619" y="326707"/>
                  </a:lnTo>
                  <a:lnTo>
                    <a:pt x="7619" y="158781"/>
                  </a:lnTo>
                  <a:lnTo>
                    <a:pt x="7358" y="141318"/>
                  </a:lnTo>
                  <a:lnTo>
                    <a:pt x="6667" y="123443"/>
                  </a:lnTo>
                  <a:lnTo>
                    <a:pt x="4571" y="86963"/>
                  </a:lnTo>
                  <a:lnTo>
                    <a:pt x="2571" y="68660"/>
                  </a:lnTo>
                  <a:lnTo>
                    <a:pt x="1142" y="50339"/>
                  </a:lnTo>
                  <a:lnTo>
                    <a:pt x="285" y="32018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96" name="Google Shape;596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5378" y="451961"/>
              <a:ext cx="224218" cy="210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5622" y="458057"/>
            <a:ext cx="215074" cy="20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7"/>
          <p:cNvGrpSpPr/>
          <p:nvPr/>
        </p:nvGrpSpPr>
        <p:grpSpPr>
          <a:xfrm>
            <a:off x="1972055" y="334422"/>
            <a:ext cx="1444842" cy="340519"/>
            <a:chOff x="1972055" y="334422"/>
            <a:chExt cx="1444842" cy="340519"/>
          </a:xfrm>
        </p:grpSpPr>
        <p:pic>
          <p:nvPicPr>
            <p:cNvPr id="599" name="Google Shape;59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72055" y="456533"/>
              <a:ext cx="204406" cy="218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7"/>
            <p:cNvSpPr/>
            <p:nvPr/>
          </p:nvSpPr>
          <p:spPr>
            <a:xfrm>
              <a:off x="2205513" y="334422"/>
              <a:ext cx="259715" cy="328295"/>
            </a:xfrm>
            <a:custGeom>
              <a:rect b="b" l="l" r="r" t="t"/>
              <a:pathLst>
                <a:path extrusionOk="0" h="328295" w="259714">
                  <a:moveTo>
                    <a:pt x="0" y="4571"/>
                  </a:moveTo>
                  <a:lnTo>
                    <a:pt x="4572" y="0"/>
                  </a:lnTo>
                  <a:lnTo>
                    <a:pt x="22860" y="0"/>
                  </a:lnTo>
                  <a:lnTo>
                    <a:pt x="30575" y="48300"/>
                  </a:lnTo>
                  <a:lnTo>
                    <a:pt x="34290" y="107202"/>
                  </a:lnTo>
                  <a:lnTo>
                    <a:pt x="36576" y="140243"/>
                  </a:lnTo>
                  <a:lnTo>
                    <a:pt x="38862" y="166123"/>
                  </a:lnTo>
                  <a:lnTo>
                    <a:pt x="41148" y="184689"/>
                  </a:lnTo>
                  <a:lnTo>
                    <a:pt x="74771" y="161829"/>
                  </a:lnTo>
                  <a:lnTo>
                    <a:pt x="125207" y="125777"/>
                  </a:lnTo>
                  <a:lnTo>
                    <a:pt x="148018" y="109918"/>
                  </a:lnTo>
                  <a:lnTo>
                    <a:pt x="162591" y="100783"/>
                  </a:lnTo>
                  <a:lnTo>
                    <a:pt x="174307" y="94059"/>
                  </a:lnTo>
                  <a:lnTo>
                    <a:pt x="183165" y="89907"/>
                  </a:lnTo>
                  <a:lnTo>
                    <a:pt x="189166" y="88487"/>
                  </a:lnTo>
                  <a:lnTo>
                    <a:pt x="193738" y="88487"/>
                  </a:lnTo>
                  <a:lnTo>
                    <a:pt x="198310" y="91630"/>
                  </a:lnTo>
                  <a:lnTo>
                    <a:pt x="199834" y="96202"/>
                  </a:lnTo>
                  <a:lnTo>
                    <a:pt x="187569" y="111110"/>
                  </a:lnTo>
                  <a:lnTo>
                    <a:pt x="171438" y="126313"/>
                  </a:lnTo>
                  <a:lnTo>
                    <a:pt x="151574" y="142105"/>
                  </a:lnTo>
                  <a:lnTo>
                    <a:pt x="128111" y="158781"/>
                  </a:lnTo>
                  <a:lnTo>
                    <a:pt x="118705" y="165639"/>
                  </a:lnTo>
                  <a:lnTo>
                    <a:pt x="98750" y="179355"/>
                  </a:lnTo>
                  <a:lnTo>
                    <a:pt x="88487" y="186213"/>
                  </a:lnTo>
                  <a:lnTo>
                    <a:pt x="78484" y="193364"/>
                  </a:lnTo>
                  <a:lnTo>
                    <a:pt x="69044" y="200775"/>
                  </a:lnTo>
                  <a:lnTo>
                    <a:pt x="51816" y="215264"/>
                  </a:lnTo>
                  <a:lnTo>
                    <a:pt x="95200" y="227695"/>
                  </a:lnTo>
                  <a:lnTo>
                    <a:pt x="121768" y="236394"/>
                  </a:lnTo>
                  <a:lnTo>
                    <a:pt x="188562" y="255389"/>
                  </a:lnTo>
                  <a:lnTo>
                    <a:pt x="237871" y="265152"/>
                  </a:lnTo>
                  <a:lnTo>
                    <a:pt x="259365" y="267176"/>
                  </a:lnTo>
                  <a:lnTo>
                    <a:pt x="259365" y="280892"/>
                  </a:lnTo>
                  <a:lnTo>
                    <a:pt x="257841" y="282416"/>
                  </a:lnTo>
                  <a:lnTo>
                    <a:pt x="254793" y="286988"/>
                  </a:lnTo>
                  <a:lnTo>
                    <a:pt x="250221" y="290131"/>
                  </a:lnTo>
                  <a:lnTo>
                    <a:pt x="238029" y="290131"/>
                  </a:lnTo>
                  <a:lnTo>
                    <a:pt x="205942" y="282237"/>
                  </a:lnTo>
                  <a:lnTo>
                    <a:pt x="186500" y="277821"/>
                  </a:lnTo>
                  <a:lnTo>
                    <a:pt x="124459" y="264699"/>
                  </a:lnTo>
                  <a:lnTo>
                    <a:pt x="90582" y="257270"/>
                  </a:lnTo>
                  <a:lnTo>
                    <a:pt x="63278" y="250983"/>
                  </a:lnTo>
                  <a:lnTo>
                    <a:pt x="42672" y="245840"/>
                  </a:lnTo>
                  <a:lnTo>
                    <a:pt x="45720" y="283940"/>
                  </a:lnTo>
                  <a:lnTo>
                    <a:pt x="44577" y="300330"/>
                  </a:lnTo>
                  <a:lnTo>
                    <a:pt x="41148" y="312979"/>
                  </a:lnTo>
                  <a:lnTo>
                    <a:pt x="35433" y="322181"/>
                  </a:lnTo>
                  <a:lnTo>
                    <a:pt x="27432" y="328231"/>
                  </a:lnTo>
                  <a:lnTo>
                    <a:pt x="12192" y="328231"/>
                  </a:lnTo>
                  <a:lnTo>
                    <a:pt x="7620" y="326707"/>
                  </a:lnTo>
                  <a:lnTo>
                    <a:pt x="9144" y="158781"/>
                  </a:lnTo>
                  <a:lnTo>
                    <a:pt x="8858" y="141318"/>
                  </a:lnTo>
                  <a:lnTo>
                    <a:pt x="8001" y="123443"/>
                  </a:lnTo>
                  <a:lnTo>
                    <a:pt x="6572" y="105283"/>
                  </a:lnTo>
                  <a:lnTo>
                    <a:pt x="2571" y="68660"/>
                  </a:lnTo>
                  <a:lnTo>
                    <a:pt x="1143" y="50339"/>
                  </a:lnTo>
                  <a:lnTo>
                    <a:pt x="285" y="32018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1" name="Google Shape;601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81643" y="451961"/>
              <a:ext cx="224313" cy="210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7"/>
            <p:cNvSpPr/>
            <p:nvPr/>
          </p:nvSpPr>
          <p:spPr>
            <a:xfrm>
              <a:off x="2727287" y="357288"/>
              <a:ext cx="689610" cy="310515"/>
            </a:xfrm>
            <a:custGeom>
              <a:rect b="b" l="l" r="r" t="t"/>
              <a:pathLst>
                <a:path extrusionOk="0" h="310515" w="689610">
                  <a:moveTo>
                    <a:pt x="173926" y="122199"/>
                  </a:moveTo>
                  <a:lnTo>
                    <a:pt x="169354" y="123723"/>
                  </a:lnTo>
                  <a:lnTo>
                    <a:pt x="120307" y="123913"/>
                  </a:lnTo>
                  <a:lnTo>
                    <a:pt x="112991" y="124371"/>
                  </a:lnTo>
                  <a:lnTo>
                    <a:pt x="105257" y="125247"/>
                  </a:lnTo>
                  <a:lnTo>
                    <a:pt x="105257" y="96202"/>
                  </a:lnTo>
                  <a:lnTo>
                    <a:pt x="104698" y="68186"/>
                  </a:lnTo>
                  <a:lnTo>
                    <a:pt x="100749" y="23634"/>
                  </a:lnTo>
                  <a:lnTo>
                    <a:pt x="91541" y="0"/>
                  </a:lnTo>
                  <a:lnTo>
                    <a:pt x="80873" y="0"/>
                  </a:lnTo>
                  <a:lnTo>
                    <a:pt x="77825" y="1524"/>
                  </a:lnTo>
                  <a:lnTo>
                    <a:pt x="68681" y="10668"/>
                  </a:lnTo>
                  <a:lnTo>
                    <a:pt x="67157" y="13716"/>
                  </a:lnTo>
                  <a:lnTo>
                    <a:pt x="67157" y="129819"/>
                  </a:lnTo>
                  <a:lnTo>
                    <a:pt x="0" y="129819"/>
                  </a:lnTo>
                  <a:lnTo>
                    <a:pt x="1524" y="160299"/>
                  </a:lnTo>
                  <a:lnTo>
                    <a:pt x="70205" y="160299"/>
                  </a:lnTo>
                  <a:lnTo>
                    <a:pt x="71958" y="166598"/>
                  </a:lnTo>
                  <a:lnTo>
                    <a:pt x="72872" y="173723"/>
                  </a:lnTo>
                  <a:lnTo>
                    <a:pt x="73202" y="181406"/>
                  </a:lnTo>
                  <a:lnTo>
                    <a:pt x="73253" y="261073"/>
                  </a:lnTo>
                  <a:lnTo>
                    <a:pt x="74650" y="282905"/>
                  </a:lnTo>
                  <a:lnTo>
                    <a:pt x="78778" y="298119"/>
                  </a:lnTo>
                  <a:lnTo>
                    <a:pt x="85458" y="307035"/>
                  </a:lnTo>
                  <a:lnTo>
                    <a:pt x="94589" y="309943"/>
                  </a:lnTo>
                  <a:lnTo>
                    <a:pt x="103733" y="309943"/>
                  </a:lnTo>
                  <a:lnTo>
                    <a:pt x="109829" y="306895"/>
                  </a:lnTo>
                  <a:lnTo>
                    <a:pt x="106781" y="152679"/>
                  </a:lnTo>
                  <a:lnTo>
                    <a:pt x="172402" y="154203"/>
                  </a:lnTo>
                  <a:lnTo>
                    <a:pt x="173926" y="122199"/>
                  </a:lnTo>
                  <a:close/>
                </a:path>
                <a:path extrusionOk="0" h="310515" w="689610">
                  <a:moveTo>
                    <a:pt x="456158" y="239737"/>
                  </a:moveTo>
                  <a:lnTo>
                    <a:pt x="450062" y="236689"/>
                  </a:lnTo>
                  <a:lnTo>
                    <a:pt x="436676" y="236804"/>
                  </a:lnTo>
                  <a:lnTo>
                    <a:pt x="431380" y="237007"/>
                  </a:lnTo>
                  <a:lnTo>
                    <a:pt x="370713" y="256501"/>
                  </a:lnTo>
                  <a:lnTo>
                    <a:pt x="334137" y="270319"/>
                  </a:lnTo>
                  <a:lnTo>
                    <a:pt x="323507" y="273202"/>
                  </a:lnTo>
                  <a:lnTo>
                    <a:pt x="312331" y="275082"/>
                  </a:lnTo>
                  <a:lnTo>
                    <a:pt x="300774" y="276085"/>
                  </a:lnTo>
                  <a:lnTo>
                    <a:pt x="291363" y="276339"/>
                  </a:lnTo>
                  <a:lnTo>
                    <a:pt x="284695" y="276250"/>
                  </a:lnTo>
                  <a:lnTo>
                    <a:pt x="245643" y="267271"/>
                  </a:lnTo>
                  <a:lnTo>
                    <a:pt x="224218" y="226021"/>
                  </a:lnTo>
                  <a:lnTo>
                    <a:pt x="224218" y="224497"/>
                  </a:lnTo>
                  <a:lnTo>
                    <a:pt x="222694" y="221449"/>
                  </a:lnTo>
                  <a:lnTo>
                    <a:pt x="222694" y="219925"/>
                  </a:lnTo>
                  <a:lnTo>
                    <a:pt x="225526" y="206184"/>
                  </a:lnTo>
                  <a:lnTo>
                    <a:pt x="266979" y="166497"/>
                  </a:lnTo>
                  <a:lnTo>
                    <a:pt x="307949" y="146786"/>
                  </a:lnTo>
                  <a:lnTo>
                    <a:pt x="356997" y="132867"/>
                  </a:lnTo>
                  <a:lnTo>
                    <a:pt x="364617" y="132867"/>
                  </a:lnTo>
                  <a:lnTo>
                    <a:pt x="370713" y="134391"/>
                  </a:lnTo>
                  <a:lnTo>
                    <a:pt x="372237" y="140487"/>
                  </a:lnTo>
                  <a:lnTo>
                    <a:pt x="375285" y="145059"/>
                  </a:lnTo>
                  <a:lnTo>
                    <a:pt x="376809" y="149631"/>
                  </a:lnTo>
                  <a:lnTo>
                    <a:pt x="378333" y="157251"/>
                  </a:lnTo>
                  <a:lnTo>
                    <a:pt x="379857" y="155727"/>
                  </a:lnTo>
                  <a:lnTo>
                    <a:pt x="401193" y="131343"/>
                  </a:lnTo>
                  <a:lnTo>
                    <a:pt x="400354" y="123266"/>
                  </a:lnTo>
                  <a:lnTo>
                    <a:pt x="381381" y="105346"/>
                  </a:lnTo>
                  <a:lnTo>
                    <a:pt x="373761" y="105346"/>
                  </a:lnTo>
                  <a:lnTo>
                    <a:pt x="369189" y="103822"/>
                  </a:lnTo>
                  <a:lnTo>
                    <a:pt x="341757" y="103822"/>
                  </a:lnTo>
                  <a:lnTo>
                    <a:pt x="334137" y="105346"/>
                  </a:lnTo>
                  <a:lnTo>
                    <a:pt x="324891" y="106870"/>
                  </a:lnTo>
                  <a:lnTo>
                    <a:pt x="284695" y="119875"/>
                  </a:lnTo>
                  <a:lnTo>
                    <a:pt x="245643" y="142011"/>
                  </a:lnTo>
                  <a:lnTo>
                    <a:pt x="215074" y="169545"/>
                  </a:lnTo>
                  <a:lnTo>
                    <a:pt x="195262" y="200025"/>
                  </a:lnTo>
                  <a:lnTo>
                    <a:pt x="190690" y="209169"/>
                  </a:lnTo>
                  <a:lnTo>
                    <a:pt x="187642" y="216877"/>
                  </a:lnTo>
                  <a:lnTo>
                    <a:pt x="187642" y="233641"/>
                  </a:lnTo>
                  <a:lnTo>
                    <a:pt x="208216" y="278307"/>
                  </a:lnTo>
                  <a:lnTo>
                    <a:pt x="248945" y="298462"/>
                  </a:lnTo>
                  <a:lnTo>
                    <a:pt x="291363" y="303847"/>
                  </a:lnTo>
                  <a:lnTo>
                    <a:pt x="300609" y="303314"/>
                  </a:lnTo>
                  <a:lnTo>
                    <a:pt x="312902" y="301752"/>
                  </a:lnTo>
                  <a:lnTo>
                    <a:pt x="327634" y="299351"/>
                  </a:lnTo>
                  <a:lnTo>
                    <a:pt x="344805" y="296227"/>
                  </a:lnTo>
                  <a:lnTo>
                    <a:pt x="353949" y="294157"/>
                  </a:lnTo>
                  <a:lnTo>
                    <a:pt x="363093" y="292227"/>
                  </a:lnTo>
                  <a:lnTo>
                    <a:pt x="372237" y="290017"/>
                  </a:lnTo>
                  <a:lnTo>
                    <a:pt x="381381" y="287083"/>
                  </a:lnTo>
                  <a:lnTo>
                    <a:pt x="390499" y="284772"/>
                  </a:lnTo>
                  <a:lnTo>
                    <a:pt x="399491" y="282321"/>
                  </a:lnTo>
                  <a:lnTo>
                    <a:pt x="408216" y="279577"/>
                  </a:lnTo>
                  <a:lnTo>
                    <a:pt x="416534" y="276415"/>
                  </a:lnTo>
                  <a:lnTo>
                    <a:pt x="424002" y="273862"/>
                  </a:lnTo>
                  <a:lnTo>
                    <a:pt x="430631" y="270878"/>
                  </a:lnTo>
                  <a:lnTo>
                    <a:pt x="436676" y="267589"/>
                  </a:lnTo>
                  <a:lnTo>
                    <a:pt x="442442" y="264121"/>
                  </a:lnTo>
                  <a:lnTo>
                    <a:pt x="450062" y="261073"/>
                  </a:lnTo>
                  <a:lnTo>
                    <a:pt x="454634" y="256501"/>
                  </a:lnTo>
                  <a:lnTo>
                    <a:pt x="454634" y="253453"/>
                  </a:lnTo>
                  <a:lnTo>
                    <a:pt x="456158" y="250405"/>
                  </a:lnTo>
                  <a:lnTo>
                    <a:pt x="456158" y="239737"/>
                  </a:lnTo>
                  <a:close/>
                </a:path>
                <a:path extrusionOk="0" h="310515" w="689610">
                  <a:moveTo>
                    <a:pt x="689610" y="297751"/>
                  </a:moveTo>
                  <a:lnTo>
                    <a:pt x="687590" y="283705"/>
                  </a:lnTo>
                  <a:lnTo>
                    <a:pt x="685990" y="266649"/>
                  </a:lnTo>
                  <a:lnTo>
                    <a:pt x="684682" y="246456"/>
                  </a:lnTo>
                  <a:lnTo>
                    <a:pt x="683514" y="222973"/>
                  </a:lnTo>
                  <a:lnTo>
                    <a:pt x="682612" y="215214"/>
                  </a:lnTo>
                  <a:lnTo>
                    <a:pt x="681329" y="201460"/>
                  </a:lnTo>
                  <a:lnTo>
                    <a:pt x="680364" y="195453"/>
                  </a:lnTo>
                  <a:lnTo>
                    <a:pt x="680364" y="187833"/>
                  </a:lnTo>
                  <a:lnTo>
                    <a:pt x="677316" y="181737"/>
                  </a:lnTo>
                  <a:lnTo>
                    <a:pt x="674268" y="174117"/>
                  </a:lnTo>
                  <a:lnTo>
                    <a:pt x="668032" y="164058"/>
                  </a:lnTo>
                  <a:lnTo>
                    <a:pt x="631596" y="137439"/>
                  </a:lnTo>
                  <a:lnTo>
                    <a:pt x="601116" y="134391"/>
                  </a:lnTo>
                  <a:lnTo>
                    <a:pt x="580275" y="136105"/>
                  </a:lnTo>
                  <a:lnTo>
                    <a:pt x="559320" y="141249"/>
                  </a:lnTo>
                  <a:lnTo>
                    <a:pt x="538657" y="149821"/>
                  </a:lnTo>
                  <a:lnTo>
                    <a:pt x="518731" y="161823"/>
                  </a:lnTo>
                  <a:lnTo>
                    <a:pt x="516724" y="150139"/>
                  </a:lnTo>
                  <a:lnTo>
                    <a:pt x="515302" y="135724"/>
                  </a:lnTo>
                  <a:lnTo>
                    <a:pt x="514438" y="118706"/>
                  </a:lnTo>
                  <a:lnTo>
                    <a:pt x="514159" y="99250"/>
                  </a:lnTo>
                  <a:lnTo>
                    <a:pt x="517207" y="25996"/>
                  </a:lnTo>
                  <a:lnTo>
                    <a:pt x="514159" y="16852"/>
                  </a:lnTo>
                  <a:lnTo>
                    <a:pt x="511111" y="12192"/>
                  </a:lnTo>
                  <a:lnTo>
                    <a:pt x="506539" y="7620"/>
                  </a:lnTo>
                  <a:lnTo>
                    <a:pt x="500341" y="4572"/>
                  </a:lnTo>
                  <a:lnTo>
                    <a:pt x="488149" y="4572"/>
                  </a:lnTo>
                  <a:lnTo>
                    <a:pt x="477774" y="51955"/>
                  </a:lnTo>
                  <a:lnTo>
                    <a:pt x="477481" y="65620"/>
                  </a:lnTo>
                  <a:lnTo>
                    <a:pt x="477748" y="80492"/>
                  </a:lnTo>
                  <a:lnTo>
                    <a:pt x="478434" y="97345"/>
                  </a:lnTo>
                  <a:lnTo>
                    <a:pt x="480529" y="135915"/>
                  </a:lnTo>
                  <a:lnTo>
                    <a:pt x="480771" y="153035"/>
                  </a:lnTo>
                  <a:lnTo>
                    <a:pt x="481825" y="186156"/>
                  </a:lnTo>
                  <a:lnTo>
                    <a:pt x="482053" y="201549"/>
                  </a:lnTo>
                  <a:lnTo>
                    <a:pt x="482942" y="215912"/>
                  </a:lnTo>
                  <a:lnTo>
                    <a:pt x="483387" y="229260"/>
                  </a:lnTo>
                  <a:lnTo>
                    <a:pt x="483577" y="253453"/>
                  </a:lnTo>
                  <a:lnTo>
                    <a:pt x="483349" y="264972"/>
                  </a:lnTo>
                  <a:lnTo>
                    <a:pt x="482295" y="288493"/>
                  </a:lnTo>
                  <a:lnTo>
                    <a:pt x="482053" y="300799"/>
                  </a:lnTo>
                  <a:lnTo>
                    <a:pt x="517207" y="300799"/>
                  </a:lnTo>
                  <a:lnTo>
                    <a:pt x="518629" y="276186"/>
                  </a:lnTo>
                  <a:lnTo>
                    <a:pt x="520636" y="254838"/>
                  </a:lnTo>
                  <a:lnTo>
                    <a:pt x="530301" y="207683"/>
                  </a:lnTo>
                  <a:lnTo>
                    <a:pt x="553542" y="175094"/>
                  </a:lnTo>
                  <a:lnTo>
                    <a:pt x="579691" y="168021"/>
                  </a:lnTo>
                  <a:lnTo>
                    <a:pt x="590867" y="168325"/>
                  </a:lnTo>
                  <a:lnTo>
                    <a:pt x="633120" y="174117"/>
                  </a:lnTo>
                  <a:lnTo>
                    <a:pt x="649884" y="221449"/>
                  </a:lnTo>
                  <a:lnTo>
                    <a:pt x="651408" y="300799"/>
                  </a:lnTo>
                  <a:lnTo>
                    <a:pt x="657504" y="305371"/>
                  </a:lnTo>
                  <a:lnTo>
                    <a:pt x="680364" y="305371"/>
                  </a:lnTo>
                  <a:lnTo>
                    <a:pt x="686562" y="302323"/>
                  </a:lnTo>
                  <a:lnTo>
                    <a:pt x="689610" y="29775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03" name="Google Shape;603;p7"/>
          <p:cNvGrpSpPr/>
          <p:nvPr/>
        </p:nvGrpSpPr>
        <p:grpSpPr>
          <a:xfrm>
            <a:off x="3610635" y="274891"/>
            <a:ext cx="1275652" cy="557530"/>
            <a:chOff x="3610635" y="274891"/>
            <a:chExt cx="1275652" cy="557530"/>
          </a:xfrm>
        </p:grpSpPr>
        <p:sp>
          <p:nvSpPr>
            <p:cNvPr id="604" name="Google Shape;604;p7"/>
            <p:cNvSpPr/>
            <p:nvPr/>
          </p:nvSpPr>
          <p:spPr>
            <a:xfrm>
              <a:off x="3610635" y="274891"/>
              <a:ext cx="374015" cy="557530"/>
            </a:xfrm>
            <a:custGeom>
              <a:rect b="b" l="l" r="r" t="t"/>
              <a:pathLst>
                <a:path extrusionOk="0" h="557530" w="374014">
                  <a:moveTo>
                    <a:pt x="120484" y="7620"/>
                  </a:moveTo>
                  <a:lnTo>
                    <a:pt x="118960" y="3048"/>
                  </a:lnTo>
                  <a:lnTo>
                    <a:pt x="115912" y="1524"/>
                  </a:lnTo>
                  <a:lnTo>
                    <a:pt x="114388" y="1524"/>
                  </a:lnTo>
                  <a:lnTo>
                    <a:pt x="111340" y="0"/>
                  </a:lnTo>
                  <a:lnTo>
                    <a:pt x="105244" y="0"/>
                  </a:lnTo>
                  <a:lnTo>
                    <a:pt x="91770" y="2882"/>
                  </a:lnTo>
                  <a:lnTo>
                    <a:pt x="51816" y="47244"/>
                  </a:lnTo>
                  <a:lnTo>
                    <a:pt x="30480" y="94589"/>
                  </a:lnTo>
                  <a:lnTo>
                    <a:pt x="17411" y="132397"/>
                  </a:lnTo>
                  <a:lnTo>
                    <a:pt x="5994" y="180213"/>
                  </a:lnTo>
                  <a:lnTo>
                    <a:pt x="4572" y="190792"/>
                  </a:lnTo>
                  <a:lnTo>
                    <a:pt x="2565" y="201066"/>
                  </a:lnTo>
                  <a:lnTo>
                    <a:pt x="1143" y="210883"/>
                  </a:lnTo>
                  <a:lnTo>
                    <a:pt x="279" y="219824"/>
                  </a:lnTo>
                  <a:lnTo>
                    <a:pt x="0" y="227457"/>
                  </a:lnTo>
                  <a:lnTo>
                    <a:pt x="546" y="236626"/>
                  </a:lnTo>
                  <a:lnTo>
                    <a:pt x="2095" y="248081"/>
                  </a:lnTo>
                  <a:lnTo>
                    <a:pt x="4495" y="261835"/>
                  </a:lnTo>
                  <a:lnTo>
                    <a:pt x="7620" y="277850"/>
                  </a:lnTo>
                  <a:lnTo>
                    <a:pt x="9029" y="286131"/>
                  </a:lnTo>
                  <a:lnTo>
                    <a:pt x="20764" y="330327"/>
                  </a:lnTo>
                  <a:lnTo>
                    <a:pt x="45720" y="371005"/>
                  </a:lnTo>
                  <a:lnTo>
                    <a:pt x="59436" y="380149"/>
                  </a:lnTo>
                  <a:lnTo>
                    <a:pt x="77812" y="380149"/>
                  </a:lnTo>
                  <a:lnTo>
                    <a:pt x="82384" y="377101"/>
                  </a:lnTo>
                  <a:lnTo>
                    <a:pt x="82384" y="371005"/>
                  </a:lnTo>
                  <a:lnTo>
                    <a:pt x="76288" y="331279"/>
                  </a:lnTo>
                  <a:lnTo>
                    <a:pt x="59436" y="291566"/>
                  </a:lnTo>
                  <a:lnTo>
                    <a:pt x="47866" y="262204"/>
                  </a:lnTo>
                  <a:lnTo>
                    <a:pt x="38404" y="217131"/>
                  </a:lnTo>
                  <a:lnTo>
                    <a:pt x="38100" y="204597"/>
                  </a:lnTo>
                  <a:lnTo>
                    <a:pt x="38404" y="191071"/>
                  </a:lnTo>
                  <a:lnTo>
                    <a:pt x="44196" y="151168"/>
                  </a:lnTo>
                  <a:lnTo>
                    <a:pt x="57734" y="110744"/>
                  </a:lnTo>
                  <a:lnTo>
                    <a:pt x="84861" y="59296"/>
                  </a:lnTo>
                  <a:lnTo>
                    <a:pt x="100749" y="35382"/>
                  </a:lnTo>
                  <a:lnTo>
                    <a:pt x="120484" y="7620"/>
                  </a:lnTo>
                  <a:close/>
                </a:path>
                <a:path extrusionOk="0" h="557530" w="374014">
                  <a:moveTo>
                    <a:pt x="373761" y="245745"/>
                  </a:moveTo>
                  <a:lnTo>
                    <a:pt x="353161" y="202336"/>
                  </a:lnTo>
                  <a:lnTo>
                    <a:pt x="340233" y="195110"/>
                  </a:lnTo>
                  <a:lnTo>
                    <a:pt x="340233" y="259562"/>
                  </a:lnTo>
                  <a:lnTo>
                    <a:pt x="338797" y="270090"/>
                  </a:lnTo>
                  <a:lnTo>
                    <a:pt x="317284" y="302323"/>
                  </a:lnTo>
                  <a:lnTo>
                    <a:pt x="265645" y="335102"/>
                  </a:lnTo>
                  <a:lnTo>
                    <a:pt x="187642" y="358813"/>
                  </a:lnTo>
                  <a:lnTo>
                    <a:pt x="187642" y="277850"/>
                  </a:lnTo>
                  <a:lnTo>
                    <a:pt x="205549" y="238937"/>
                  </a:lnTo>
                  <a:lnTo>
                    <a:pt x="250228" y="218313"/>
                  </a:lnTo>
                  <a:lnTo>
                    <a:pt x="283756" y="215265"/>
                  </a:lnTo>
                  <a:lnTo>
                    <a:pt x="291757" y="215823"/>
                  </a:lnTo>
                  <a:lnTo>
                    <a:pt x="333743" y="237756"/>
                  </a:lnTo>
                  <a:lnTo>
                    <a:pt x="340233" y="259562"/>
                  </a:lnTo>
                  <a:lnTo>
                    <a:pt x="340233" y="195110"/>
                  </a:lnTo>
                  <a:lnTo>
                    <a:pt x="336981" y="193281"/>
                  </a:lnTo>
                  <a:lnTo>
                    <a:pt x="315925" y="187960"/>
                  </a:lnTo>
                  <a:lnTo>
                    <a:pt x="289852" y="186220"/>
                  </a:lnTo>
                  <a:lnTo>
                    <a:pt x="266992" y="187413"/>
                  </a:lnTo>
                  <a:lnTo>
                    <a:pt x="241795" y="191185"/>
                  </a:lnTo>
                  <a:lnTo>
                    <a:pt x="214325" y="197827"/>
                  </a:lnTo>
                  <a:lnTo>
                    <a:pt x="184594" y="207645"/>
                  </a:lnTo>
                  <a:lnTo>
                    <a:pt x="183070" y="201549"/>
                  </a:lnTo>
                  <a:lnTo>
                    <a:pt x="181546" y="198501"/>
                  </a:lnTo>
                  <a:lnTo>
                    <a:pt x="178498" y="195364"/>
                  </a:lnTo>
                  <a:lnTo>
                    <a:pt x="172402" y="192316"/>
                  </a:lnTo>
                  <a:lnTo>
                    <a:pt x="163258" y="192316"/>
                  </a:lnTo>
                  <a:lnTo>
                    <a:pt x="160210" y="193840"/>
                  </a:lnTo>
                  <a:lnTo>
                    <a:pt x="157162" y="196888"/>
                  </a:lnTo>
                  <a:lnTo>
                    <a:pt x="164782" y="557314"/>
                  </a:lnTo>
                  <a:lnTo>
                    <a:pt x="176974" y="557314"/>
                  </a:lnTo>
                  <a:lnTo>
                    <a:pt x="183070" y="555790"/>
                  </a:lnTo>
                  <a:lnTo>
                    <a:pt x="187642" y="551218"/>
                  </a:lnTo>
                  <a:lnTo>
                    <a:pt x="190690" y="549186"/>
                  </a:lnTo>
                  <a:lnTo>
                    <a:pt x="192214" y="548170"/>
                  </a:lnTo>
                  <a:lnTo>
                    <a:pt x="195262" y="541972"/>
                  </a:lnTo>
                  <a:lnTo>
                    <a:pt x="195262" y="529780"/>
                  </a:lnTo>
                  <a:lnTo>
                    <a:pt x="193738" y="526732"/>
                  </a:lnTo>
                  <a:lnTo>
                    <a:pt x="193713" y="522478"/>
                  </a:lnTo>
                  <a:lnTo>
                    <a:pt x="193548" y="514350"/>
                  </a:lnTo>
                  <a:lnTo>
                    <a:pt x="193090" y="502475"/>
                  </a:lnTo>
                  <a:lnTo>
                    <a:pt x="192214" y="487019"/>
                  </a:lnTo>
                  <a:lnTo>
                    <a:pt x="192214" y="458063"/>
                  </a:lnTo>
                  <a:lnTo>
                    <a:pt x="191338" y="450951"/>
                  </a:lnTo>
                  <a:lnTo>
                    <a:pt x="190881" y="443534"/>
                  </a:lnTo>
                  <a:lnTo>
                    <a:pt x="190715" y="436118"/>
                  </a:lnTo>
                  <a:lnTo>
                    <a:pt x="190690" y="429006"/>
                  </a:lnTo>
                  <a:lnTo>
                    <a:pt x="190690" y="389293"/>
                  </a:lnTo>
                  <a:lnTo>
                    <a:pt x="227939" y="381571"/>
                  </a:lnTo>
                  <a:lnTo>
                    <a:pt x="262026" y="369849"/>
                  </a:lnTo>
                  <a:lnTo>
                    <a:pt x="293230" y="354101"/>
                  </a:lnTo>
                  <a:lnTo>
                    <a:pt x="321856" y="334327"/>
                  </a:lnTo>
                  <a:lnTo>
                    <a:pt x="332765" y="324662"/>
                  </a:lnTo>
                  <a:lnTo>
                    <a:pt x="340233" y="316585"/>
                  </a:lnTo>
                  <a:lnTo>
                    <a:pt x="342506" y="314134"/>
                  </a:lnTo>
                  <a:lnTo>
                    <a:pt x="365404" y="279920"/>
                  </a:lnTo>
                  <a:lnTo>
                    <a:pt x="372884" y="256590"/>
                  </a:lnTo>
                  <a:lnTo>
                    <a:pt x="373761" y="24574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5" name="Google Shape;605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04214" y="451961"/>
              <a:ext cx="222789" cy="210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257484" y="438245"/>
              <a:ext cx="201358" cy="225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7"/>
            <p:cNvSpPr/>
            <p:nvPr/>
          </p:nvSpPr>
          <p:spPr>
            <a:xfrm>
              <a:off x="4481792" y="355764"/>
              <a:ext cx="404495" cy="305435"/>
            </a:xfrm>
            <a:custGeom>
              <a:rect b="b" l="l" r="r" t="t"/>
              <a:pathLst>
                <a:path extrusionOk="0" h="305434" w="404495">
                  <a:moveTo>
                    <a:pt x="266992" y="241261"/>
                  </a:moveTo>
                  <a:lnTo>
                    <a:pt x="262420" y="238213"/>
                  </a:lnTo>
                  <a:lnTo>
                    <a:pt x="251650" y="238213"/>
                  </a:lnTo>
                  <a:lnTo>
                    <a:pt x="211188" y="246926"/>
                  </a:lnTo>
                  <a:lnTo>
                    <a:pt x="183070" y="258025"/>
                  </a:lnTo>
                  <a:lnTo>
                    <a:pt x="173875" y="261391"/>
                  </a:lnTo>
                  <a:lnTo>
                    <a:pt x="154254" y="268401"/>
                  </a:lnTo>
                  <a:lnTo>
                    <a:pt x="144868" y="271843"/>
                  </a:lnTo>
                  <a:lnTo>
                    <a:pt x="135153" y="274726"/>
                  </a:lnTo>
                  <a:lnTo>
                    <a:pt x="124294" y="276606"/>
                  </a:lnTo>
                  <a:lnTo>
                    <a:pt x="112293" y="277634"/>
                  </a:lnTo>
                  <a:lnTo>
                    <a:pt x="103720" y="277837"/>
                  </a:lnTo>
                  <a:lnTo>
                    <a:pt x="95453" y="277761"/>
                  </a:lnTo>
                  <a:lnTo>
                    <a:pt x="56388" y="268795"/>
                  </a:lnTo>
                  <a:lnTo>
                    <a:pt x="35052" y="227545"/>
                  </a:lnTo>
                  <a:lnTo>
                    <a:pt x="35052" y="221449"/>
                  </a:lnTo>
                  <a:lnTo>
                    <a:pt x="58839" y="180860"/>
                  </a:lnTo>
                  <a:lnTo>
                    <a:pt x="97180" y="157365"/>
                  </a:lnTo>
                  <a:lnTo>
                    <a:pt x="142328" y="140703"/>
                  </a:lnTo>
                  <a:lnTo>
                    <a:pt x="167728" y="134391"/>
                  </a:lnTo>
                  <a:lnTo>
                    <a:pt x="176974" y="134391"/>
                  </a:lnTo>
                  <a:lnTo>
                    <a:pt x="181546" y="135915"/>
                  </a:lnTo>
                  <a:lnTo>
                    <a:pt x="184594" y="142011"/>
                  </a:lnTo>
                  <a:lnTo>
                    <a:pt x="187642" y="151155"/>
                  </a:lnTo>
                  <a:lnTo>
                    <a:pt x="189166" y="158775"/>
                  </a:lnTo>
                  <a:lnTo>
                    <a:pt x="192214" y="157251"/>
                  </a:lnTo>
                  <a:lnTo>
                    <a:pt x="193738" y="155727"/>
                  </a:lnTo>
                  <a:lnTo>
                    <a:pt x="196786" y="154203"/>
                  </a:lnTo>
                  <a:lnTo>
                    <a:pt x="203669" y="148729"/>
                  </a:lnTo>
                  <a:lnTo>
                    <a:pt x="208407" y="143535"/>
                  </a:lnTo>
                  <a:lnTo>
                    <a:pt x="211150" y="138353"/>
                  </a:lnTo>
                  <a:lnTo>
                    <a:pt x="212026" y="132867"/>
                  </a:lnTo>
                  <a:lnTo>
                    <a:pt x="211188" y="124790"/>
                  </a:lnTo>
                  <a:lnTo>
                    <a:pt x="208788" y="118541"/>
                  </a:lnTo>
                  <a:lnTo>
                    <a:pt x="204952" y="113715"/>
                  </a:lnTo>
                  <a:lnTo>
                    <a:pt x="199834" y="109918"/>
                  </a:lnTo>
                  <a:lnTo>
                    <a:pt x="193738" y="106870"/>
                  </a:lnTo>
                  <a:lnTo>
                    <a:pt x="184594" y="106870"/>
                  </a:lnTo>
                  <a:lnTo>
                    <a:pt x="180022" y="105346"/>
                  </a:lnTo>
                  <a:lnTo>
                    <a:pt x="154012" y="105346"/>
                  </a:lnTo>
                  <a:lnTo>
                    <a:pt x="135724" y="108394"/>
                  </a:lnTo>
                  <a:lnTo>
                    <a:pt x="95681" y="121399"/>
                  </a:lnTo>
                  <a:lnTo>
                    <a:pt x="57912" y="143535"/>
                  </a:lnTo>
                  <a:lnTo>
                    <a:pt x="25908" y="171069"/>
                  </a:lnTo>
                  <a:lnTo>
                    <a:pt x="6096" y="201549"/>
                  </a:lnTo>
                  <a:lnTo>
                    <a:pt x="1524" y="210693"/>
                  </a:lnTo>
                  <a:lnTo>
                    <a:pt x="0" y="218401"/>
                  </a:lnTo>
                  <a:lnTo>
                    <a:pt x="0" y="235165"/>
                  </a:lnTo>
                  <a:lnTo>
                    <a:pt x="19291" y="279831"/>
                  </a:lnTo>
                  <a:lnTo>
                    <a:pt x="59702" y="299986"/>
                  </a:lnTo>
                  <a:lnTo>
                    <a:pt x="103720" y="305371"/>
                  </a:lnTo>
                  <a:lnTo>
                    <a:pt x="112255" y="304825"/>
                  </a:lnTo>
                  <a:lnTo>
                    <a:pt x="123913" y="303276"/>
                  </a:lnTo>
                  <a:lnTo>
                    <a:pt x="138442" y="300875"/>
                  </a:lnTo>
                  <a:lnTo>
                    <a:pt x="155536" y="297751"/>
                  </a:lnTo>
                  <a:lnTo>
                    <a:pt x="164706" y="295681"/>
                  </a:lnTo>
                  <a:lnTo>
                    <a:pt x="173634" y="293801"/>
                  </a:lnTo>
                  <a:lnTo>
                    <a:pt x="183057" y="291541"/>
                  </a:lnTo>
                  <a:lnTo>
                    <a:pt x="192214" y="288607"/>
                  </a:lnTo>
                  <a:lnTo>
                    <a:pt x="201333" y="286296"/>
                  </a:lnTo>
                  <a:lnTo>
                    <a:pt x="210312" y="283845"/>
                  </a:lnTo>
                  <a:lnTo>
                    <a:pt x="218998" y="281101"/>
                  </a:lnTo>
                  <a:lnTo>
                    <a:pt x="227266" y="277939"/>
                  </a:lnTo>
                  <a:lnTo>
                    <a:pt x="234886" y="275412"/>
                  </a:lnTo>
                  <a:lnTo>
                    <a:pt x="241935" y="272402"/>
                  </a:lnTo>
                  <a:lnTo>
                    <a:pt x="248056" y="269113"/>
                  </a:lnTo>
                  <a:lnTo>
                    <a:pt x="253174" y="265645"/>
                  </a:lnTo>
                  <a:lnTo>
                    <a:pt x="260896" y="262597"/>
                  </a:lnTo>
                  <a:lnTo>
                    <a:pt x="265468" y="258025"/>
                  </a:lnTo>
                  <a:lnTo>
                    <a:pt x="265468" y="254977"/>
                  </a:lnTo>
                  <a:lnTo>
                    <a:pt x="266992" y="251929"/>
                  </a:lnTo>
                  <a:lnTo>
                    <a:pt x="266992" y="241261"/>
                  </a:lnTo>
                  <a:close/>
                </a:path>
                <a:path extrusionOk="0" h="305434" w="404495">
                  <a:moveTo>
                    <a:pt x="329463" y="30568"/>
                  </a:moveTo>
                  <a:lnTo>
                    <a:pt x="327939" y="27520"/>
                  </a:lnTo>
                  <a:lnTo>
                    <a:pt x="327939" y="24472"/>
                  </a:lnTo>
                  <a:lnTo>
                    <a:pt x="321843" y="19900"/>
                  </a:lnTo>
                  <a:lnTo>
                    <a:pt x="315747" y="18376"/>
                  </a:lnTo>
                  <a:lnTo>
                    <a:pt x="295935" y="18376"/>
                  </a:lnTo>
                  <a:lnTo>
                    <a:pt x="289839" y="24472"/>
                  </a:lnTo>
                  <a:lnTo>
                    <a:pt x="289839" y="35140"/>
                  </a:lnTo>
                  <a:lnTo>
                    <a:pt x="291363" y="38188"/>
                  </a:lnTo>
                  <a:lnTo>
                    <a:pt x="300507" y="44284"/>
                  </a:lnTo>
                  <a:lnTo>
                    <a:pt x="309651" y="47332"/>
                  </a:lnTo>
                  <a:lnTo>
                    <a:pt x="318795" y="47332"/>
                  </a:lnTo>
                  <a:lnTo>
                    <a:pt x="323367" y="45808"/>
                  </a:lnTo>
                  <a:lnTo>
                    <a:pt x="324891" y="42760"/>
                  </a:lnTo>
                  <a:lnTo>
                    <a:pt x="327939" y="39712"/>
                  </a:lnTo>
                  <a:lnTo>
                    <a:pt x="329463" y="36664"/>
                  </a:lnTo>
                  <a:lnTo>
                    <a:pt x="329463" y="30568"/>
                  </a:lnTo>
                  <a:close/>
                </a:path>
                <a:path extrusionOk="0" h="305434" w="404495">
                  <a:moveTo>
                    <a:pt x="340144" y="288607"/>
                  </a:moveTo>
                  <a:lnTo>
                    <a:pt x="338493" y="235305"/>
                  </a:lnTo>
                  <a:lnTo>
                    <a:pt x="331000" y="94678"/>
                  </a:lnTo>
                  <a:lnTo>
                    <a:pt x="303555" y="94678"/>
                  </a:lnTo>
                  <a:lnTo>
                    <a:pt x="303555" y="297751"/>
                  </a:lnTo>
                  <a:lnTo>
                    <a:pt x="312699" y="302323"/>
                  </a:lnTo>
                  <a:lnTo>
                    <a:pt x="332524" y="302323"/>
                  </a:lnTo>
                  <a:lnTo>
                    <a:pt x="338620" y="297751"/>
                  </a:lnTo>
                  <a:lnTo>
                    <a:pt x="340144" y="288607"/>
                  </a:lnTo>
                  <a:close/>
                </a:path>
                <a:path extrusionOk="0" h="305434" w="404495">
                  <a:moveTo>
                    <a:pt x="404241" y="285559"/>
                  </a:moveTo>
                  <a:lnTo>
                    <a:pt x="403974" y="246888"/>
                  </a:lnTo>
                  <a:lnTo>
                    <a:pt x="403288" y="208648"/>
                  </a:lnTo>
                  <a:lnTo>
                    <a:pt x="401193" y="132867"/>
                  </a:lnTo>
                  <a:lnTo>
                    <a:pt x="396316" y="74739"/>
                  </a:lnTo>
                  <a:lnTo>
                    <a:pt x="390715" y="33223"/>
                  </a:lnTo>
                  <a:lnTo>
                    <a:pt x="376809" y="0"/>
                  </a:lnTo>
                  <a:lnTo>
                    <a:pt x="372237" y="0"/>
                  </a:lnTo>
                  <a:lnTo>
                    <a:pt x="367665" y="1524"/>
                  </a:lnTo>
                  <a:lnTo>
                    <a:pt x="366141" y="4572"/>
                  </a:lnTo>
                  <a:lnTo>
                    <a:pt x="363093" y="9144"/>
                  </a:lnTo>
                  <a:lnTo>
                    <a:pt x="356997" y="15240"/>
                  </a:lnTo>
                  <a:lnTo>
                    <a:pt x="360756" y="31864"/>
                  </a:lnTo>
                  <a:lnTo>
                    <a:pt x="363093" y="45046"/>
                  </a:lnTo>
                  <a:lnTo>
                    <a:pt x="364286" y="54762"/>
                  </a:lnTo>
                  <a:lnTo>
                    <a:pt x="364858" y="66217"/>
                  </a:lnTo>
                  <a:lnTo>
                    <a:pt x="365899" y="79997"/>
                  </a:lnTo>
                  <a:lnTo>
                    <a:pt x="366382" y="98247"/>
                  </a:lnTo>
                  <a:lnTo>
                    <a:pt x="367423" y="119913"/>
                  </a:lnTo>
                  <a:lnTo>
                    <a:pt x="367665" y="131343"/>
                  </a:lnTo>
                  <a:lnTo>
                    <a:pt x="368541" y="143941"/>
                  </a:lnTo>
                  <a:lnTo>
                    <a:pt x="368998" y="156692"/>
                  </a:lnTo>
                  <a:lnTo>
                    <a:pt x="369189" y="183261"/>
                  </a:lnTo>
                  <a:lnTo>
                    <a:pt x="369455" y="196684"/>
                  </a:lnTo>
                  <a:lnTo>
                    <a:pt x="370141" y="211696"/>
                  </a:lnTo>
                  <a:lnTo>
                    <a:pt x="372237" y="245833"/>
                  </a:lnTo>
                  <a:lnTo>
                    <a:pt x="372237" y="305371"/>
                  </a:lnTo>
                  <a:lnTo>
                    <a:pt x="376809" y="305371"/>
                  </a:lnTo>
                  <a:lnTo>
                    <a:pt x="388810" y="304203"/>
                  </a:lnTo>
                  <a:lnTo>
                    <a:pt x="397383" y="300609"/>
                  </a:lnTo>
                  <a:lnTo>
                    <a:pt x="402526" y="294436"/>
                  </a:lnTo>
                  <a:lnTo>
                    <a:pt x="404241" y="28555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08" name="Google Shape;608;p7"/>
          <p:cNvSpPr/>
          <p:nvPr/>
        </p:nvSpPr>
        <p:spPr>
          <a:xfrm>
            <a:off x="5087492" y="306895"/>
            <a:ext cx="302260" cy="356235"/>
          </a:xfrm>
          <a:custGeom>
            <a:rect b="b" l="l" r="r" t="t"/>
            <a:pathLst>
              <a:path extrusionOk="0" h="356234" w="302260">
                <a:moveTo>
                  <a:pt x="103727" y="227720"/>
                </a:moveTo>
                <a:lnTo>
                  <a:pt x="103727" y="190881"/>
                </a:lnTo>
                <a:lnTo>
                  <a:pt x="106513" y="200920"/>
                </a:lnTo>
                <a:lnTo>
                  <a:pt x="114585" y="212836"/>
                </a:lnTo>
                <a:lnTo>
                  <a:pt x="144875" y="242792"/>
                </a:lnTo>
                <a:lnTo>
                  <a:pt x="178498" y="267271"/>
                </a:lnTo>
                <a:lnTo>
                  <a:pt x="193738" y="274891"/>
                </a:lnTo>
                <a:lnTo>
                  <a:pt x="196786" y="274891"/>
                </a:lnTo>
                <a:lnTo>
                  <a:pt x="231838" y="251936"/>
                </a:lnTo>
                <a:lnTo>
                  <a:pt x="242506" y="239744"/>
                </a:lnTo>
                <a:lnTo>
                  <a:pt x="245554" y="236696"/>
                </a:lnTo>
                <a:lnTo>
                  <a:pt x="269640" y="206132"/>
                </a:lnTo>
                <a:lnTo>
                  <a:pt x="286797" y="189357"/>
                </a:lnTo>
                <a:lnTo>
                  <a:pt x="289845" y="189357"/>
                </a:lnTo>
                <a:lnTo>
                  <a:pt x="292893" y="190881"/>
                </a:lnTo>
                <a:lnTo>
                  <a:pt x="297465" y="192405"/>
                </a:lnTo>
                <a:lnTo>
                  <a:pt x="302037" y="196977"/>
                </a:lnTo>
                <a:lnTo>
                  <a:pt x="302037" y="198501"/>
                </a:lnTo>
                <a:lnTo>
                  <a:pt x="300513" y="201549"/>
                </a:lnTo>
                <a:lnTo>
                  <a:pt x="297465" y="206121"/>
                </a:lnTo>
                <a:lnTo>
                  <a:pt x="295941" y="210693"/>
                </a:lnTo>
                <a:lnTo>
                  <a:pt x="255317" y="255222"/>
                </a:lnTo>
                <a:lnTo>
                  <a:pt x="215074" y="287083"/>
                </a:lnTo>
                <a:lnTo>
                  <a:pt x="215074" y="316611"/>
                </a:lnTo>
                <a:lnTo>
                  <a:pt x="212026" y="314515"/>
                </a:lnTo>
                <a:lnTo>
                  <a:pt x="205930" y="312991"/>
                </a:lnTo>
                <a:lnTo>
                  <a:pt x="201358" y="309943"/>
                </a:lnTo>
                <a:lnTo>
                  <a:pt x="195262" y="308419"/>
                </a:lnTo>
                <a:lnTo>
                  <a:pt x="189166" y="308419"/>
                </a:lnTo>
                <a:lnTo>
                  <a:pt x="182031" y="312125"/>
                </a:lnTo>
                <a:lnTo>
                  <a:pt x="174450" y="316277"/>
                </a:lnTo>
                <a:lnTo>
                  <a:pt x="169259" y="319206"/>
                </a:lnTo>
                <a:lnTo>
                  <a:pt x="169259" y="294703"/>
                </a:lnTo>
                <a:lnTo>
                  <a:pt x="103727" y="227720"/>
                </a:lnTo>
                <a:close/>
              </a:path>
              <a:path extrusionOk="0" h="356234" w="302260">
                <a:moveTo>
                  <a:pt x="215074" y="316611"/>
                </a:moveTo>
                <a:lnTo>
                  <a:pt x="215074" y="287083"/>
                </a:lnTo>
                <a:lnTo>
                  <a:pt x="241092" y="300481"/>
                </a:lnTo>
                <a:lnTo>
                  <a:pt x="259699" y="310753"/>
                </a:lnTo>
                <a:lnTo>
                  <a:pt x="270876" y="317596"/>
                </a:lnTo>
                <a:lnTo>
                  <a:pt x="274605" y="320706"/>
                </a:lnTo>
                <a:lnTo>
                  <a:pt x="274605" y="328326"/>
                </a:lnTo>
                <a:lnTo>
                  <a:pt x="268509" y="332898"/>
                </a:lnTo>
                <a:lnTo>
                  <a:pt x="254698" y="332898"/>
                </a:lnTo>
                <a:lnTo>
                  <a:pt x="216598" y="317658"/>
                </a:lnTo>
                <a:lnTo>
                  <a:pt x="215074" y="316611"/>
                </a:lnTo>
                <a:close/>
              </a:path>
              <a:path extrusionOk="0" h="356234" w="302260">
                <a:moveTo>
                  <a:pt x="33528" y="353218"/>
                </a:moveTo>
                <a:lnTo>
                  <a:pt x="33528" y="331374"/>
                </a:lnTo>
                <a:lnTo>
                  <a:pt x="35052" y="334422"/>
                </a:lnTo>
                <a:lnTo>
                  <a:pt x="53506" y="334348"/>
                </a:lnTo>
                <a:lnTo>
                  <a:pt x="93999" y="328707"/>
                </a:lnTo>
                <a:lnTo>
                  <a:pt x="109823" y="323754"/>
                </a:lnTo>
                <a:lnTo>
                  <a:pt x="122967" y="319215"/>
                </a:lnTo>
                <a:lnTo>
                  <a:pt x="137255" y="312658"/>
                </a:lnTo>
                <a:lnTo>
                  <a:pt x="152685" y="304386"/>
                </a:lnTo>
                <a:lnTo>
                  <a:pt x="169259" y="294703"/>
                </a:lnTo>
                <a:lnTo>
                  <a:pt x="169259" y="319206"/>
                </a:lnTo>
                <a:lnTo>
                  <a:pt x="130858" y="338399"/>
                </a:lnTo>
                <a:lnTo>
                  <a:pt x="80501" y="353782"/>
                </a:lnTo>
                <a:lnTo>
                  <a:pt x="57816" y="355748"/>
                </a:lnTo>
                <a:lnTo>
                  <a:pt x="44196" y="354234"/>
                </a:lnTo>
                <a:lnTo>
                  <a:pt x="36576" y="354234"/>
                </a:lnTo>
                <a:lnTo>
                  <a:pt x="33528" y="353218"/>
                </a:lnTo>
                <a:close/>
              </a:path>
              <a:path extrusionOk="0" h="356234" w="302260">
                <a:moveTo>
                  <a:pt x="50292" y="99250"/>
                </a:moveTo>
                <a:lnTo>
                  <a:pt x="59245" y="57102"/>
                </a:lnTo>
                <a:lnTo>
                  <a:pt x="80772" y="22955"/>
                </a:lnTo>
                <a:lnTo>
                  <a:pt x="122015" y="0"/>
                </a:lnTo>
                <a:lnTo>
                  <a:pt x="129468" y="1120"/>
                </a:lnTo>
                <a:lnTo>
                  <a:pt x="152185" y="35718"/>
                </a:lnTo>
                <a:lnTo>
                  <a:pt x="152495" y="44291"/>
                </a:lnTo>
                <a:lnTo>
                  <a:pt x="149375" y="73223"/>
                </a:lnTo>
                <a:lnTo>
                  <a:pt x="140112" y="107299"/>
                </a:lnTo>
                <a:lnTo>
                  <a:pt x="129635" y="134220"/>
                </a:lnTo>
                <a:lnTo>
                  <a:pt x="129635" y="30575"/>
                </a:lnTo>
                <a:lnTo>
                  <a:pt x="123539" y="27527"/>
                </a:lnTo>
                <a:lnTo>
                  <a:pt x="106775" y="27527"/>
                </a:lnTo>
                <a:lnTo>
                  <a:pt x="100679" y="30575"/>
                </a:lnTo>
                <a:lnTo>
                  <a:pt x="76771" y="67658"/>
                </a:lnTo>
                <a:lnTo>
                  <a:pt x="71628" y="109918"/>
                </a:lnTo>
                <a:lnTo>
                  <a:pt x="71628" y="181086"/>
                </a:lnTo>
                <a:lnTo>
                  <a:pt x="65722" y="169497"/>
                </a:lnTo>
                <a:lnTo>
                  <a:pt x="51625" y="126765"/>
                </a:lnTo>
                <a:lnTo>
                  <a:pt x="50601" y="113593"/>
                </a:lnTo>
                <a:lnTo>
                  <a:pt x="50292" y="99250"/>
                </a:lnTo>
                <a:close/>
              </a:path>
              <a:path extrusionOk="0" h="356234" w="302260">
                <a:moveTo>
                  <a:pt x="71628" y="181086"/>
                </a:moveTo>
                <a:lnTo>
                  <a:pt x="71628" y="109918"/>
                </a:lnTo>
                <a:lnTo>
                  <a:pt x="72748" y="125667"/>
                </a:lnTo>
                <a:lnTo>
                  <a:pt x="76021" y="140684"/>
                </a:lnTo>
                <a:lnTo>
                  <a:pt x="81312" y="154843"/>
                </a:lnTo>
                <a:lnTo>
                  <a:pt x="88487" y="168021"/>
                </a:lnTo>
                <a:lnTo>
                  <a:pt x="98202" y="160511"/>
                </a:lnTo>
                <a:lnTo>
                  <a:pt x="120491" y="116014"/>
                </a:lnTo>
                <a:lnTo>
                  <a:pt x="129063" y="67968"/>
                </a:lnTo>
                <a:lnTo>
                  <a:pt x="129635" y="51911"/>
                </a:lnTo>
                <a:lnTo>
                  <a:pt x="129635" y="134220"/>
                </a:lnTo>
                <a:lnTo>
                  <a:pt x="124848" y="146518"/>
                </a:lnTo>
                <a:lnTo>
                  <a:pt x="103727" y="190881"/>
                </a:lnTo>
                <a:lnTo>
                  <a:pt x="103727" y="227720"/>
                </a:lnTo>
                <a:lnTo>
                  <a:pt x="96107" y="219932"/>
                </a:lnTo>
                <a:lnTo>
                  <a:pt x="90329" y="226242"/>
                </a:lnTo>
                <a:lnTo>
                  <a:pt x="84215" y="233883"/>
                </a:lnTo>
                <a:lnTo>
                  <a:pt x="80772" y="238555"/>
                </a:lnTo>
                <a:lnTo>
                  <a:pt x="80772" y="198501"/>
                </a:lnTo>
                <a:lnTo>
                  <a:pt x="72461" y="182722"/>
                </a:lnTo>
                <a:lnTo>
                  <a:pt x="71628" y="181086"/>
                </a:lnTo>
                <a:close/>
              </a:path>
              <a:path extrusionOk="0" h="356234" w="302260">
                <a:moveTo>
                  <a:pt x="0" y="335946"/>
                </a:moveTo>
                <a:lnTo>
                  <a:pt x="0" y="328326"/>
                </a:lnTo>
                <a:lnTo>
                  <a:pt x="80772" y="198501"/>
                </a:lnTo>
                <a:lnTo>
                  <a:pt x="80772" y="238555"/>
                </a:lnTo>
                <a:lnTo>
                  <a:pt x="77596" y="242863"/>
                </a:lnTo>
                <a:lnTo>
                  <a:pt x="70104" y="253460"/>
                </a:lnTo>
                <a:lnTo>
                  <a:pt x="54102" y="278662"/>
                </a:lnTo>
                <a:lnTo>
                  <a:pt x="42672" y="299275"/>
                </a:lnTo>
                <a:lnTo>
                  <a:pt x="35814" y="315316"/>
                </a:lnTo>
                <a:lnTo>
                  <a:pt x="33528" y="326802"/>
                </a:lnTo>
                <a:lnTo>
                  <a:pt x="33528" y="353218"/>
                </a:lnTo>
                <a:lnTo>
                  <a:pt x="32004" y="352710"/>
                </a:lnTo>
                <a:lnTo>
                  <a:pt x="22550" y="350139"/>
                </a:lnTo>
                <a:lnTo>
                  <a:pt x="14668" y="346995"/>
                </a:lnTo>
                <a:lnTo>
                  <a:pt x="8215" y="343281"/>
                </a:lnTo>
                <a:lnTo>
                  <a:pt x="3048" y="338994"/>
                </a:lnTo>
                <a:lnTo>
                  <a:pt x="0" y="335946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09" name="Google Shape;609;p7"/>
          <p:cNvGrpSpPr/>
          <p:nvPr/>
        </p:nvGrpSpPr>
        <p:grpSpPr>
          <a:xfrm>
            <a:off x="5601557" y="296227"/>
            <a:ext cx="1360995" cy="536353"/>
            <a:chOff x="5601557" y="296227"/>
            <a:chExt cx="1360995" cy="536353"/>
          </a:xfrm>
        </p:grpSpPr>
        <p:sp>
          <p:nvSpPr>
            <p:cNvPr id="610" name="Google Shape;610;p7"/>
            <p:cNvSpPr/>
            <p:nvPr/>
          </p:nvSpPr>
          <p:spPr>
            <a:xfrm>
              <a:off x="5601557" y="461105"/>
              <a:ext cx="215265" cy="371475"/>
            </a:xfrm>
            <a:custGeom>
              <a:rect b="b" l="l" r="r" t="t"/>
              <a:pathLst>
                <a:path extrusionOk="0" h="371475" w="215264">
                  <a:moveTo>
                    <a:pt x="0" y="10668"/>
                  </a:moveTo>
                  <a:lnTo>
                    <a:pt x="3048" y="7620"/>
                  </a:lnTo>
                  <a:lnTo>
                    <a:pt x="6096" y="6096"/>
                  </a:lnTo>
                  <a:lnTo>
                    <a:pt x="15335" y="6096"/>
                  </a:lnTo>
                  <a:lnTo>
                    <a:pt x="21431" y="9144"/>
                  </a:lnTo>
                  <a:lnTo>
                    <a:pt x="24479" y="12287"/>
                  </a:lnTo>
                  <a:lnTo>
                    <a:pt x="26003" y="15335"/>
                  </a:lnTo>
                  <a:lnTo>
                    <a:pt x="27527" y="21431"/>
                  </a:lnTo>
                  <a:lnTo>
                    <a:pt x="56389" y="11613"/>
                  </a:lnTo>
                  <a:lnTo>
                    <a:pt x="83546" y="4964"/>
                  </a:lnTo>
                  <a:lnTo>
                    <a:pt x="109006" y="1192"/>
                  </a:lnTo>
                  <a:lnTo>
                    <a:pt x="132778" y="0"/>
                  </a:lnTo>
                  <a:lnTo>
                    <a:pt x="158177" y="1739"/>
                  </a:lnTo>
                  <a:lnTo>
                    <a:pt x="195866" y="16113"/>
                  </a:lnTo>
                  <a:lnTo>
                    <a:pt x="214836" y="51554"/>
                  </a:lnTo>
                  <a:lnTo>
                    <a:pt x="215169" y="59531"/>
                  </a:lnTo>
                  <a:lnTo>
                    <a:pt x="214312" y="70373"/>
                  </a:lnTo>
                  <a:lnTo>
                    <a:pt x="194009" y="116783"/>
                  </a:lnTo>
                  <a:lnTo>
                    <a:pt x="181546" y="132078"/>
                  </a:lnTo>
                  <a:lnTo>
                    <a:pt x="181546" y="73342"/>
                  </a:lnTo>
                  <a:lnTo>
                    <a:pt x="180093" y="61571"/>
                  </a:lnTo>
                  <a:lnTo>
                    <a:pt x="150042" y="33551"/>
                  </a:lnTo>
                  <a:lnTo>
                    <a:pt x="126682" y="29051"/>
                  </a:lnTo>
                  <a:lnTo>
                    <a:pt x="117798" y="29098"/>
                  </a:lnTo>
                  <a:lnTo>
                    <a:pt x="75057" y="36672"/>
                  </a:lnTo>
                  <a:lnTo>
                    <a:pt x="38195" y="64198"/>
                  </a:lnTo>
                  <a:lnTo>
                    <a:pt x="29051" y="91630"/>
                  </a:lnTo>
                  <a:lnTo>
                    <a:pt x="29051" y="366522"/>
                  </a:lnTo>
                  <a:lnTo>
                    <a:pt x="26003" y="369570"/>
                  </a:lnTo>
                  <a:lnTo>
                    <a:pt x="19907" y="371094"/>
                  </a:lnTo>
                  <a:lnTo>
                    <a:pt x="7620" y="371094"/>
                  </a:lnTo>
                  <a:lnTo>
                    <a:pt x="0" y="10668"/>
                  </a:lnTo>
                  <a:close/>
                </a:path>
                <a:path extrusionOk="0" h="371475" w="215264">
                  <a:moveTo>
                    <a:pt x="29051" y="366522"/>
                  </a:moveTo>
                  <a:lnTo>
                    <a:pt x="29051" y="172593"/>
                  </a:lnTo>
                  <a:lnTo>
                    <a:pt x="71619" y="162012"/>
                  </a:lnTo>
                  <a:lnTo>
                    <a:pt x="107775" y="148887"/>
                  </a:lnTo>
                  <a:lnTo>
                    <a:pt x="160210" y="116109"/>
                  </a:lnTo>
                  <a:lnTo>
                    <a:pt x="181546" y="73342"/>
                  </a:lnTo>
                  <a:lnTo>
                    <a:pt x="181546" y="132078"/>
                  </a:lnTo>
                  <a:lnTo>
                    <a:pt x="135930" y="167885"/>
                  </a:lnTo>
                  <a:lnTo>
                    <a:pt x="70190" y="195356"/>
                  </a:lnTo>
                  <a:lnTo>
                    <a:pt x="33623" y="203073"/>
                  </a:lnTo>
                  <a:lnTo>
                    <a:pt x="33623" y="362966"/>
                  </a:lnTo>
                  <a:lnTo>
                    <a:pt x="30575" y="364998"/>
                  </a:lnTo>
                  <a:lnTo>
                    <a:pt x="29051" y="366522"/>
                  </a:lnTo>
                  <a:close/>
                </a:path>
                <a:path extrusionOk="0" h="371475" w="215264">
                  <a:moveTo>
                    <a:pt x="33623" y="362966"/>
                  </a:moveTo>
                  <a:lnTo>
                    <a:pt x="33623" y="271843"/>
                  </a:lnTo>
                  <a:lnTo>
                    <a:pt x="33861" y="279582"/>
                  </a:lnTo>
                  <a:lnTo>
                    <a:pt x="34909" y="293917"/>
                  </a:lnTo>
                  <a:lnTo>
                    <a:pt x="35147" y="300799"/>
                  </a:lnTo>
                  <a:lnTo>
                    <a:pt x="35385" y="316261"/>
                  </a:lnTo>
                  <a:lnTo>
                    <a:pt x="35909" y="328124"/>
                  </a:lnTo>
                  <a:lnTo>
                    <a:pt x="36671" y="340518"/>
                  </a:lnTo>
                  <a:lnTo>
                    <a:pt x="36671" y="343566"/>
                  </a:lnTo>
                  <a:lnTo>
                    <a:pt x="38195" y="346614"/>
                  </a:lnTo>
                  <a:lnTo>
                    <a:pt x="38195" y="355758"/>
                  </a:lnTo>
                  <a:lnTo>
                    <a:pt x="35147" y="361950"/>
                  </a:lnTo>
                  <a:lnTo>
                    <a:pt x="33623" y="36296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1" name="Google Shape;611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36539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7"/>
            <p:cNvSpPr/>
            <p:nvPr/>
          </p:nvSpPr>
          <p:spPr>
            <a:xfrm>
              <a:off x="6088284" y="461105"/>
              <a:ext cx="217170" cy="371475"/>
            </a:xfrm>
            <a:custGeom>
              <a:rect b="b" l="l" r="r" t="t"/>
              <a:pathLst>
                <a:path extrusionOk="0" h="371475" w="217170">
                  <a:moveTo>
                    <a:pt x="0" y="10668"/>
                  </a:moveTo>
                  <a:lnTo>
                    <a:pt x="3048" y="7620"/>
                  </a:lnTo>
                  <a:lnTo>
                    <a:pt x="6096" y="6096"/>
                  </a:lnTo>
                  <a:lnTo>
                    <a:pt x="15240" y="6096"/>
                  </a:lnTo>
                  <a:lnTo>
                    <a:pt x="21336" y="9144"/>
                  </a:lnTo>
                  <a:lnTo>
                    <a:pt x="24384" y="12287"/>
                  </a:lnTo>
                  <a:lnTo>
                    <a:pt x="25908" y="15335"/>
                  </a:lnTo>
                  <a:lnTo>
                    <a:pt x="27432" y="21431"/>
                  </a:lnTo>
                  <a:lnTo>
                    <a:pt x="56347" y="11613"/>
                  </a:lnTo>
                  <a:lnTo>
                    <a:pt x="83522" y="4964"/>
                  </a:lnTo>
                  <a:lnTo>
                    <a:pt x="108964" y="1192"/>
                  </a:lnTo>
                  <a:lnTo>
                    <a:pt x="132683" y="0"/>
                  </a:lnTo>
                  <a:lnTo>
                    <a:pt x="158122" y="1739"/>
                  </a:lnTo>
                  <a:lnTo>
                    <a:pt x="195784" y="16113"/>
                  </a:lnTo>
                  <a:lnTo>
                    <a:pt x="216027" y="51554"/>
                  </a:lnTo>
                  <a:lnTo>
                    <a:pt x="216598" y="59531"/>
                  </a:lnTo>
                  <a:lnTo>
                    <a:pt x="215717" y="70373"/>
                  </a:lnTo>
                  <a:lnTo>
                    <a:pt x="193929" y="116783"/>
                  </a:lnTo>
                  <a:lnTo>
                    <a:pt x="183070" y="130387"/>
                  </a:lnTo>
                  <a:lnTo>
                    <a:pt x="183070" y="73342"/>
                  </a:lnTo>
                  <a:lnTo>
                    <a:pt x="181403" y="61571"/>
                  </a:lnTo>
                  <a:lnTo>
                    <a:pt x="150670" y="33551"/>
                  </a:lnTo>
                  <a:lnTo>
                    <a:pt x="126587" y="29051"/>
                  </a:lnTo>
                  <a:lnTo>
                    <a:pt x="118348" y="29098"/>
                  </a:lnTo>
                  <a:lnTo>
                    <a:pt x="75899" y="36672"/>
                  </a:lnTo>
                  <a:lnTo>
                    <a:pt x="38100" y="64198"/>
                  </a:lnTo>
                  <a:lnTo>
                    <a:pt x="28956" y="91630"/>
                  </a:lnTo>
                  <a:lnTo>
                    <a:pt x="28956" y="366522"/>
                  </a:lnTo>
                  <a:lnTo>
                    <a:pt x="25908" y="369570"/>
                  </a:lnTo>
                  <a:lnTo>
                    <a:pt x="19812" y="371094"/>
                  </a:lnTo>
                  <a:lnTo>
                    <a:pt x="7620" y="371094"/>
                  </a:lnTo>
                  <a:lnTo>
                    <a:pt x="0" y="10668"/>
                  </a:lnTo>
                  <a:close/>
                </a:path>
                <a:path extrusionOk="0" h="371475" w="217170">
                  <a:moveTo>
                    <a:pt x="28956" y="366522"/>
                  </a:moveTo>
                  <a:lnTo>
                    <a:pt x="28956" y="172593"/>
                  </a:lnTo>
                  <a:lnTo>
                    <a:pt x="72208" y="162012"/>
                  </a:lnTo>
                  <a:lnTo>
                    <a:pt x="108299" y="148887"/>
                  </a:lnTo>
                  <a:lnTo>
                    <a:pt x="160210" y="116109"/>
                  </a:lnTo>
                  <a:lnTo>
                    <a:pt x="181641" y="83869"/>
                  </a:lnTo>
                  <a:lnTo>
                    <a:pt x="183070" y="73342"/>
                  </a:lnTo>
                  <a:lnTo>
                    <a:pt x="183070" y="130387"/>
                  </a:lnTo>
                  <a:lnTo>
                    <a:pt x="136103" y="167885"/>
                  </a:lnTo>
                  <a:lnTo>
                    <a:pt x="70779" y="195356"/>
                  </a:lnTo>
                  <a:lnTo>
                    <a:pt x="33528" y="203073"/>
                  </a:lnTo>
                  <a:lnTo>
                    <a:pt x="33528" y="362966"/>
                  </a:lnTo>
                  <a:lnTo>
                    <a:pt x="30480" y="364998"/>
                  </a:lnTo>
                  <a:lnTo>
                    <a:pt x="28956" y="366522"/>
                  </a:lnTo>
                  <a:close/>
                </a:path>
                <a:path extrusionOk="0" h="371475" w="217170">
                  <a:moveTo>
                    <a:pt x="33528" y="362966"/>
                  </a:moveTo>
                  <a:lnTo>
                    <a:pt x="33528" y="242792"/>
                  </a:lnTo>
                  <a:lnTo>
                    <a:pt x="33551" y="249903"/>
                  </a:lnTo>
                  <a:lnTo>
                    <a:pt x="33718" y="257317"/>
                  </a:lnTo>
                  <a:lnTo>
                    <a:pt x="34170" y="264732"/>
                  </a:lnTo>
                  <a:lnTo>
                    <a:pt x="35052" y="271843"/>
                  </a:lnTo>
                  <a:lnTo>
                    <a:pt x="35052" y="300799"/>
                  </a:lnTo>
                  <a:lnTo>
                    <a:pt x="35933" y="316261"/>
                  </a:lnTo>
                  <a:lnTo>
                    <a:pt x="36385" y="328124"/>
                  </a:lnTo>
                  <a:lnTo>
                    <a:pt x="36552" y="336254"/>
                  </a:lnTo>
                  <a:lnTo>
                    <a:pt x="36576" y="340518"/>
                  </a:lnTo>
                  <a:lnTo>
                    <a:pt x="38100" y="343566"/>
                  </a:lnTo>
                  <a:lnTo>
                    <a:pt x="38100" y="355758"/>
                  </a:lnTo>
                  <a:lnTo>
                    <a:pt x="35052" y="361950"/>
                  </a:lnTo>
                  <a:lnTo>
                    <a:pt x="33528" y="36296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3" name="Google Shape;613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24790" y="451961"/>
              <a:ext cx="222694" cy="210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74917" y="445865"/>
              <a:ext cx="231933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7"/>
            <p:cNvSpPr/>
            <p:nvPr/>
          </p:nvSpPr>
          <p:spPr>
            <a:xfrm>
              <a:off x="6826662" y="296227"/>
              <a:ext cx="135890" cy="365125"/>
            </a:xfrm>
            <a:custGeom>
              <a:rect b="b" l="l" r="r" t="t"/>
              <a:pathLst>
                <a:path extrusionOk="0" h="365125" w="135890">
                  <a:moveTo>
                    <a:pt x="0" y="16763"/>
                  </a:moveTo>
                  <a:lnTo>
                    <a:pt x="0" y="9143"/>
                  </a:lnTo>
                  <a:lnTo>
                    <a:pt x="1524" y="6095"/>
                  </a:lnTo>
                  <a:lnTo>
                    <a:pt x="4572" y="3047"/>
                  </a:lnTo>
                  <a:lnTo>
                    <a:pt x="13716" y="0"/>
                  </a:lnTo>
                  <a:lnTo>
                    <a:pt x="19812" y="0"/>
                  </a:lnTo>
                  <a:lnTo>
                    <a:pt x="70269" y="23828"/>
                  </a:lnTo>
                  <a:lnTo>
                    <a:pt x="101408" y="69929"/>
                  </a:lnTo>
                  <a:lnTo>
                    <a:pt x="125381" y="136328"/>
                  </a:lnTo>
                  <a:lnTo>
                    <a:pt x="132778" y="175545"/>
                  </a:lnTo>
                  <a:lnTo>
                    <a:pt x="135826" y="210692"/>
                  </a:lnTo>
                  <a:lnTo>
                    <a:pt x="135564" y="216708"/>
                  </a:lnTo>
                  <a:lnTo>
                    <a:pt x="125158" y="268700"/>
                  </a:lnTo>
                  <a:lnTo>
                    <a:pt x="102203" y="319670"/>
                  </a:lnTo>
                  <a:lnTo>
                    <a:pt x="70008" y="357092"/>
                  </a:lnTo>
                  <a:lnTo>
                    <a:pt x="45815" y="364902"/>
                  </a:lnTo>
                  <a:lnTo>
                    <a:pt x="44291" y="364902"/>
                  </a:lnTo>
                  <a:lnTo>
                    <a:pt x="56483" y="322135"/>
                  </a:lnTo>
                  <a:lnTo>
                    <a:pt x="79343" y="290131"/>
                  </a:lnTo>
                  <a:lnTo>
                    <a:pt x="84772" y="281877"/>
                  </a:lnTo>
                  <a:lnTo>
                    <a:pt x="100750" y="246767"/>
                  </a:lnTo>
                  <a:lnTo>
                    <a:pt x="105251" y="209168"/>
                  </a:lnTo>
                  <a:lnTo>
                    <a:pt x="104703" y="195223"/>
                  </a:lnTo>
                  <a:lnTo>
                    <a:pt x="97631" y="154209"/>
                  </a:lnTo>
                  <a:lnTo>
                    <a:pt x="81343" y="116196"/>
                  </a:lnTo>
                  <a:lnTo>
                    <a:pt x="59150" y="83581"/>
                  </a:lnTo>
                  <a:lnTo>
                    <a:pt x="1524" y="24383"/>
                  </a:lnTo>
                  <a:lnTo>
                    <a:pt x="0" y="16763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616" name="Google Shape;616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39011" y="2122932"/>
            <a:ext cx="4041647" cy="2805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7"/>
          <p:cNvGrpSpPr/>
          <p:nvPr/>
        </p:nvGrpSpPr>
        <p:grpSpPr>
          <a:xfrm>
            <a:off x="339648" y="1076515"/>
            <a:ext cx="555321" cy="212216"/>
            <a:chOff x="339648" y="1076515"/>
            <a:chExt cx="555321" cy="212216"/>
          </a:xfrm>
        </p:grpSpPr>
        <p:sp>
          <p:nvSpPr>
            <p:cNvPr id="618" name="Google Shape;618;p7"/>
            <p:cNvSpPr/>
            <p:nvPr/>
          </p:nvSpPr>
          <p:spPr>
            <a:xfrm>
              <a:off x="339648" y="1076515"/>
              <a:ext cx="156210" cy="207645"/>
            </a:xfrm>
            <a:custGeom>
              <a:rect b="b" l="l" r="r" t="t"/>
              <a:pathLst>
                <a:path extrusionOk="0" h="207644" w="156209">
                  <a:moveTo>
                    <a:pt x="156210" y="0"/>
                  </a:moveTo>
                  <a:lnTo>
                    <a:pt x="132080" y="0"/>
                  </a:lnTo>
                  <a:lnTo>
                    <a:pt x="132080" y="88493"/>
                  </a:lnTo>
                  <a:lnTo>
                    <a:pt x="22860" y="88493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207645"/>
                  </a:lnTo>
                  <a:lnTo>
                    <a:pt x="22860" y="207645"/>
                  </a:lnTo>
                  <a:lnTo>
                    <a:pt x="22860" y="108394"/>
                  </a:lnTo>
                  <a:lnTo>
                    <a:pt x="132080" y="108394"/>
                  </a:lnTo>
                  <a:lnTo>
                    <a:pt x="132080" y="207645"/>
                  </a:lnTo>
                  <a:lnTo>
                    <a:pt x="156210" y="207645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9" name="Google Shape;619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0352" y="1136046"/>
              <a:ext cx="364617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7"/>
          <p:cNvGrpSpPr/>
          <p:nvPr/>
        </p:nvGrpSpPr>
        <p:grpSpPr>
          <a:xfrm>
            <a:off x="974312" y="1079563"/>
            <a:ext cx="271684" cy="205104"/>
            <a:chOff x="974312" y="1079563"/>
            <a:chExt cx="271684" cy="205104"/>
          </a:xfrm>
        </p:grpSpPr>
        <p:pic>
          <p:nvPicPr>
            <p:cNvPr id="621" name="Google Shape;621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74312" y="1140618"/>
              <a:ext cx="207454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"/>
            <p:cNvSpPr/>
            <p:nvPr/>
          </p:nvSpPr>
          <p:spPr>
            <a:xfrm>
              <a:off x="1212341" y="1079563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3048"/>
                  </a:lnTo>
                  <a:lnTo>
                    <a:pt x="32004" y="9144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5908" y="32004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23" name="Google Shape;623;p7"/>
          <p:cNvSpPr/>
          <p:nvPr/>
        </p:nvSpPr>
        <p:spPr>
          <a:xfrm>
            <a:off x="1290815" y="1060703"/>
            <a:ext cx="83820" cy="224154"/>
          </a:xfrm>
          <a:custGeom>
            <a:rect b="b" l="l" r="r" t="t"/>
            <a:pathLst>
              <a:path extrusionOk="0" h="224155" w="83819">
                <a:moveTo>
                  <a:pt x="21336" y="0"/>
                </a:moveTo>
                <a:lnTo>
                  <a:pt x="0" y="0"/>
                </a:lnTo>
                <a:lnTo>
                  <a:pt x="0" y="224028"/>
                </a:lnTo>
                <a:lnTo>
                  <a:pt x="21336" y="224028"/>
                </a:lnTo>
                <a:lnTo>
                  <a:pt x="21336" y="0"/>
                </a:lnTo>
                <a:close/>
              </a:path>
              <a:path extrusionOk="0" h="224155" w="83819">
                <a:moveTo>
                  <a:pt x="83820" y="0"/>
                </a:moveTo>
                <a:lnTo>
                  <a:pt x="62484" y="0"/>
                </a:lnTo>
                <a:lnTo>
                  <a:pt x="62484" y="224028"/>
                </a:lnTo>
                <a:lnTo>
                  <a:pt x="83820" y="224028"/>
                </a:lnTo>
                <a:lnTo>
                  <a:pt x="838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24" name="Google Shape;624;p7"/>
          <p:cNvGrpSpPr/>
          <p:nvPr/>
        </p:nvGrpSpPr>
        <p:grpSpPr>
          <a:xfrm>
            <a:off x="1464335" y="1062704"/>
            <a:ext cx="393325" cy="226027"/>
            <a:chOff x="1464335" y="1062704"/>
            <a:chExt cx="393325" cy="226027"/>
          </a:xfrm>
        </p:grpSpPr>
        <p:sp>
          <p:nvSpPr>
            <p:cNvPr id="625" name="Google Shape;625;p7"/>
            <p:cNvSpPr/>
            <p:nvPr/>
          </p:nvSpPr>
          <p:spPr>
            <a:xfrm>
              <a:off x="1464335" y="1093279"/>
              <a:ext cx="77470" cy="191135"/>
            </a:xfrm>
            <a:custGeom>
              <a:rect b="b" l="l" r="r" t="t"/>
              <a:pathLst>
                <a:path extrusionOk="0" h="191134" w="77469">
                  <a:moveTo>
                    <a:pt x="77470" y="47345"/>
                  </a:moveTo>
                  <a:lnTo>
                    <a:pt x="45720" y="47345"/>
                  </a:lnTo>
                  <a:lnTo>
                    <a:pt x="45720" y="0"/>
                  </a:lnTo>
                  <a:lnTo>
                    <a:pt x="24130" y="0"/>
                  </a:lnTo>
                  <a:lnTo>
                    <a:pt x="24130" y="47345"/>
                  </a:lnTo>
                  <a:lnTo>
                    <a:pt x="0" y="47345"/>
                  </a:lnTo>
                  <a:lnTo>
                    <a:pt x="0" y="67157"/>
                  </a:lnTo>
                  <a:lnTo>
                    <a:pt x="24130" y="67157"/>
                  </a:lnTo>
                  <a:lnTo>
                    <a:pt x="24130" y="190881"/>
                  </a:lnTo>
                  <a:lnTo>
                    <a:pt x="45720" y="190881"/>
                  </a:lnTo>
                  <a:lnTo>
                    <a:pt x="45720" y="67157"/>
                  </a:lnTo>
                  <a:lnTo>
                    <a:pt x="77470" y="67157"/>
                  </a:lnTo>
                  <a:lnTo>
                    <a:pt x="77470" y="47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6" name="Google Shape;626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64766" y="1062704"/>
              <a:ext cx="123539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18786" y="1136046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" name="Google Shape;628;p7"/>
          <p:cNvGrpSpPr/>
          <p:nvPr/>
        </p:nvGrpSpPr>
        <p:grpSpPr>
          <a:xfrm>
            <a:off x="1943100" y="1060703"/>
            <a:ext cx="731773" cy="228028"/>
            <a:chOff x="1943100" y="1060703"/>
            <a:chExt cx="731773" cy="228028"/>
          </a:xfrm>
        </p:grpSpPr>
        <p:pic>
          <p:nvPicPr>
            <p:cNvPr id="629" name="Google Shape;629;p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943100" y="1140618"/>
              <a:ext cx="126587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"/>
            <p:cNvSpPr/>
            <p:nvPr/>
          </p:nvSpPr>
          <p:spPr>
            <a:xfrm>
              <a:off x="2100262" y="1079563"/>
              <a:ext cx="33655" cy="205104"/>
            </a:xfrm>
            <a:custGeom>
              <a:rect b="b" l="l" r="r" t="t"/>
              <a:pathLst>
                <a:path extrusionOk="0" h="205105" w="33655">
                  <a:moveTo>
                    <a:pt x="6096" y="204597"/>
                  </a:moveTo>
                  <a:lnTo>
                    <a:pt x="6096" y="61055"/>
                  </a:lnTo>
                  <a:lnTo>
                    <a:pt x="27432" y="61055"/>
                  </a:lnTo>
                  <a:lnTo>
                    <a:pt x="27432" y="204597"/>
                  </a:lnTo>
                  <a:lnTo>
                    <a:pt x="6096" y="204597"/>
                  </a:lnTo>
                  <a:close/>
                </a:path>
                <a:path extrusionOk="0" h="205105" w="3365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7432" y="6096"/>
                  </a:lnTo>
                  <a:lnTo>
                    <a:pt x="32004" y="9144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7432" y="28956"/>
                  </a:lnTo>
                  <a:lnTo>
                    <a:pt x="24384" y="32004"/>
                  </a:lnTo>
                  <a:lnTo>
                    <a:pt x="21336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31" name="Google Shape;631;p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67318" y="1136046"/>
              <a:ext cx="11906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19909" y="1140618"/>
              <a:ext cx="123634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474023" y="1136046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"/>
            <p:cNvSpPr/>
            <p:nvPr/>
          </p:nvSpPr>
          <p:spPr>
            <a:xfrm>
              <a:off x="2653283" y="1060703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8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2721197" y="1079563"/>
            <a:ext cx="337184" cy="209168"/>
            <a:chOff x="2721197" y="1079563"/>
            <a:chExt cx="337184" cy="209168"/>
          </a:xfrm>
        </p:grpSpPr>
        <p:sp>
          <p:nvSpPr>
            <p:cNvPr id="636" name="Google Shape;636;p7"/>
            <p:cNvSpPr/>
            <p:nvPr/>
          </p:nvSpPr>
          <p:spPr>
            <a:xfrm>
              <a:off x="2721197" y="1079563"/>
              <a:ext cx="32384" cy="205104"/>
            </a:xfrm>
            <a:custGeom>
              <a:rect b="b" l="l" r="r" t="t"/>
              <a:pathLst>
                <a:path extrusionOk="0" h="205105" w="32385">
                  <a:moveTo>
                    <a:pt x="6096" y="204597"/>
                  </a:moveTo>
                  <a:lnTo>
                    <a:pt x="6096" y="61055"/>
                  </a:lnTo>
                  <a:lnTo>
                    <a:pt x="25908" y="61055"/>
                  </a:lnTo>
                  <a:lnTo>
                    <a:pt x="25908" y="204597"/>
                  </a:lnTo>
                  <a:lnTo>
                    <a:pt x="6096" y="204597"/>
                  </a:lnTo>
                  <a:close/>
                </a:path>
                <a:path extrusionOk="0" h="205105" w="32385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4384" y="3048"/>
                  </a:lnTo>
                  <a:lnTo>
                    <a:pt x="30480" y="9144"/>
                  </a:lnTo>
                  <a:lnTo>
                    <a:pt x="32004" y="12192"/>
                  </a:lnTo>
                  <a:lnTo>
                    <a:pt x="32004" y="21336"/>
                  </a:lnTo>
                  <a:lnTo>
                    <a:pt x="30480" y="25908"/>
                  </a:lnTo>
                  <a:lnTo>
                    <a:pt x="24384" y="32004"/>
                  </a:lnTo>
                  <a:lnTo>
                    <a:pt x="19812" y="33528"/>
                  </a:lnTo>
                  <a:lnTo>
                    <a:pt x="10668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37" name="Google Shape;637;p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789777" y="1140618"/>
              <a:ext cx="105346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916459" y="113604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9" name="Google Shape;639;p7"/>
          <p:cNvGrpSpPr/>
          <p:nvPr/>
        </p:nvGrpSpPr>
        <p:grpSpPr>
          <a:xfrm>
            <a:off x="3079966" y="1061180"/>
            <a:ext cx="760990" cy="236854"/>
            <a:chOff x="3079966" y="1061180"/>
            <a:chExt cx="760990" cy="236854"/>
          </a:xfrm>
        </p:grpSpPr>
        <p:sp>
          <p:nvSpPr>
            <p:cNvPr id="640" name="Google Shape;640;p7"/>
            <p:cNvSpPr/>
            <p:nvPr/>
          </p:nvSpPr>
          <p:spPr>
            <a:xfrm>
              <a:off x="3079966" y="1079563"/>
              <a:ext cx="139065" cy="205104"/>
            </a:xfrm>
            <a:custGeom>
              <a:rect b="b" l="l" r="r" t="t"/>
              <a:pathLst>
                <a:path extrusionOk="0" h="205105" w="139064">
                  <a:moveTo>
                    <a:pt x="77470" y="61061"/>
                  </a:moveTo>
                  <a:lnTo>
                    <a:pt x="45720" y="61061"/>
                  </a:lnTo>
                  <a:lnTo>
                    <a:pt x="45720" y="13716"/>
                  </a:lnTo>
                  <a:lnTo>
                    <a:pt x="24130" y="13716"/>
                  </a:lnTo>
                  <a:lnTo>
                    <a:pt x="24130" y="61061"/>
                  </a:lnTo>
                  <a:lnTo>
                    <a:pt x="0" y="61061"/>
                  </a:lnTo>
                  <a:lnTo>
                    <a:pt x="0" y="80873"/>
                  </a:lnTo>
                  <a:lnTo>
                    <a:pt x="24130" y="80873"/>
                  </a:lnTo>
                  <a:lnTo>
                    <a:pt x="24130" y="204597"/>
                  </a:lnTo>
                  <a:lnTo>
                    <a:pt x="45720" y="204597"/>
                  </a:lnTo>
                  <a:lnTo>
                    <a:pt x="45720" y="80873"/>
                  </a:lnTo>
                  <a:lnTo>
                    <a:pt x="77470" y="80873"/>
                  </a:lnTo>
                  <a:lnTo>
                    <a:pt x="77470" y="61061"/>
                  </a:lnTo>
                  <a:close/>
                </a:path>
                <a:path extrusionOk="0" h="205105" w="139064">
                  <a:moveTo>
                    <a:pt x="132435" y="61061"/>
                  </a:moveTo>
                  <a:lnTo>
                    <a:pt x="111099" y="61061"/>
                  </a:lnTo>
                  <a:lnTo>
                    <a:pt x="111099" y="204597"/>
                  </a:lnTo>
                  <a:lnTo>
                    <a:pt x="132435" y="204597"/>
                  </a:lnTo>
                  <a:lnTo>
                    <a:pt x="132435" y="61061"/>
                  </a:lnTo>
                  <a:close/>
                </a:path>
                <a:path extrusionOk="0" h="205105" w="139064">
                  <a:moveTo>
                    <a:pt x="138531" y="12192"/>
                  </a:moveTo>
                  <a:lnTo>
                    <a:pt x="137007" y="9144"/>
                  </a:lnTo>
                  <a:lnTo>
                    <a:pt x="130911" y="3048"/>
                  </a:lnTo>
                  <a:lnTo>
                    <a:pt x="126339" y="0"/>
                  </a:lnTo>
                  <a:lnTo>
                    <a:pt x="117195" y="0"/>
                  </a:lnTo>
                  <a:lnTo>
                    <a:pt x="111099" y="6096"/>
                  </a:lnTo>
                  <a:lnTo>
                    <a:pt x="106514" y="9144"/>
                  </a:lnTo>
                  <a:lnTo>
                    <a:pt x="104990" y="12192"/>
                  </a:lnTo>
                  <a:lnTo>
                    <a:pt x="104990" y="21336"/>
                  </a:lnTo>
                  <a:lnTo>
                    <a:pt x="106514" y="25908"/>
                  </a:lnTo>
                  <a:lnTo>
                    <a:pt x="111099" y="28956"/>
                  </a:lnTo>
                  <a:lnTo>
                    <a:pt x="114147" y="32004"/>
                  </a:lnTo>
                  <a:lnTo>
                    <a:pt x="117195" y="33528"/>
                  </a:lnTo>
                  <a:lnTo>
                    <a:pt x="126339" y="33528"/>
                  </a:lnTo>
                  <a:lnTo>
                    <a:pt x="130911" y="32004"/>
                  </a:lnTo>
                  <a:lnTo>
                    <a:pt x="137007" y="25908"/>
                  </a:lnTo>
                  <a:lnTo>
                    <a:pt x="138531" y="21336"/>
                  </a:lnTo>
                  <a:lnTo>
                    <a:pt x="138531" y="12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1" name="Google Shape;641;p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53644" y="1136046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24523" y="1136046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7"/>
            <p:cNvSpPr/>
            <p:nvPr/>
          </p:nvSpPr>
          <p:spPr>
            <a:xfrm>
              <a:off x="3581590" y="1061180"/>
              <a:ext cx="46355" cy="236854"/>
            </a:xfrm>
            <a:custGeom>
              <a:rect b="b" l="l" r="r" t="t"/>
              <a:pathLst>
                <a:path extrusionOk="0" h="236855" w="46354">
                  <a:moveTo>
                    <a:pt x="0" y="119157"/>
                  </a:moveTo>
                  <a:lnTo>
                    <a:pt x="3254" y="68446"/>
                  </a:lnTo>
                  <a:lnTo>
                    <a:pt x="13430" y="30956"/>
                  </a:lnTo>
                  <a:lnTo>
                    <a:pt x="39243" y="858"/>
                  </a:lnTo>
                  <a:lnTo>
                    <a:pt x="45815" y="0"/>
                  </a:lnTo>
                  <a:lnTo>
                    <a:pt x="45815" y="19907"/>
                  </a:lnTo>
                  <a:lnTo>
                    <a:pt x="41243" y="19907"/>
                  </a:lnTo>
                  <a:lnTo>
                    <a:pt x="36671" y="24479"/>
                  </a:lnTo>
                  <a:lnTo>
                    <a:pt x="30480" y="39530"/>
                  </a:lnTo>
                  <a:lnTo>
                    <a:pt x="27908" y="48113"/>
                  </a:lnTo>
                  <a:lnTo>
                    <a:pt x="25908" y="57856"/>
                  </a:lnTo>
                  <a:lnTo>
                    <a:pt x="24479" y="68770"/>
                  </a:lnTo>
                  <a:lnTo>
                    <a:pt x="22479" y="80487"/>
                  </a:lnTo>
                  <a:lnTo>
                    <a:pt x="21050" y="92785"/>
                  </a:lnTo>
                  <a:lnTo>
                    <a:pt x="20193" y="105672"/>
                  </a:lnTo>
                  <a:lnTo>
                    <a:pt x="19907" y="119157"/>
                  </a:lnTo>
                  <a:lnTo>
                    <a:pt x="20193" y="132589"/>
                  </a:lnTo>
                  <a:lnTo>
                    <a:pt x="21050" y="145458"/>
                  </a:lnTo>
                  <a:lnTo>
                    <a:pt x="22479" y="157774"/>
                  </a:lnTo>
                  <a:lnTo>
                    <a:pt x="24479" y="169544"/>
                  </a:lnTo>
                  <a:lnTo>
                    <a:pt x="25908" y="180379"/>
                  </a:lnTo>
                  <a:lnTo>
                    <a:pt x="27908" y="189928"/>
                  </a:lnTo>
                  <a:lnTo>
                    <a:pt x="30480" y="198048"/>
                  </a:lnTo>
                  <a:lnTo>
                    <a:pt x="33623" y="204596"/>
                  </a:lnTo>
                  <a:lnTo>
                    <a:pt x="36671" y="213836"/>
                  </a:lnTo>
                  <a:lnTo>
                    <a:pt x="41243" y="218408"/>
                  </a:lnTo>
                  <a:lnTo>
                    <a:pt x="45815" y="218408"/>
                  </a:lnTo>
                  <a:lnTo>
                    <a:pt x="45815" y="236696"/>
                  </a:lnTo>
                  <a:lnTo>
                    <a:pt x="13430" y="207121"/>
                  </a:lnTo>
                  <a:lnTo>
                    <a:pt x="3254" y="169815"/>
                  </a:lnTo>
                  <a:lnTo>
                    <a:pt x="311" y="137746"/>
                  </a:lnTo>
                  <a:lnTo>
                    <a:pt x="0" y="119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4" name="Google Shape;644;p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648741" y="1136046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7"/>
            <p:cNvSpPr/>
            <p:nvPr/>
          </p:nvSpPr>
          <p:spPr>
            <a:xfrm>
              <a:off x="3795236" y="1061180"/>
              <a:ext cx="45720" cy="236854"/>
            </a:xfrm>
            <a:custGeom>
              <a:rect b="b" l="l" r="r" t="t"/>
              <a:pathLst>
                <a:path extrusionOk="0" h="236855" w="45720">
                  <a:moveTo>
                    <a:pt x="0" y="236696"/>
                  </a:moveTo>
                  <a:lnTo>
                    <a:pt x="0" y="218408"/>
                  </a:lnTo>
                  <a:lnTo>
                    <a:pt x="4572" y="218408"/>
                  </a:lnTo>
                  <a:lnTo>
                    <a:pt x="9144" y="213836"/>
                  </a:lnTo>
                  <a:lnTo>
                    <a:pt x="12191" y="204596"/>
                  </a:lnTo>
                  <a:lnTo>
                    <a:pt x="15359" y="198048"/>
                  </a:lnTo>
                  <a:lnTo>
                    <a:pt x="18097" y="189928"/>
                  </a:lnTo>
                  <a:lnTo>
                    <a:pt x="24955" y="145458"/>
                  </a:lnTo>
                  <a:lnTo>
                    <a:pt x="25907" y="119157"/>
                  </a:lnTo>
                  <a:lnTo>
                    <a:pt x="25646" y="105672"/>
                  </a:lnTo>
                  <a:lnTo>
                    <a:pt x="20573" y="57856"/>
                  </a:lnTo>
                  <a:lnTo>
                    <a:pt x="4571" y="19907"/>
                  </a:lnTo>
                  <a:lnTo>
                    <a:pt x="0" y="19907"/>
                  </a:lnTo>
                  <a:lnTo>
                    <a:pt x="0" y="0"/>
                  </a:lnTo>
                  <a:lnTo>
                    <a:pt x="33146" y="30956"/>
                  </a:lnTo>
                  <a:lnTo>
                    <a:pt x="42505" y="68446"/>
                  </a:lnTo>
                  <a:lnTo>
                    <a:pt x="45719" y="119157"/>
                  </a:lnTo>
                  <a:lnTo>
                    <a:pt x="45410" y="137746"/>
                  </a:lnTo>
                  <a:lnTo>
                    <a:pt x="36814" y="196110"/>
                  </a:lnTo>
                  <a:lnTo>
                    <a:pt x="12763" y="233267"/>
                  </a:lnTo>
                  <a:lnTo>
                    <a:pt x="6596" y="235838"/>
                  </a:lnTo>
                  <a:lnTo>
                    <a:pt x="0" y="236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46" name="Google Shape;646;p7"/>
          <p:cNvGrpSpPr/>
          <p:nvPr/>
        </p:nvGrpSpPr>
        <p:grpSpPr>
          <a:xfrm>
            <a:off x="3940206" y="1062704"/>
            <a:ext cx="300514" cy="226028"/>
            <a:chOff x="3940206" y="1062704"/>
            <a:chExt cx="300514" cy="226028"/>
          </a:xfrm>
        </p:grpSpPr>
        <p:pic>
          <p:nvPicPr>
            <p:cNvPr id="647" name="Google Shape;647;p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940206" y="1062704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103370" y="1136046"/>
              <a:ext cx="137350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" name="Google Shape;649;p7"/>
          <p:cNvGrpSpPr/>
          <p:nvPr/>
        </p:nvGrpSpPr>
        <p:grpSpPr>
          <a:xfrm>
            <a:off x="4327683" y="1062704"/>
            <a:ext cx="1052703" cy="226409"/>
            <a:chOff x="4327683" y="1062704"/>
            <a:chExt cx="1052703" cy="226409"/>
          </a:xfrm>
        </p:grpSpPr>
        <p:pic>
          <p:nvPicPr>
            <p:cNvPr id="650" name="Google Shape;650;p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327683" y="1140618"/>
              <a:ext cx="125063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7"/>
            <p:cNvSpPr/>
            <p:nvPr/>
          </p:nvSpPr>
          <p:spPr>
            <a:xfrm>
              <a:off x="4483316" y="1079563"/>
              <a:ext cx="586105" cy="209550"/>
            </a:xfrm>
            <a:custGeom>
              <a:rect b="b" l="l" r="r" t="t"/>
              <a:pathLst>
                <a:path extrusionOk="0" h="209550" w="586104">
                  <a:moveTo>
                    <a:pt x="27432" y="61061"/>
                  </a:moveTo>
                  <a:lnTo>
                    <a:pt x="6096" y="61061"/>
                  </a:lnTo>
                  <a:lnTo>
                    <a:pt x="6096" y="204597"/>
                  </a:lnTo>
                  <a:lnTo>
                    <a:pt x="27432" y="204597"/>
                  </a:lnTo>
                  <a:lnTo>
                    <a:pt x="27432" y="61061"/>
                  </a:lnTo>
                  <a:close/>
                </a:path>
                <a:path extrusionOk="0" h="209550" w="586104">
                  <a:moveTo>
                    <a:pt x="33528" y="12192"/>
                  </a:moveTo>
                  <a:lnTo>
                    <a:pt x="32004" y="9144"/>
                  </a:lnTo>
                  <a:lnTo>
                    <a:pt x="25908" y="3048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9144" y="3048"/>
                  </a:lnTo>
                  <a:lnTo>
                    <a:pt x="4572" y="6096"/>
                  </a:lnTo>
                  <a:lnTo>
                    <a:pt x="1524" y="9144"/>
                  </a:lnTo>
                  <a:lnTo>
                    <a:pt x="0" y="12192"/>
                  </a:lnTo>
                  <a:lnTo>
                    <a:pt x="0" y="21336"/>
                  </a:lnTo>
                  <a:lnTo>
                    <a:pt x="1524" y="25908"/>
                  </a:lnTo>
                  <a:lnTo>
                    <a:pt x="4572" y="28956"/>
                  </a:lnTo>
                  <a:lnTo>
                    <a:pt x="9144" y="32004"/>
                  </a:lnTo>
                  <a:lnTo>
                    <a:pt x="12192" y="33528"/>
                  </a:lnTo>
                  <a:lnTo>
                    <a:pt x="21336" y="33528"/>
                  </a:lnTo>
                  <a:lnTo>
                    <a:pt x="25908" y="32004"/>
                  </a:lnTo>
                  <a:lnTo>
                    <a:pt x="32004" y="25908"/>
                  </a:lnTo>
                  <a:lnTo>
                    <a:pt x="33528" y="21336"/>
                  </a:lnTo>
                  <a:lnTo>
                    <a:pt x="33528" y="12192"/>
                  </a:lnTo>
                  <a:close/>
                </a:path>
                <a:path extrusionOk="0" h="209550" w="586104">
                  <a:moveTo>
                    <a:pt x="207454" y="128206"/>
                  </a:moveTo>
                  <a:lnTo>
                    <a:pt x="193433" y="83896"/>
                  </a:lnTo>
                  <a:lnTo>
                    <a:pt x="186118" y="75260"/>
                  </a:lnTo>
                  <a:lnTo>
                    <a:pt x="186118" y="120586"/>
                  </a:lnTo>
                  <a:lnTo>
                    <a:pt x="90004" y="120586"/>
                  </a:lnTo>
                  <a:lnTo>
                    <a:pt x="113055" y="82486"/>
                  </a:lnTo>
                  <a:lnTo>
                    <a:pt x="138785" y="74777"/>
                  </a:lnTo>
                  <a:lnTo>
                    <a:pt x="148513" y="75615"/>
                  </a:lnTo>
                  <a:lnTo>
                    <a:pt x="180784" y="100965"/>
                  </a:lnTo>
                  <a:lnTo>
                    <a:pt x="186118" y="120586"/>
                  </a:lnTo>
                  <a:lnTo>
                    <a:pt x="186118" y="75260"/>
                  </a:lnTo>
                  <a:lnTo>
                    <a:pt x="147916" y="57061"/>
                  </a:lnTo>
                  <a:lnTo>
                    <a:pt x="138785" y="56489"/>
                  </a:lnTo>
                  <a:lnTo>
                    <a:pt x="128778" y="57086"/>
                  </a:lnTo>
                  <a:lnTo>
                    <a:pt x="88290" y="78409"/>
                  </a:lnTo>
                  <a:lnTo>
                    <a:pt x="70878" y="112395"/>
                  </a:lnTo>
                  <a:lnTo>
                    <a:pt x="68580" y="132778"/>
                  </a:lnTo>
                  <a:lnTo>
                    <a:pt x="69151" y="143751"/>
                  </a:lnTo>
                  <a:lnTo>
                    <a:pt x="82702" y="180238"/>
                  </a:lnTo>
                  <a:lnTo>
                    <a:pt x="88480" y="187604"/>
                  </a:lnTo>
                  <a:lnTo>
                    <a:pt x="94754" y="194017"/>
                  </a:lnTo>
                  <a:lnTo>
                    <a:pt x="130060" y="208597"/>
                  </a:lnTo>
                  <a:lnTo>
                    <a:pt x="140309" y="209169"/>
                  </a:lnTo>
                  <a:lnTo>
                    <a:pt x="150558" y="208597"/>
                  </a:lnTo>
                  <a:lnTo>
                    <a:pt x="193357" y="189509"/>
                  </a:lnTo>
                  <a:lnTo>
                    <a:pt x="205930" y="175552"/>
                  </a:lnTo>
                  <a:lnTo>
                    <a:pt x="189166" y="164884"/>
                  </a:lnTo>
                  <a:lnTo>
                    <a:pt x="185216" y="170307"/>
                  </a:lnTo>
                  <a:lnTo>
                    <a:pt x="180403" y="175171"/>
                  </a:lnTo>
                  <a:lnTo>
                    <a:pt x="138785" y="190881"/>
                  </a:lnTo>
                  <a:lnTo>
                    <a:pt x="127939" y="189750"/>
                  </a:lnTo>
                  <a:lnTo>
                    <a:pt x="97701" y="166382"/>
                  </a:lnTo>
                  <a:lnTo>
                    <a:pt x="88480" y="137350"/>
                  </a:lnTo>
                  <a:lnTo>
                    <a:pt x="90004" y="137350"/>
                  </a:lnTo>
                  <a:lnTo>
                    <a:pt x="186118" y="137350"/>
                  </a:lnTo>
                  <a:lnTo>
                    <a:pt x="205930" y="137350"/>
                  </a:lnTo>
                  <a:lnTo>
                    <a:pt x="207454" y="135826"/>
                  </a:lnTo>
                  <a:lnTo>
                    <a:pt x="207454" y="128206"/>
                  </a:lnTo>
                  <a:close/>
                </a:path>
                <a:path extrusionOk="0" h="209550" w="586104">
                  <a:moveTo>
                    <a:pt x="431673" y="61061"/>
                  </a:moveTo>
                  <a:lnTo>
                    <a:pt x="411861" y="61061"/>
                  </a:lnTo>
                  <a:lnTo>
                    <a:pt x="375196" y="174028"/>
                  </a:lnTo>
                  <a:lnTo>
                    <a:pt x="338620" y="61061"/>
                  </a:lnTo>
                  <a:lnTo>
                    <a:pt x="318808" y="61061"/>
                  </a:lnTo>
                  <a:lnTo>
                    <a:pt x="282130" y="175552"/>
                  </a:lnTo>
                  <a:lnTo>
                    <a:pt x="245554" y="61061"/>
                  </a:lnTo>
                  <a:lnTo>
                    <a:pt x="222694" y="61061"/>
                  </a:lnTo>
                  <a:lnTo>
                    <a:pt x="269938" y="204597"/>
                  </a:lnTo>
                  <a:lnTo>
                    <a:pt x="291274" y="204597"/>
                  </a:lnTo>
                  <a:lnTo>
                    <a:pt x="327952" y="94678"/>
                  </a:lnTo>
                  <a:lnTo>
                    <a:pt x="363004" y="204597"/>
                  </a:lnTo>
                  <a:lnTo>
                    <a:pt x="384429" y="204597"/>
                  </a:lnTo>
                  <a:lnTo>
                    <a:pt x="431673" y="61061"/>
                  </a:lnTo>
                  <a:close/>
                </a:path>
                <a:path extrusionOk="0" h="209550" w="586104">
                  <a:moveTo>
                    <a:pt x="585889" y="128206"/>
                  </a:moveTo>
                  <a:lnTo>
                    <a:pt x="573163" y="83896"/>
                  </a:lnTo>
                  <a:lnTo>
                    <a:pt x="566077" y="75819"/>
                  </a:lnTo>
                  <a:lnTo>
                    <a:pt x="566077" y="120586"/>
                  </a:lnTo>
                  <a:lnTo>
                    <a:pt x="469963" y="120586"/>
                  </a:lnTo>
                  <a:lnTo>
                    <a:pt x="492366" y="82486"/>
                  </a:lnTo>
                  <a:lnTo>
                    <a:pt x="518731" y="74777"/>
                  </a:lnTo>
                  <a:lnTo>
                    <a:pt x="528447" y="75615"/>
                  </a:lnTo>
                  <a:lnTo>
                    <a:pt x="560171" y="100965"/>
                  </a:lnTo>
                  <a:lnTo>
                    <a:pt x="566077" y="120586"/>
                  </a:lnTo>
                  <a:lnTo>
                    <a:pt x="566077" y="75819"/>
                  </a:lnTo>
                  <a:lnTo>
                    <a:pt x="527850" y="57061"/>
                  </a:lnTo>
                  <a:lnTo>
                    <a:pt x="518731" y="56489"/>
                  </a:lnTo>
                  <a:lnTo>
                    <a:pt x="508723" y="57086"/>
                  </a:lnTo>
                  <a:lnTo>
                    <a:pt x="467474" y="78409"/>
                  </a:lnTo>
                  <a:lnTo>
                    <a:pt x="449084" y="122516"/>
                  </a:lnTo>
                  <a:lnTo>
                    <a:pt x="448525" y="132778"/>
                  </a:lnTo>
                  <a:lnTo>
                    <a:pt x="449097" y="143751"/>
                  </a:lnTo>
                  <a:lnTo>
                    <a:pt x="462610" y="180238"/>
                  </a:lnTo>
                  <a:lnTo>
                    <a:pt x="468439" y="187617"/>
                  </a:lnTo>
                  <a:lnTo>
                    <a:pt x="474700" y="194017"/>
                  </a:lnTo>
                  <a:lnTo>
                    <a:pt x="518731" y="209169"/>
                  </a:lnTo>
                  <a:lnTo>
                    <a:pt x="529856" y="208597"/>
                  </a:lnTo>
                  <a:lnTo>
                    <a:pt x="566077" y="195186"/>
                  </a:lnTo>
                  <a:lnTo>
                    <a:pt x="584365" y="175552"/>
                  </a:lnTo>
                  <a:lnTo>
                    <a:pt x="569125" y="164884"/>
                  </a:lnTo>
                  <a:lnTo>
                    <a:pt x="564527" y="170307"/>
                  </a:lnTo>
                  <a:lnTo>
                    <a:pt x="559790" y="175171"/>
                  </a:lnTo>
                  <a:lnTo>
                    <a:pt x="518731" y="190881"/>
                  </a:lnTo>
                  <a:lnTo>
                    <a:pt x="507898" y="189750"/>
                  </a:lnTo>
                  <a:lnTo>
                    <a:pt x="477659" y="166382"/>
                  </a:lnTo>
                  <a:lnTo>
                    <a:pt x="468439" y="137350"/>
                  </a:lnTo>
                  <a:lnTo>
                    <a:pt x="469963" y="137350"/>
                  </a:lnTo>
                  <a:lnTo>
                    <a:pt x="566077" y="137350"/>
                  </a:lnTo>
                  <a:lnTo>
                    <a:pt x="585889" y="137350"/>
                  </a:lnTo>
                  <a:lnTo>
                    <a:pt x="585889" y="128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52" name="Google Shape;652;p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092065" y="1062704"/>
              <a:ext cx="140303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261324" y="1070419"/>
              <a:ext cx="119062" cy="2152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7"/>
          <p:cNvGrpSpPr/>
          <p:nvPr/>
        </p:nvGrpSpPr>
        <p:grpSpPr>
          <a:xfrm>
            <a:off x="5473446" y="1061180"/>
            <a:ext cx="1130554" cy="284035"/>
            <a:chOff x="5473446" y="1061180"/>
            <a:chExt cx="1130554" cy="284035"/>
          </a:xfrm>
        </p:grpSpPr>
        <p:sp>
          <p:nvSpPr>
            <p:cNvPr id="655" name="Google Shape;655;p7"/>
            <p:cNvSpPr/>
            <p:nvPr/>
          </p:nvSpPr>
          <p:spPr>
            <a:xfrm>
              <a:off x="5473446" y="1061180"/>
              <a:ext cx="47625" cy="236854"/>
            </a:xfrm>
            <a:custGeom>
              <a:rect b="b" l="l" r="r" t="t"/>
              <a:pathLst>
                <a:path extrusionOk="0" h="236855" w="47625">
                  <a:moveTo>
                    <a:pt x="0" y="119157"/>
                  </a:moveTo>
                  <a:lnTo>
                    <a:pt x="3857" y="68446"/>
                  </a:lnTo>
                  <a:lnTo>
                    <a:pt x="13335" y="30956"/>
                  </a:lnTo>
                  <a:lnTo>
                    <a:pt x="40433" y="858"/>
                  </a:lnTo>
                  <a:lnTo>
                    <a:pt x="47244" y="0"/>
                  </a:lnTo>
                  <a:lnTo>
                    <a:pt x="47244" y="19907"/>
                  </a:lnTo>
                  <a:lnTo>
                    <a:pt x="41148" y="19907"/>
                  </a:lnTo>
                  <a:lnTo>
                    <a:pt x="36576" y="24479"/>
                  </a:lnTo>
                  <a:lnTo>
                    <a:pt x="30384" y="39530"/>
                  </a:lnTo>
                  <a:lnTo>
                    <a:pt x="27813" y="48113"/>
                  </a:lnTo>
                  <a:lnTo>
                    <a:pt x="25812" y="57856"/>
                  </a:lnTo>
                  <a:lnTo>
                    <a:pt x="24384" y="68770"/>
                  </a:lnTo>
                  <a:lnTo>
                    <a:pt x="22621" y="80487"/>
                  </a:lnTo>
                  <a:lnTo>
                    <a:pt x="21717" y="92785"/>
                  </a:lnTo>
                  <a:lnTo>
                    <a:pt x="21383" y="105672"/>
                  </a:lnTo>
                  <a:lnTo>
                    <a:pt x="21383" y="132589"/>
                  </a:lnTo>
                  <a:lnTo>
                    <a:pt x="21717" y="145458"/>
                  </a:lnTo>
                  <a:lnTo>
                    <a:pt x="22621" y="157774"/>
                  </a:lnTo>
                  <a:lnTo>
                    <a:pt x="24384" y="169544"/>
                  </a:lnTo>
                  <a:lnTo>
                    <a:pt x="25812" y="180379"/>
                  </a:lnTo>
                  <a:lnTo>
                    <a:pt x="27813" y="189928"/>
                  </a:lnTo>
                  <a:lnTo>
                    <a:pt x="30384" y="198048"/>
                  </a:lnTo>
                  <a:lnTo>
                    <a:pt x="33528" y="204596"/>
                  </a:lnTo>
                  <a:lnTo>
                    <a:pt x="36576" y="213836"/>
                  </a:lnTo>
                  <a:lnTo>
                    <a:pt x="41148" y="218408"/>
                  </a:lnTo>
                  <a:lnTo>
                    <a:pt x="47244" y="218408"/>
                  </a:lnTo>
                  <a:lnTo>
                    <a:pt x="47244" y="236696"/>
                  </a:lnTo>
                  <a:lnTo>
                    <a:pt x="13335" y="207121"/>
                  </a:lnTo>
                  <a:lnTo>
                    <a:pt x="3857" y="169815"/>
                  </a:lnTo>
                  <a:lnTo>
                    <a:pt x="523" y="137746"/>
                  </a:lnTo>
                  <a:lnTo>
                    <a:pt x="0" y="119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56" name="Google Shape;656;p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542121" y="1062704"/>
              <a:ext cx="14182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714523" y="1136046"/>
              <a:ext cx="137255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873115" y="1136046"/>
              <a:ext cx="12058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024181" y="1062704"/>
              <a:ext cx="349377" cy="2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404038" y="1136046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1" name="Google Shape;661;p7"/>
            <p:cNvSpPr/>
            <p:nvPr/>
          </p:nvSpPr>
          <p:spPr>
            <a:xfrm>
              <a:off x="6570345" y="1253585"/>
              <a:ext cx="33655" cy="69215"/>
            </a:xfrm>
            <a:custGeom>
              <a:rect b="b" l="l" r="r" t="t"/>
              <a:pathLst>
                <a:path extrusionOk="0" h="69215" w="33654">
                  <a:moveTo>
                    <a:pt x="0" y="62579"/>
                  </a:moveTo>
                  <a:lnTo>
                    <a:pt x="7119" y="57173"/>
                  </a:lnTo>
                  <a:lnTo>
                    <a:pt x="12382" y="50196"/>
                  </a:lnTo>
                  <a:lnTo>
                    <a:pt x="15644" y="41790"/>
                  </a:lnTo>
                  <a:lnTo>
                    <a:pt x="16763" y="32099"/>
                  </a:lnTo>
                  <a:lnTo>
                    <a:pt x="12191" y="32099"/>
                  </a:lnTo>
                  <a:lnTo>
                    <a:pt x="7620" y="30575"/>
                  </a:lnTo>
                  <a:lnTo>
                    <a:pt x="1523" y="24479"/>
                  </a:lnTo>
                  <a:lnTo>
                    <a:pt x="0" y="21431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4571" y="4572"/>
                  </a:lnTo>
                  <a:lnTo>
                    <a:pt x="6095" y="1524"/>
                  </a:lnTo>
                  <a:lnTo>
                    <a:pt x="10667" y="0"/>
                  </a:lnTo>
                  <a:lnTo>
                    <a:pt x="21431" y="0"/>
                  </a:lnTo>
                  <a:lnTo>
                    <a:pt x="24479" y="1524"/>
                  </a:lnTo>
                  <a:lnTo>
                    <a:pt x="32099" y="9144"/>
                  </a:lnTo>
                  <a:lnTo>
                    <a:pt x="33623" y="13716"/>
                  </a:lnTo>
                  <a:lnTo>
                    <a:pt x="33623" y="19907"/>
                  </a:lnTo>
                  <a:lnTo>
                    <a:pt x="33051" y="26789"/>
                  </a:lnTo>
                  <a:lnTo>
                    <a:pt x="14906" y="60495"/>
                  </a:lnTo>
                  <a:lnTo>
                    <a:pt x="3048" y="68770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6704647" y="1062704"/>
            <a:ext cx="605979" cy="226028"/>
            <a:chOff x="6704647" y="1062704"/>
            <a:chExt cx="605979" cy="226028"/>
          </a:xfrm>
        </p:grpSpPr>
        <p:pic>
          <p:nvPicPr>
            <p:cNvPr id="663" name="Google Shape;663;p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704647" y="1136046"/>
              <a:ext cx="1983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930389" y="1136046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101268" y="1062704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7"/>
            <p:cNvSpPr/>
            <p:nvPr/>
          </p:nvSpPr>
          <p:spPr>
            <a:xfrm>
              <a:off x="7278242" y="1079563"/>
              <a:ext cx="32384" cy="205104"/>
            </a:xfrm>
            <a:custGeom>
              <a:rect b="b" l="l" r="r" t="t"/>
              <a:pathLst>
                <a:path extrusionOk="0" h="205105" w="32384">
                  <a:moveTo>
                    <a:pt x="6096" y="204597"/>
                  </a:moveTo>
                  <a:lnTo>
                    <a:pt x="6096" y="61055"/>
                  </a:lnTo>
                  <a:lnTo>
                    <a:pt x="26003" y="61055"/>
                  </a:lnTo>
                  <a:lnTo>
                    <a:pt x="26003" y="204597"/>
                  </a:lnTo>
                  <a:lnTo>
                    <a:pt x="6096" y="204597"/>
                  </a:lnTo>
                  <a:close/>
                </a:path>
                <a:path extrusionOk="0" h="205105" w="32384">
                  <a:moveTo>
                    <a:pt x="0" y="21336"/>
                  </a:moveTo>
                  <a:lnTo>
                    <a:pt x="0" y="12192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30575" y="9144"/>
                  </a:lnTo>
                  <a:lnTo>
                    <a:pt x="32099" y="12192"/>
                  </a:lnTo>
                  <a:lnTo>
                    <a:pt x="32099" y="21336"/>
                  </a:lnTo>
                  <a:lnTo>
                    <a:pt x="30575" y="25908"/>
                  </a:lnTo>
                  <a:lnTo>
                    <a:pt x="24479" y="32004"/>
                  </a:lnTo>
                  <a:lnTo>
                    <a:pt x="21431" y="33528"/>
                  </a:lnTo>
                  <a:lnTo>
                    <a:pt x="12192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7" name="Google Shape;667;p7"/>
          <p:cNvGrpSpPr/>
          <p:nvPr/>
        </p:nvGrpSpPr>
        <p:grpSpPr>
          <a:xfrm>
            <a:off x="7356347" y="1060703"/>
            <a:ext cx="250063" cy="262097"/>
            <a:chOff x="7356347" y="1060703"/>
            <a:chExt cx="250063" cy="262097"/>
          </a:xfrm>
        </p:grpSpPr>
        <p:sp>
          <p:nvSpPr>
            <p:cNvPr id="668" name="Google Shape;668;p7"/>
            <p:cNvSpPr/>
            <p:nvPr/>
          </p:nvSpPr>
          <p:spPr>
            <a:xfrm>
              <a:off x="7356347" y="1060703"/>
              <a:ext cx="21590" cy="224154"/>
            </a:xfrm>
            <a:custGeom>
              <a:rect b="b" l="l" r="r" t="t"/>
              <a:pathLst>
                <a:path extrusionOk="0" h="224155" w="21590">
                  <a:moveTo>
                    <a:pt x="0" y="224028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69" name="Google Shape;669;p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407973" y="1136046"/>
              <a:ext cx="138779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7"/>
            <p:cNvSpPr/>
            <p:nvPr/>
          </p:nvSpPr>
          <p:spPr>
            <a:xfrm>
              <a:off x="7572755" y="1253585"/>
              <a:ext cx="33655" cy="69215"/>
            </a:xfrm>
            <a:custGeom>
              <a:rect b="b" l="l" r="r" t="t"/>
              <a:pathLst>
                <a:path extrusionOk="0" h="69215" w="33654">
                  <a:moveTo>
                    <a:pt x="0" y="62579"/>
                  </a:moveTo>
                  <a:lnTo>
                    <a:pt x="7119" y="57173"/>
                  </a:lnTo>
                  <a:lnTo>
                    <a:pt x="12382" y="50196"/>
                  </a:lnTo>
                  <a:lnTo>
                    <a:pt x="15644" y="41790"/>
                  </a:lnTo>
                  <a:lnTo>
                    <a:pt x="16763" y="32099"/>
                  </a:lnTo>
                  <a:lnTo>
                    <a:pt x="12191" y="32099"/>
                  </a:lnTo>
                  <a:lnTo>
                    <a:pt x="7620" y="30575"/>
                  </a:lnTo>
                  <a:lnTo>
                    <a:pt x="1523" y="24479"/>
                  </a:lnTo>
                  <a:lnTo>
                    <a:pt x="0" y="21431"/>
                  </a:lnTo>
                  <a:lnTo>
                    <a:pt x="0" y="7620"/>
                  </a:lnTo>
                  <a:lnTo>
                    <a:pt x="6095" y="1524"/>
                  </a:lnTo>
                  <a:lnTo>
                    <a:pt x="10667" y="0"/>
                  </a:lnTo>
                  <a:lnTo>
                    <a:pt x="21336" y="0"/>
                  </a:lnTo>
                  <a:lnTo>
                    <a:pt x="24383" y="1524"/>
                  </a:lnTo>
                  <a:lnTo>
                    <a:pt x="32003" y="9144"/>
                  </a:lnTo>
                  <a:lnTo>
                    <a:pt x="33527" y="13716"/>
                  </a:lnTo>
                  <a:lnTo>
                    <a:pt x="33528" y="19907"/>
                  </a:lnTo>
                  <a:lnTo>
                    <a:pt x="32956" y="26789"/>
                  </a:lnTo>
                  <a:lnTo>
                    <a:pt x="14859" y="60495"/>
                  </a:lnTo>
                  <a:lnTo>
                    <a:pt x="3048" y="68770"/>
                  </a:lnTo>
                  <a:lnTo>
                    <a:pt x="0" y="62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1" name="Google Shape;671;p7"/>
          <p:cNvGrpSpPr/>
          <p:nvPr/>
        </p:nvGrpSpPr>
        <p:grpSpPr>
          <a:xfrm>
            <a:off x="7706962" y="1061180"/>
            <a:ext cx="643795" cy="284035"/>
            <a:chOff x="7706962" y="1061180"/>
            <a:chExt cx="643795" cy="284035"/>
          </a:xfrm>
        </p:grpSpPr>
        <p:pic>
          <p:nvPicPr>
            <p:cNvPr id="672" name="Google Shape;672;p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706962" y="1136046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877841" y="1136046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7"/>
            <p:cNvSpPr/>
            <p:nvPr/>
          </p:nvSpPr>
          <p:spPr>
            <a:xfrm>
              <a:off x="7986140" y="1079563"/>
              <a:ext cx="33655" cy="205104"/>
            </a:xfrm>
            <a:custGeom>
              <a:rect b="b" l="l" r="r" t="t"/>
              <a:pathLst>
                <a:path extrusionOk="0" h="205105" w="33654">
                  <a:moveTo>
                    <a:pt x="6096" y="204597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4597"/>
                  </a:lnTo>
                  <a:lnTo>
                    <a:pt x="6096" y="204597"/>
                  </a:lnTo>
                  <a:close/>
                </a:path>
                <a:path extrusionOk="0" h="205105" w="33654">
                  <a:moveTo>
                    <a:pt x="0" y="21336"/>
                  </a:moveTo>
                  <a:lnTo>
                    <a:pt x="0" y="12192"/>
                  </a:lnTo>
                  <a:lnTo>
                    <a:pt x="12192" y="0"/>
                  </a:lnTo>
                  <a:lnTo>
                    <a:pt x="21431" y="0"/>
                  </a:lnTo>
                  <a:lnTo>
                    <a:pt x="26003" y="3048"/>
                  </a:lnTo>
                  <a:lnTo>
                    <a:pt x="32099" y="9144"/>
                  </a:lnTo>
                  <a:lnTo>
                    <a:pt x="33623" y="12192"/>
                  </a:lnTo>
                  <a:lnTo>
                    <a:pt x="33623" y="21336"/>
                  </a:lnTo>
                  <a:lnTo>
                    <a:pt x="32099" y="25908"/>
                  </a:lnTo>
                  <a:lnTo>
                    <a:pt x="26003" y="32004"/>
                  </a:lnTo>
                  <a:lnTo>
                    <a:pt x="21431" y="33528"/>
                  </a:lnTo>
                  <a:lnTo>
                    <a:pt x="12192" y="33528"/>
                  </a:lnTo>
                  <a:lnTo>
                    <a:pt x="9144" y="32004"/>
                  </a:lnTo>
                  <a:lnTo>
                    <a:pt x="3048" y="25908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5" name="Google Shape;675;p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063959" y="1136046"/>
              <a:ext cx="12211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210708" y="1061180"/>
              <a:ext cx="140049" cy="236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" name="Google Shape;36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84" y="370998"/>
            <a:ext cx="2291524" cy="49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5" name="Google Shape;3625;p52"/>
          <p:cNvGrpSpPr/>
          <p:nvPr/>
        </p:nvGrpSpPr>
        <p:grpSpPr>
          <a:xfrm>
            <a:off x="2899695" y="316039"/>
            <a:ext cx="871156" cy="366744"/>
            <a:chOff x="2899695" y="316039"/>
            <a:chExt cx="871156" cy="366744"/>
          </a:xfrm>
        </p:grpSpPr>
        <p:sp>
          <p:nvSpPr>
            <p:cNvPr id="3626" name="Google Shape;3626;p52"/>
            <p:cNvSpPr/>
            <p:nvPr/>
          </p:nvSpPr>
          <p:spPr>
            <a:xfrm>
              <a:off x="2899695" y="316039"/>
              <a:ext cx="219710" cy="360680"/>
            </a:xfrm>
            <a:custGeom>
              <a:rect b="b" l="l" r="r" t="t"/>
              <a:pathLst>
                <a:path extrusionOk="0" h="360680" w="219710">
                  <a:moveTo>
                    <a:pt x="0" y="308514"/>
                  </a:moveTo>
                  <a:lnTo>
                    <a:pt x="0" y="293179"/>
                  </a:lnTo>
                  <a:lnTo>
                    <a:pt x="285" y="287178"/>
                  </a:lnTo>
                  <a:lnTo>
                    <a:pt x="1143" y="280606"/>
                  </a:lnTo>
                  <a:lnTo>
                    <a:pt x="2571" y="273462"/>
                  </a:lnTo>
                  <a:lnTo>
                    <a:pt x="4572" y="265747"/>
                  </a:lnTo>
                  <a:lnTo>
                    <a:pt x="6548" y="257691"/>
                  </a:lnTo>
                  <a:lnTo>
                    <a:pt x="28479" y="225026"/>
                  </a:lnTo>
                  <a:lnTo>
                    <a:pt x="74278" y="191071"/>
                  </a:lnTo>
                  <a:lnTo>
                    <a:pt x="118370" y="177355"/>
                  </a:lnTo>
                  <a:lnTo>
                    <a:pt x="141827" y="175641"/>
                  </a:lnTo>
                  <a:lnTo>
                    <a:pt x="152145" y="175950"/>
                  </a:lnTo>
                  <a:lnTo>
                    <a:pt x="162294" y="176974"/>
                  </a:lnTo>
                  <a:lnTo>
                    <a:pt x="172139" y="178855"/>
                  </a:lnTo>
                  <a:lnTo>
                    <a:pt x="181546" y="181737"/>
                  </a:lnTo>
                  <a:lnTo>
                    <a:pt x="181570" y="176568"/>
                  </a:lnTo>
                  <a:lnTo>
                    <a:pt x="181737" y="170104"/>
                  </a:lnTo>
                  <a:lnTo>
                    <a:pt x="182189" y="162194"/>
                  </a:lnTo>
                  <a:lnTo>
                    <a:pt x="183070" y="152685"/>
                  </a:lnTo>
                  <a:lnTo>
                    <a:pt x="183308" y="143041"/>
                  </a:lnTo>
                  <a:lnTo>
                    <a:pt x="184356" y="122039"/>
                  </a:lnTo>
                  <a:lnTo>
                    <a:pt x="184594" y="111537"/>
                  </a:lnTo>
                  <a:lnTo>
                    <a:pt x="186380" y="84893"/>
                  </a:lnTo>
                  <a:lnTo>
                    <a:pt x="188237" y="50498"/>
                  </a:lnTo>
                  <a:lnTo>
                    <a:pt x="189166" y="42767"/>
                  </a:lnTo>
                  <a:lnTo>
                    <a:pt x="189166" y="35147"/>
                  </a:lnTo>
                  <a:lnTo>
                    <a:pt x="190690" y="29051"/>
                  </a:lnTo>
                  <a:lnTo>
                    <a:pt x="190690" y="24479"/>
                  </a:lnTo>
                  <a:lnTo>
                    <a:pt x="193738" y="15335"/>
                  </a:lnTo>
                  <a:lnTo>
                    <a:pt x="219646" y="0"/>
                  </a:lnTo>
                  <a:lnTo>
                    <a:pt x="219384" y="21511"/>
                  </a:lnTo>
                  <a:lnTo>
                    <a:pt x="218694" y="42576"/>
                  </a:lnTo>
                  <a:lnTo>
                    <a:pt x="211145" y="184704"/>
                  </a:lnTo>
                  <a:lnTo>
                    <a:pt x="210693" y="205025"/>
                  </a:lnTo>
                  <a:lnTo>
                    <a:pt x="210502" y="358902"/>
                  </a:lnTo>
                  <a:lnTo>
                    <a:pt x="205930" y="360426"/>
                  </a:lnTo>
                  <a:lnTo>
                    <a:pt x="199834" y="360426"/>
                  </a:lnTo>
                  <a:lnTo>
                    <a:pt x="190714" y="358148"/>
                  </a:lnTo>
                  <a:lnTo>
                    <a:pt x="184023" y="351424"/>
                  </a:lnTo>
                  <a:lnTo>
                    <a:pt x="179903" y="340414"/>
                  </a:lnTo>
                  <a:lnTo>
                    <a:pt x="178498" y="325278"/>
                  </a:lnTo>
                  <a:lnTo>
                    <a:pt x="178498" y="310038"/>
                  </a:lnTo>
                  <a:lnTo>
                    <a:pt x="173926" y="313222"/>
                  </a:lnTo>
                  <a:lnTo>
                    <a:pt x="173926" y="218408"/>
                  </a:lnTo>
                  <a:lnTo>
                    <a:pt x="172448" y="211511"/>
                  </a:lnTo>
                  <a:lnTo>
                    <a:pt x="167818" y="206740"/>
                  </a:lnTo>
                  <a:lnTo>
                    <a:pt x="159741" y="203968"/>
                  </a:lnTo>
                  <a:lnTo>
                    <a:pt x="148487" y="203115"/>
                  </a:lnTo>
                  <a:lnTo>
                    <a:pt x="131159" y="203073"/>
                  </a:lnTo>
                  <a:lnTo>
                    <a:pt x="119324" y="206016"/>
                  </a:lnTo>
                  <a:lnTo>
                    <a:pt x="80105" y="223242"/>
                  </a:lnTo>
                  <a:lnTo>
                    <a:pt x="42506" y="258239"/>
                  </a:lnTo>
                  <a:lnTo>
                    <a:pt x="32004" y="282511"/>
                  </a:lnTo>
                  <a:lnTo>
                    <a:pt x="32004" y="346917"/>
                  </a:lnTo>
                  <a:lnTo>
                    <a:pt x="27455" y="344185"/>
                  </a:lnTo>
                  <a:lnTo>
                    <a:pt x="18478" y="336708"/>
                  </a:lnTo>
                  <a:lnTo>
                    <a:pt x="9786" y="326945"/>
                  </a:lnTo>
                  <a:lnTo>
                    <a:pt x="1524" y="314610"/>
                  </a:lnTo>
                  <a:lnTo>
                    <a:pt x="0" y="308514"/>
                  </a:lnTo>
                  <a:close/>
                </a:path>
                <a:path extrusionOk="0" h="360680" w="219710">
                  <a:moveTo>
                    <a:pt x="210502" y="358902"/>
                  </a:moveTo>
                  <a:lnTo>
                    <a:pt x="210502" y="247364"/>
                  </a:lnTo>
                  <a:lnTo>
                    <a:pt x="210812" y="269675"/>
                  </a:lnTo>
                  <a:lnTo>
                    <a:pt x="211836" y="292834"/>
                  </a:lnTo>
                  <a:lnTo>
                    <a:pt x="213717" y="316547"/>
                  </a:lnTo>
                  <a:lnTo>
                    <a:pt x="216598" y="340518"/>
                  </a:lnTo>
                  <a:lnTo>
                    <a:pt x="216598" y="348138"/>
                  </a:lnTo>
                  <a:lnTo>
                    <a:pt x="215074" y="352710"/>
                  </a:lnTo>
                  <a:lnTo>
                    <a:pt x="212026" y="355758"/>
                  </a:lnTo>
                  <a:lnTo>
                    <a:pt x="210502" y="358902"/>
                  </a:lnTo>
                  <a:close/>
                </a:path>
                <a:path extrusionOk="0" h="360680" w="219710">
                  <a:moveTo>
                    <a:pt x="32004" y="346917"/>
                  </a:moveTo>
                  <a:lnTo>
                    <a:pt x="32004" y="290131"/>
                  </a:lnTo>
                  <a:lnTo>
                    <a:pt x="33694" y="305307"/>
                  </a:lnTo>
                  <a:lnTo>
                    <a:pt x="38671" y="316313"/>
                  </a:lnTo>
                  <a:lnTo>
                    <a:pt x="46791" y="323015"/>
                  </a:lnTo>
                  <a:lnTo>
                    <a:pt x="57912" y="325278"/>
                  </a:lnTo>
                  <a:lnTo>
                    <a:pt x="64008" y="325278"/>
                  </a:lnTo>
                  <a:lnTo>
                    <a:pt x="67056" y="323754"/>
                  </a:lnTo>
                  <a:lnTo>
                    <a:pt x="76802" y="323159"/>
                  </a:lnTo>
                  <a:lnTo>
                    <a:pt x="134841" y="303268"/>
                  </a:lnTo>
                  <a:lnTo>
                    <a:pt x="173926" y="277939"/>
                  </a:lnTo>
                  <a:lnTo>
                    <a:pt x="173926" y="313222"/>
                  </a:lnTo>
                  <a:lnTo>
                    <a:pt x="148487" y="330937"/>
                  </a:lnTo>
                  <a:lnTo>
                    <a:pt x="120503" y="345709"/>
                  </a:lnTo>
                  <a:lnTo>
                    <a:pt x="94822" y="354481"/>
                  </a:lnTo>
                  <a:lnTo>
                    <a:pt x="71723" y="357378"/>
                  </a:lnTo>
                  <a:lnTo>
                    <a:pt x="62762" y="357029"/>
                  </a:lnTo>
                  <a:lnTo>
                    <a:pt x="54113" y="355806"/>
                  </a:lnTo>
                  <a:lnTo>
                    <a:pt x="45483" y="353440"/>
                  </a:lnTo>
                  <a:lnTo>
                    <a:pt x="36576" y="349662"/>
                  </a:lnTo>
                  <a:lnTo>
                    <a:pt x="32004" y="34691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27" name="Google Shape;3627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7534" y="473392"/>
              <a:ext cx="216693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8" name="Google Shape;3628;p52"/>
            <p:cNvSpPr/>
            <p:nvPr/>
          </p:nvSpPr>
          <p:spPr>
            <a:xfrm>
              <a:off x="3369659" y="370998"/>
              <a:ext cx="172720" cy="311785"/>
            </a:xfrm>
            <a:custGeom>
              <a:rect b="b" l="l" r="r" t="t"/>
              <a:pathLst>
                <a:path extrusionOk="0" h="311784" w="172720">
                  <a:moveTo>
                    <a:pt x="0" y="160401"/>
                  </a:moveTo>
                  <a:lnTo>
                    <a:pt x="0" y="129825"/>
                  </a:lnTo>
                  <a:lnTo>
                    <a:pt x="67055" y="129825"/>
                  </a:lnTo>
                  <a:lnTo>
                    <a:pt x="67055" y="12287"/>
                  </a:lnTo>
                  <a:lnTo>
                    <a:pt x="70103" y="9239"/>
                  </a:lnTo>
                  <a:lnTo>
                    <a:pt x="71627" y="6191"/>
                  </a:lnTo>
                  <a:lnTo>
                    <a:pt x="76199" y="3143"/>
                  </a:lnTo>
                  <a:lnTo>
                    <a:pt x="79247" y="0"/>
                  </a:lnTo>
                  <a:lnTo>
                    <a:pt x="88487" y="0"/>
                  </a:lnTo>
                  <a:lnTo>
                    <a:pt x="90011" y="1524"/>
                  </a:lnTo>
                  <a:lnTo>
                    <a:pt x="91535" y="1524"/>
                  </a:lnTo>
                  <a:lnTo>
                    <a:pt x="102203" y="44529"/>
                  </a:lnTo>
                  <a:lnTo>
                    <a:pt x="103917" y="111335"/>
                  </a:lnTo>
                  <a:lnTo>
                    <a:pt x="104370" y="118370"/>
                  </a:lnTo>
                  <a:lnTo>
                    <a:pt x="105251" y="125253"/>
                  </a:lnTo>
                  <a:lnTo>
                    <a:pt x="112133" y="125015"/>
                  </a:lnTo>
                  <a:lnTo>
                    <a:pt x="126468" y="123967"/>
                  </a:lnTo>
                  <a:lnTo>
                    <a:pt x="134207" y="123729"/>
                  </a:lnTo>
                  <a:lnTo>
                    <a:pt x="172402" y="123729"/>
                  </a:lnTo>
                  <a:lnTo>
                    <a:pt x="170783" y="155829"/>
                  </a:lnTo>
                  <a:lnTo>
                    <a:pt x="106775" y="154305"/>
                  </a:lnTo>
                  <a:lnTo>
                    <a:pt x="108299" y="308514"/>
                  </a:lnTo>
                  <a:lnTo>
                    <a:pt x="99155" y="311562"/>
                  </a:lnTo>
                  <a:lnTo>
                    <a:pt x="94583" y="311562"/>
                  </a:lnTo>
                  <a:lnTo>
                    <a:pt x="84526" y="308404"/>
                  </a:lnTo>
                  <a:lnTo>
                    <a:pt x="77354" y="298942"/>
                  </a:lnTo>
                  <a:lnTo>
                    <a:pt x="73058" y="283193"/>
                  </a:lnTo>
                  <a:lnTo>
                    <a:pt x="71627" y="261175"/>
                  </a:lnTo>
                  <a:lnTo>
                    <a:pt x="73151" y="190881"/>
                  </a:lnTo>
                  <a:lnTo>
                    <a:pt x="72890" y="182260"/>
                  </a:lnTo>
                  <a:lnTo>
                    <a:pt x="72199" y="174498"/>
                  </a:lnTo>
                  <a:lnTo>
                    <a:pt x="70103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29" name="Google Shape;3629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55682" y="473392"/>
              <a:ext cx="215169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0" name="Google Shape;3630;p52"/>
          <p:cNvGrpSpPr/>
          <p:nvPr/>
        </p:nvGrpSpPr>
        <p:grpSpPr>
          <a:xfrm>
            <a:off x="3969162" y="303847"/>
            <a:ext cx="765905" cy="377190"/>
            <a:chOff x="3969162" y="303847"/>
            <a:chExt cx="765905" cy="377190"/>
          </a:xfrm>
        </p:grpSpPr>
        <p:sp>
          <p:nvSpPr>
            <p:cNvPr id="3631" name="Google Shape;3631;p52"/>
            <p:cNvSpPr/>
            <p:nvPr/>
          </p:nvSpPr>
          <p:spPr>
            <a:xfrm>
              <a:off x="3969162" y="303847"/>
              <a:ext cx="266065" cy="369570"/>
            </a:xfrm>
            <a:custGeom>
              <a:rect b="b" l="l" r="r" t="t"/>
              <a:pathLst>
                <a:path extrusionOk="0" h="369570" w="266064">
                  <a:moveTo>
                    <a:pt x="0" y="276415"/>
                  </a:moveTo>
                  <a:lnTo>
                    <a:pt x="0" y="270319"/>
                  </a:lnTo>
                  <a:lnTo>
                    <a:pt x="67151" y="245840"/>
                  </a:lnTo>
                  <a:lnTo>
                    <a:pt x="64031" y="208884"/>
                  </a:lnTo>
                  <a:lnTo>
                    <a:pt x="61626" y="175795"/>
                  </a:lnTo>
                  <a:lnTo>
                    <a:pt x="60078" y="146439"/>
                  </a:lnTo>
                  <a:lnTo>
                    <a:pt x="59531" y="120681"/>
                  </a:lnTo>
                  <a:lnTo>
                    <a:pt x="59864" y="98013"/>
                  </a:lnTo>
                  <a:lnTo>
                    <a:pt x="67151" y="45815"/>
                  </a:lnTo>
                  <a:lnTo>
                    <a:pt x="90011" y="9144"/>
                  </a:lnTo>
                  <a:lnTo>
                    <a:pt x="123539" y="0"/>
                  </a:lnTo>
                  <a:lnTo>
                    <a:pt x="131817" y="547"/>
                  </a:lnTo>
                  <a:lnTo>
                    <a:pt x="176212" y="17002"/>
                  </a:lnTo>
                  <a:lnTo>
                    <a:pt x="208597" y="39909"/>
                  </a:lnTo>
                  <a:lnTo>
                    <a:pt x="232529" y="75375"/>
                  </a:lnTo>
                  <a:lnTo>
                    <a:pt x="233362" y="82486"/>
                  </a:lnTo>
                  <a:lnTo>
                    <a:pt x="233362" y="88582"/>
                  </a:lnTo>
                  <a:lnTo>
                    <a:pt x="231838" y="94678"/>
                  </a:lnTo>
                  <a:lnTo>
                    <a:pt x="230314" y="97726"/>
                  </a:lnTo>
                  <a:lnTo>
                    <a:pt x="221503" y="85424"/>
                  </a:lnTo>
                  <a:lnTo>
                    <a:pt x="211264" y="73675"/>
                  </a:lnTo>
                  <a:lnTo>
                    <a:pt x="172805" y="41910"/>
                  </a:lnTo>
                  <a:lnTo>
                    <a:pt x="129635" y="29051"/>
                  </a:lnTo>
                  <a:lnTo>
                    <a:pt x="118181" y="31337"/>
                  </a:lnTo>
                  <a:lnTo>
                    <a:pt x="96107" y="65627"/>
                  </a:lnTo>
                  <a:lnTo>
                    <a:pt x="91535" y="119062"/>
                  </a:lnTo>
                  <a:lnTo>
                    <a:pt x="91797" y="135740"/>
                  </a:lnTo>
                  <a:lnTo>
                    <a:pt x="92487" y="151542"/>
                  </a:lnTo>
                  <a:lnTo>
                    <a:pt x="94583" y="181737"/>
                  </a:lnTo>
                  <a:lnTo>
                    <a:pt x="95392" y="195478"/>
                  </a:lnTo>
                  <a:lnTo>
                    <a:pt x="97631" y="209371"/>
                  </a:lnTo>
                  <a:lnTo>
                    <a:pt x="101012" y="223568"/>
                  </a:lnTo>
                  <a:lnTo>
                    <a:pt x="105251" y="238220"/>
                  </a:lnTo>
                  <a:lnTo>
                    <a:pt x="119278" y="237934"/>
                  </a:lnTo>
                  <a:lnTo>
                    <a:pt x="134028" y="237077"/>
                  </a:lnTo>
                  <a:lnTo>
                    <a:pt x="149654" y="235648"/>
                  </a:lnTo>
                  <a:lnTo>
                    <a:pt x="166306" y="233648"/>
                  </a:lnTo>
                  <a:lnTo>
                    <a:pt x="197182" y="228766"/>
                  </a:lnTo>
                  <a:lnTo>
                    <a:pt x="223504" y="225456"/>
                  </a:lnTo>
                  <a:lnTo>
                    <a:pt x="245253" y="223575"/>
                  </a:lnTo>
                  <a:lnTo>
                    <a:pt x="262413" y="222980"/>
                  </a:lnTo>
                  <a:lnTo>
                    <a:pt x="263937" y="222980"/>
                  </a:lnTo>
                  <a:lnTo>
                    <a:pt x="263937" y="247364"/>
                  </a:lnTo>
                  <a:lnTo>
                    <a:pt x="265461" y="250412"/>
                  </a:lnTo>
                  <a:lnTo>
                    <a:pt x="111347" y="270319"/>
                  </a:lnTo>
                  <a:lnTo>
                    <a:pt x="120491" y="369570"/>
                  </a:lnTo>
                  <a:lnTo>
                    <a:pt x="83915" y="367950"/>
                  </a:lnTo>
                  <a:lnTo>
                    <a:pt x="83343" y="346766"/>
                  </a:lnTo>
                  <a:lnTo>
                    <a:pt x="81629" y="324278"/>
                  </a:lnTo>
                  <a:lnTo>
                    <a:pt x="78771" y="300361"/>
                  </a:lnTo>
                  <a:lnTo>
                    <a:pt x="74771" y="274891"/>
                  </a:lnTo>
                  <a:lnTo>
                    <a:pt x="16764" y="297751"/>
                  </a:lnTo>
                  <a:lnTo>
                    <a:pt x="12192" y="297751"/>
                  </a:lnTo>
                  <a:lnTo>
                    <a:pt x="9144" y="294703"/>
                  </a:lnTo>
                  <a:lnTo>
                    <a:pt x="7620" y="291655"/>
                  </a:lnTo>
                  <a:lnTo>
                    <a:pt x="1524" y="282511"/>
                  </a:lnTo>
                  <a:lnTo>
                    <a:pt x="0" y="27641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32" name="Google Shape;3632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57484" y="459581"/>
              <a:ext cx="477583" cy="221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3" name="Google Shape;3633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7187" y="343566"/>
            <a:ext cx="1544002" cy="333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4" name="Google Shape;3634;p52"/>
          <p:cNvGrpSpPr/>
          <p:nvPr/>
        </p:nvGrpSpPr>
        <p:grpSpPr>
          <a:xfrm>
            <a:off x="734758" y="1114615"/>
            <a:ext cx="3028950" cy="1087755"/>
            <a:chOff x="734758" y="1114615"/>
            <a:chExt cx="3028950" cy="1087755"/>
          </a:xfrm>
        </p:grpSpPr>
        <p:pic>
          <p:nvPicPr>
            <p:cNvPr id="3635" name="Google Shape;3635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9139" y="1118616"/>
              <a:ext cx="3019044" cy="1080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6" name="Google Shape;3636;p52"/>
            <p:cNvSpPr/>
            <p:nvPr/>
          </p:nvSpPr>
          <p:spPr>
            <a:xfrm>
              <a:off x="734758" y="1114615"/>
              <a:ext cx="3028950" cy="1087755"/>
            </a:xfrm>
            <a:custGeom>
              <a:rect b="b" l="l" r="r" t="t"/>
              <a:pathLst>
                <a:path extrusionOk="0" h="1087755" w="3028950">
                  <a:moveTo>
                    <a:pt x="0" y="0"/>
                  </a:moveTo>
                  <a:lnTo>
                    <a:pt x="3028473" y="0"/>
                  </a:lnTo>
                  <a:lnTo>
                    <a:pt x="3028473" y="1087183"/>
                  </a:lnTo>
                  <a:lnTo>
                    <a:pt x="0" y="108718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37" name="Google Shape;3637;p52"/>
          <p:cNvGrpSpPr/>
          <p:nvPr/>
        </p:nvGrpSpPr>
        <p:grpSpPr>
          <a:xfrm>
            <a:off x="4342923" y="1594104"/>
            <a:ext cx="2393950" cy="2997835"/>
            <a:chOff x="4342923" y="1594104"/>
            <a:chExt cx="2393950" cy="2997835"/>
          </a:xfrm>
        </p:grpSpPr>
        <p:pic>
          <p:nvPicPr>
            <p:cNvPr id="3638" name="Google Shape;3638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47971" y="1598676"/>
              <a:ext cx="2385060" cy="2988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9" name="Google Shape;3639;p52"/>
            <p:cNvSpPr/>
            <p:nvPr/>
          </p:nvSpPr>
          <p:spPr>
            <a:xfrm>
              <a:off x="4342923" y="1594104"/>
              <a:ext cx="2393950" cy="2997835"/>
            </a:xfrm>
            <a:custGeom>
              <a:rect b="b" l="l" r="r" t="t"/>
              <a:pathLst>
                <a:path extrusionOk="0" h="2997835" w="2393950">
                  <a:moveTo>
                    <a:pt x="0" y="0"/>
                  </a:moveTo>
                  <a:lnTo>
                    <a:pt x="2393727" y="0"/>
                  </a:lnTo>
                  <a:lnTo>
                    <a:pt x="2393727" y="2997327"/>
                  </a:lnTo>
                  <a:lnTo>
                    <a:pt x="0" y="29973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40" name="Google Shape;3640;p52"/>
          <p:cNvGrpSpPr/>
          <p:nvPr/>
        </p:nvGrpSpPr>
        <p:grpSpPr>
          <a:xfrm>
            <a:off x="1375505" y="2333148"/>
            <a:ext cx="1746885" cy="2705735"/>
            <a:chOff x="1375505" y="2333148"/>
            <a:chExt cx="1746885" cy="2705735"/>
          </a:xfrm>
        </p:grpSpPr>
        <p:pic>
          <p:nvPicPr>
            <p:cNvPr id="3641" name="Google Shape;3641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79219" y="2337815"/>
              <a:ext cx="1740407" cy="26959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2" name="Google Shape;3642;p52"/>
            <p:cNvSpPr/>
            <p:nvPr/>
          </p:nvSpPr>
          <p:spPr>
            <a:xfrm>
              <a:off x="1375505" y="2333148"/>
              <a:ext cx="1746885" cy="2705735"/>
            </a:xfrm>
            <a:custGeom>
              <a:rect b="b" l="l" r="r" t="t"/>
              <a:pathLst>
                <a:path extrusionOk="0" h="2705735" w="1746885">
                  <a:moveTo>
                    <a:pt x="0" y="0"/>
                  </a:moveTo>
                  <a:lnTo>
                    <a:pt x="1746884" y="0"/>
                  </a:lnTo>
                  <a:lnTo>
                    <a:pt x="1746884" y="2705671"/>
                  </a:lnTo>
                  <a:lnTo>
                    <a:pt x="0" y="270567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43" name="Google Shape;3643;p52"/>
          <p:cNvGrpSpPr/>
          <p:nvPr/>
        </p:nvGrpSpPr>
        <p:grpSpPr>
          <a:xfrm>
            <a:off x="6844950" y="1594104"/>
            <a:ext cx="1965325" cy="2997835"/>
            <a:chOff x="6844950" y="1594104"/>
            <a:chExt cx="1965325" cy="2997835"/>
          </a:xfrm>
        </p:grpSpPr>
        <p:pic>
          <p:nvPicPr>
            <p:cNvPr id="3644" name="Google Shape;3644;p5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47332" y="1598676"/>
              <a:ext cx="1959864" cy="2988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5" name="Google Shape;3645;p52"/>
            <p:cNvSpPr/>
            <p:nvPr/>
          </p:nvSpPr>
          <p:spPr>
            <a:xfrm>
              <a:off x="6844950" y="1594104"/>
              <a:ext cx="1965325" cy="2997835"/>
            </a:xfrm>
            <a:custGeom>
              <a:rect b="b" l="l" r="r" t="t"/>
              <a:pathLst>
                <a:path extrusionOk="0" h="2997835" w="1965325">
                  <a:moveTo>
                    <a:pt x="0" y="0"/>
                  </a:moveTo>
                  <a:lnTo>
                    <a:pt x="1965102" y="0"/>
                  </a:lnTo>
                  <a:lnTo>
                    <a:pt x="1965102" y="2997327"/>
                  </a:lnTo>
                  <a:lnTo>
                    <a:pt x="0" y="29973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46" name="Google Shape;3646;p52"/>
          <p:cNvGrpSpPr/>
          <p:nvPr/>
        </p:nvGrpSpPr>
        <p:grpSpPr>
          <a:xfrm>
            <a:off x="400621" y="841343"/>
            <a:ext cx="599598" cy="207645"/>
            <a:chOff x="400621" y="841343"/>
            <a:chExt cx="599598" cy="207645"/>
          </a:xfrm>
        </p:grpSpPr>
        <p:pic>
          <p:nvPicPr>
            <p:cNvPr id="3647" name="Google Shape;3647;p5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00621" y="853535"/>
              <a:ext cx="225837" cy="190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8" name="Google Shape;3648;p52"/>
            <p:cNvSpPr/>
            <p:nvPr/>
          </p:nvSpPr>
          <p:spPr>
            <a:xfrm>
              <a:off x="653891" y="858107"/>
              <a:ext cx="31115" cy="186690"/>
            </a:xfrm>
            <a:custGeom>
              <a:rect b="b" l="l" r="r" t="t"/>
              <a:pathLst>
                <a:path extrusionOk="0" h="186690" w="31115">
                  <a:moveTo>
                    <a:pt x="6096" y="186309"/>
                  </a:moveTo>
                  <a:lnTo>
                    <a:pt x="6096" y="54959"/>
                  </a:lnTo>
                  <a:lnTo>
                    <a:pt x="26003" y="54959"/>
                  </a:lnTo>
                  <a:lnTo>
                    <a:pt x="26003" y="186309"/>
                  </a:lnTo>
                  <a:lnTo>
                    <a:pt x="6096" y="186309"/>
                  </a:lnTo>
                  <a:close/>
                </a:path>
                <a:path extrusionOk="0" h="186690" w="31115">
                  <a:moveTo>
                    <a:pt x="0" y="18383"/>
                  </a:moveTo>
                  <a:lnTo>
                    <a:pt x="0" y="10668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19907" y="0"/>
                  </a:lnTo>
                  <a:lnTo>
                    <a:pt x="26003" y="3048"/>
                  </a:lnTo>
                  <a:lnTo>
                    <a:pt x="29051" y="6096"/>
                  </a:lnTo>
                  <a:lnTo>
                    <a:pt x="30575" y="10668"/>
                  </a:lnTo>
                  <a:lnTo>
                    <a:pt x="30575" y="18383"/>
                  </a:lnTo>
                  <a:lnTo>
                    <a:pt x="29051" y="22955"/>
                  </a:lnTo>
                  <a:lnTo>
                    <a:pt x="26003" y="24479"/>
                  </a:lnTo>
                  <a:lnTo>
                    <a:pt x="22955" y="27527"/>
                  </a:lnTo>
                  <a:lnTo>
                    <a:pt x="19907" y="29051"/>
                  </a:lnTo>
                  <a:lnTo>
                    <a:pt x="12192" y="29051"/>
                  </a:lnTo>
                  <a:lnTo>
                    <a:pt x="7620" y="27527"/>
                  </a:lnTo>
                  <a:lnTo>
                    <a:pt x="4572" y="24479"/>
                  </a:lnTo>
                  <a:lnTo>
                    <a:pt x="1524" y="22955"/>
                  </a:lnTo>
                  <a:lnTo>
                    <a:pt x="0" y="18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49" name="Google Shape;3649;p5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16470" y="841343"/>
              <a:ext cx="129635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0" name="Google Shape;3650;p5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73632" y="908494"/>
              <a:ext cx="126587" cy="140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1" name="Google Shape;3651;p52"/>
          <p:cNvGrpSpPr/>
          <p:nvPr/>
        </p:nvGrpSpPr>
        <p:grpSpPr>
          <a:xfrm>
            <a:off x="1096327" y="853535"/>
            <a:ext cx="529399" cy="195453"/>
            <a:chOff x="1096327" y="853535"/>
            <a:chExt cx="529399" cy="195453"/>
          </a:xfrm>
        </p:grpSpPr>
        <p:pic>
          <p:nvPicPr>
            <p:cNvPr id="3652" name="Google Shape;3652;p5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96327" y="853535"/>
              <a:ext cx="140398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3" name="Google Shape;3653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62633" y="908494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4" name="Google Shape;3654;p5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11922" y="870299"/>
              <a:ext cx="213804" cy="178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5" name="Google Shape;3655;p52"/>
          <p:cNvGrpSpPr/>
          <p:nvPr/>
        </p:nvGrpSpPr>
        <p:grpSpPr>
          <a:xfrm>
            <a:off x="6333680" y="1185671"/>
            <a:ext cx="396291" cy="208311"/>
            <a:chOff x="6333680" y="1185671"/>
            <a:chExt cx="396291" cy="208311"/>
          </a:xfrm>
        </p:grpSpPr>
        <p:pic>
          <p:nvPicPr>
            <p:cNvPr id="3656" name="Google Shape;3656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333680" y="1198625"/>
              <a:ext cx="284003" cy="195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7" name="Google Shape;3657;p52"/>
            <p:cNvSpPr/>
            <p:nvPr/>
          </p:nvSpPr>
          <p:spPr>
            <a:xfrm>
              <a:off x="6653771" y="1185671"/>
              <a:ext cx="76200" cy="204470"/>
            </a:xfrm>
            <a:custGeom>
              <a:rect b="b" l="l" r="r" t="t"/>
              <a:pathLst>
                <a:path extrusionOk="0" h="204469" w="76200">
                  <a:moveTo>
                    <a:pt x="19812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9812" y="204216"/>
                  </a:lnTo>
                  <a:lnTo>
                    <a:pt x="19812" y="0"/>
                  </a:lnTo>
                  <a:close/>
                </a:path>
                <a:path extrusionOk="0" h="204469" w="76200">
                  <a:moveTo>
                    <a:pt x="76200" y="0"/>
                  </a:moveTo>
                  <a:lnTo>
                    <a:pt x="56388" y="0"/>
                  </a:lnTo>
                  <a:lnTo>
                    <a:pt x="56388" y="204216"/>
                  </a:lnTo>
                  <a:lnTo>
                    <a:pt x="76200" y="204216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58" name="Google Shape;3658;p52"/>
          <p:cNvGrpSpPr/>
          <p:nvPr/>
        </p:nvGrpSpPr>
        <p:grpSpPr>
          <a:xfrm>
            <a:off x="6834282" y="1198625"/>
            <a:ext cx="529399" cy="193929"/>
            <a:chOff x="6834282" y="1198625"/>
            <a:chExt cx="529399" cy="193929"/>
          </a:xfrm>
        </p:grpSpPr>
        <p:pic>
          <p:nvPicPr>
            <p:cNvPr id="3659" name="Google Shape;3659;p5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834282" y="1198625"/>
              <a:ext cx="140398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0" name="Google Shape;3660;p5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000589" y="1253585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1" name="Google Shape;3661;p5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149877" y="1213865"/>
              <a:ext cx="213804" cy="178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6" name="Google Shape;36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84" y="370998"/>
            <a:ext cx="2291524" cy="49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7" name="Google Shape;3667;p53"/>
          <p:cNvGrpSpPr/>
          <p:nvPr/>
        </p:nvGrpSpPr>
        <p:grpSpPr>
          <a:xfrm>
            <a:off x="2899695" y="316039"/>
            <a:ext cx="871156" cy="366744"/>
            <a:chOff x="2899695" y="316039"/>
            <a:chExt cx="871156" cy="366744"/>
          </a:xfrm>
        </p:grpSpPr>
        <p:sp>
          <p:nvSpPr>
            <p:cNvPr id="3668" name="Google Shape;3668;p53"/>
            <p:cNvSpPr/>
            <p:nvPr/>
          </p:nvSpPr>
          <p:spPr>
            <a:xfrm>
              <a:off x="2899695" y="316039"/>
              <a:ext cx="219710" cy="360680"/>
            </a:xfrm>
            <a:custGeom>
              <a:rect b="b" l="l" r="r" t="t"/>
              <a:pathLst>
                <a:path extrusionOk="0" h="360680" w="219710">
                  <a:moveTo>
                    <a:pt x="0" y="308514"/>
                  </a:moveTo>
                  <a:lnTo>
                    <a:pt x="0" y="293179"/>
                  </a:lnTo>
                  <a:lnTo>
                    <a:pt x="285" y="287178"/>
                  </a:lnTo>
                  <a:lnTo>
                    <a:pt x="1143" y="280606"/>
                  </a:lnTo>
                  <a:lnTo>
                    <a:pt x="2571" y="273462"/>
                  </a:lnTo>
                  <a:lnTo>
                    <a:pt x="4572" y="265747"/>
                  </a:lnTo>
                  <a:lnTo>
                    <a:pt x="6548" y="257691"/>
                  </a:lnTo>
                  <a:lnTo>
                    <a:pt x="28479" y="225026"/>
                  </a:lnTo>
                  <a:lnTo>
                    <a:pt x="74278" y="191071"/>
                  </a:lnTo>
                  <a:lnTo>
                    <a:pt x="118370" y="177355"/>
                  </a:lnTo>
                  <a:lnTo>
                    <a:pt x="141827" y="175641"/>
                  </a:lnTo>
                  <a:lnTo>
                    <a:pt x="152145" y="175950"/>
                  </a:lnTo>
                  <a:lnTo>
                    <a:pt x="162294" y="176974"/>
                  </a:lnTo>
                  <a:lnTo>
                    <a:pt x="172139" y="178855"/>
                  </a:lnTo>
                  <a:lnTo>
                    <a:pt x="181546" y="181737"/>
                  </a:lnTo>
                  <a:lnTo>
                    <a:pt x="181570" y="176568"/>
                  </a:lnTo>
                  <a:lnTo>
                    <a:pt x="181737" y="170104"/>
                  </a:lnTo>
                  <a:lnTo>
                    <a:pt x="182189" y="162194"/>
                  </a:lnTo>
                  <a:lnTo>
                    <a:pt x="183070" y="152685"/>
                  </a:lnTo>
                  <a:lnTo>
                    <a:pt x="183308" y="143041"/>
                  </a:lnTo>
                  <a:lnTo>
                    <a:pt x="184356" y="122039"/>
                  </a:lnTo>
                  <a:lnTo>
                    <a:pt x="184594" y="111537"/>
                  </a:lnTo>
                  <a:lnTo>
                    <a:pt x="186380" y="84893"/>
                  </a:lnTo>
                  <a:lnTo>
                    <a:pt x="188237" y="50498"/>
                  </a:lnTo>
                  <a:lnTo>
                    <a:pt x="189166" y="42767"/>
                  </a:lnTo>
                  <a:lnTo>
                    <a:pt x="189166" y="35147"/>
                  </a:lnTo>
                  <a:lnTo>
                    <a:pt x="190690" y="29051"/>
                  </a:lnTo>
                  <a:lnTo>
                    <a:pt x="190690" y="24479"/>
                  </a:lnTo>
                  <a:lnTo>
                    <a:pt x="193738" y="15335"/>
                  </a:lnTo>
                  <a:lnTo>
                    <a:pt x="219646" y="0"/>
                  </a:lnTo>
                  <a:lnTo>
                    <a:pt x="219384" y="21511"/>
                  </a:lnTo>
                  <a:lnTo>
                    <a:pt x="218694" y="42576"/>
                  </a:lnTo>
                  <a:lnTo>
                    <a:pt x="211145" y="184704"/>
                  </a:lnTo>
                  <a:lnTo>
                    <a:pt x="210693" y="205025"/>
                  </a:lnTo>
                  <a:lnTo>
                    <a:pt x="210502" y="358902"/>
                  </a:lnTo>
                  <a:lnTo>
                    <a:pt x="205930" y="360426"/>
                  </a:lnTo>
                  <a:lnTo>
                    <a:pt x="199834" y="360426"/>
                  </a:lnTo>
                  <a:lnTo>
                    <a:pt x="190714" y="358148"/>
                  </a:lnTo>
                  <a:lnTo>
                    <a:pt x="184023" y="351424"/>
                  </a:lnTo>
                  <a:lnTo>
                    <a:pt x="179903" y="340414"/>
                  </a:lnTo>
                  <a:lnTo>
                    <a:pt x="178498" y="325278"/>
                  </a:lnTo>
                  <a:lnTo>
                    <a:pt x="178498" y="310038"/>
                  </a:lnTo>
                  <a:lnTo>
                    <a:pt x="173926" y="313222"/>
                  </a:lnTo>
                  <a:lnTo>
                    <a:pt x="173926" y="218408"/>
                  </a:lnTo>
                  <a:lnTo>
                    <a:pt x="172448" y="211511"/>
                  </a:lnTo>
                  <a:lnTo>
                    <a:pt x="167818" y="206740"/>
                  </a:lnTo>
                  <a:lnTo>
                    <a:pt x="159741" y="203968"/>
                  </a:lnTo>
                  <a:lnTo>
                    <a:pt x="148487" y="203115"/>
                  </a:lnTo>
                  <a:lnTo>
                    <a:pt x="131159" y="203073"/>
                  </a:lnTo>
                  <a:lnTo>
                    <a:pt x="119324" y="206016"/>
                  </a:lnTo>
                  <a:lnTo>
                    <a:pt x="80105" y="223242"/>
                  </a:lnTo>
                  <a:lnTo>
                    <a:pt x="42506" y="258239"/>
                  </a:lnTo>
                  <a:lnTo>
                    <a:pt x="32004" y="282511"/>
                  </a:lnTo>
                  <a:lnTo>
                    <a:pt x="32004" y="346917"/>
                  </a:lnTo>
                  <a:lnTo>
                    <a:pt x="27455" y="344185"/>
                  </a:lnTo>
                  <a:lnTo>
                    <a:pt x="18478" y="336708"/>
                  </a:lnTo>
                  <a:lnTo>
                    <a:pt x="9786" y="326945"/>
                  </a:lnTo>
                  <a:lnTo>
                    <a:pt x="1524" y="314610"/>
                  </a:lnTo>
                  <a:lnTo>
                    <a:pt x="0" y="308514"/>
                  </a:lnTo>
                  <a:close/>
                </a:path>
                <a:path extrusionOk="0" h="360680" w="219710">
                  <a:moveTo>
                    <a:pt x="210502" y="358902"/>
                  </a:moveTo>
                  <a:lnTo>
                    <a:pt x="210502" y="247364"/>
                  </a:lnTo>
                  <a:lnTo>
                    <a:pt x="210812" y="269675"/>
                  </a:lnTo>
                  <a:lnTo>
                    <a:pt x="211836" y="292834"/>
                  </a:lnTo>
                  <a:lnTo>
                    <a:pt x="213717" y="316547"/>
                  </a:lnTo>
                  <a:lnTo>
                    <a:pt x="216598" y="340518"/>
                  </a:lnTo>
                  <a:lnTo>
                    <a:pt x="216598" y="348138"/>
                  </a:lnTo>
                  <a:lnTo>
                    <a:pt x="215074" y="352710"/>
                  </a:lnTo>
                  <a:lnTo>
                    <a:pt x="212026" y="355758"/>
                  </a:lnTo>
                  <a:lnTo>
                    <a:pt x="210502" y="358902"/>
                  </a:lnTo>
                  <a:close/>
                </a:path>
                <a:path extrusionOk="0" h="360680" w="219710">
                  <a:moveTo>
                    <a:pt x="32004" y="346917"/>
                  </a:moveTo>
                  <a:lnTo>
                    <a:pt x="32004" y="290131"/>
                  </a:lnTo>
                  <a:lnTo>
                    <a:pt x="33694" y="305307"/>
                  </a:lnTo>
                  <a:lnTo>
                    <a:pt x="38671" y="316313"/>
                  </a:lnTo>
                  <a:lnTo>
                    <a:pt x="46791" y="323015"/>
                  </a:lnTo>
                  <a:lnTo>
                    <a:pt x="57912" y="325278"/>
                  </a:lnTo>
                  <a:lnTo>
                    <a:pt x="64008" y="325278"/>
                  </a:lnTo>
                  <a:lnTo>
                    <a:pt x="67056" y="323754"/>
                  </a:lnTo>
                  <a:lnTo>
                    <a:pt x="76802" y="323159"/>
                  </a:lnTo>
                  <a:lnTo>
                    <a:pt x="134841" y="303268"/>
                  </a:lnTo>
                  <a:lnTo>
                    <a:pt x="173926" y="277939"/>
                  </a:lnTo>
                  <a:lnTo>
                    <a:pt x="173926" y="313222"/>
                  </a:lnTo>
                  <a:lnTo>
                    <a:pt x="148487" y="330937"/>
                  </a:lnTo>
                  <a:lnTo>
                    <a:pt x="120503" y="345709"/>
                  </a:lnTo>
                  <a:lnTo>
                    <a:pt x="94822" y="354481"/>
                  </a:lnTo>
                  <a:lnTo>
                    <a:pt x="71723" y="357378"/>
                  </a:lnTo>
                  <a:lnTo>
                    <a:pt x="62762" y="357029"/>
                  </a:lnTo>
                  <a:lnTo>
                    <a:pt x="54113" y="355806"/>
                  </a:lnTo>
                  <a:lnTo>
                    <a:pt x="45483" y="353440"/>
                  </a:lnTo>
                  <a:lnTo>
                    <a:pt x="36576" y="349662"/>
                  </a:lnTo>
                  <a:lnTo>
                    <a:pt x="32004" y="34691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69" name="Google Shape;3669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7534" y="473392"/>
              <a:ext cx="216693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0" name="Google Shape;3670;p53"/>
            <p:cNvSpPr/>
            <p:nvPr/>
          </p:nvSpPr>
          <p:spPr>
            <a:xfrm>
              <a:off x="3369659" y="370998"/>
              <a:ext cx="172720" cy="311785"/>
            </a:xfrm>
            <a:custGeom>
              <a:rect b="b" l="l" r="r" t="t"/>
              <a:pathLst>
                <a:path extrusionOk="0" h="311784" w="172720">
                  <a:moveTo>
                    <a:pt x="0" y="160401"/>
                  </a:moveTo>
                  <a:lnTo>
                    <a:pt x="0" y="129825"/>
                  </a:lnTo>
                  <a:lnTo>
                    <a:pt x="67055" y="129825"/>
                  </a:lnTo>
                  <a:lnTo>
                    <a:pt x="67055" y="12287"/>
                  </a:lnTo>
                  <a:lnTo>
                    <a:pt x="70103" y="9239"/>
                  </a:lnTo>
                  <a:lnTo>
                    <a:pt x="71627" y="6191"/>
                  </a:lnTo>
                  <a:lnTo>
                    <a:pt x="76199" y="3143"/>
                  </a:lnTo>
                  <a:lnTo>
                    <a:pt x="79247" y="0"/>
                  </a:lnTo>
                  <a:lnTo>
                    <a:pt x="88487" y="0"/>
                  </a:lnTo>
                  <a:lnTo>
                    <a:pt x="90011" y="1524"/>
                  </a:lnTo>
                  <a:lnTo>
                    <a:pt x="91535" y="1524"/>
                  </a:lnTo>
                  <a:lnTo>
                    <a:pt x="102203" y="44529"/>
                  </a:lnTo>
                  <a:lnTo>
                    <a:pt x="103917" y="111335"/>
                  </a:lnTo>
                  <a:lnTo>
                    <a:pt x="104370" y="118370"/>
                  </a:lnTo>
                  <a:lnTo>
                    <a:pt x="105251" y="125253"/>
                  </a:lnTo>
                  <a:lnTo>
                    <a:pt x="112133" y="125015"/>
                  </a:lnTo>
                  <a:lnTo>
                    <a:pt x="126468" y="123967"/>
                  </a:lnTo>
                  <a:lnTo>
                    <a:pt x="134207" y="123729"/>
                  </a:lnTo>
                  <a:lnTo>
                    <a:pt x="172402" y="123729"/>
                  </a:lnTo>
                  <a:lnTo>
                    <a:pt x="170783" y="155829"/>
                  </a:lnTo>
                  <a:lnTo>
                    <a:pt x="106775" y="154305"/>
                  </a:lnTo>
                  <a:lnTo>
                    <a:pt x="108299" y="308514"/>
                  </a:lnTo>
                  <a:lnTo>
                    <a:pt x="99155" y="311562"/>
                  </a:lnTo>
                  <a:lnTo>
                    <a:pt x="94583" y="311562"/>
                  </a:lnTo>
                  <a:lnTo>
                    <a:pt x="84526" y="308404"/>
                  </a:lnTo>
                  <a:lnTo>
                    <a:pt x="77354" y="298942"/>
                  </a:lnTo>
                  <a:lnTo>
                    <a:pt x="73058" y="283193"/>
                  </a:lnTo>
                  <a:lnTo>
                    <a:pt x="71627" y="261175"/>
                  </a:lnTo>
                  <a:lnTo>
                    <a:pt x="73151" y="190881"/>
                  </a:lnTo>
                  <a:lnTo>
                    <a:pt x="72890" y="182260"/>
                  </a:lnTo>
                  <a:lnTo>
                    <a:pt x="72199" y="174498"/>
                  </a:lnTo>
                  <a:lnTo>
                    <a:pt x="70103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71" name="Google Shape;3671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55682" y="473392"/>
              <a:ext cx="215169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2" name="Google Shape;3672;p53"/>
          <p:cNvGrpSpPr/>
          <p:nvPr/>
        </p:nvGrpSpPr>
        <p:grpSpPr>
          <a:xfrm>
            <a:off x="3969162" y="303847"/>
            <a:ext cx="765905" cy="377190"/>
            <a:chOff x="3969162" y="303847"/>
            <a:chExt cx="765905" cy="377190"/>
          </a:xfrm>
        </p:grpSpPr>
        <p:sp>
          <p:nvSpPr>
            <p:cNvPr id="3673" name="Google Shape;3673;p53"/>
            <p:cNvSpPr/>
            <p:nvPr/>
          </p:nvSpPr>
          <p:spPr>
            <a:xfrm>
              <a:off x="3969162" y="303847"/>
              <a:ext cx="266065" cy="369570"/>
            </a:xfrm>
            <a:custGeom>
              <a:rect b="b" l="l" r="r" t="t"/>
              <a:pathLst>
                <a:path extrusionOk="0" h="369570" w="266064">
                  <a:moveTo>
                    <a:pt x="0" y="276415"/>
                  </a:moveTo>
                  <a:lnTo>
                    <a:pt x="0" y="270319"/>
                  </a:lnTo>
                  <a:lnTo>
                    <a:pt x="67151" y="245840"/>
                  </a:lnTo>
                  <a:lnTo>
                    <a:pt x="64031" y="208884"/>
                  </a:lnTo>
                  <a:lnTo>
                    <a:pt x="61626" y="175795"/>
                  </a:lnTo>
                  <a:lnTo>
                    <a:pt x="60078" y="146439"/>
                  </a:lnTo>
                  <a:lnTo>
                    <a:pt x="59531" y="120681"/>
                  </a:lnTo>
                  <a:lnTo>
                    <a:pt x="59864" y="98013"/>
                  </a:lnTo>
                  <a:lnTo>
                    <a:pt x="67151" y="45815"/>
                  </a:lnTo>
                  <a:lnTo>
                    <a:pt x="90011" y="9144"/>
                  </a:lnTo>
                  <a:lnTo>
                    <a:pt x="123539" y="0"/>
                  </a:lnTo>
                  <a:lnTo>
                    <a:pt x="131817" y="547"/>
                  </a:lnTo>
                  <a:lnTo>
                    <a:pt x="176212" y="17002"/>
                  </a:lnTo>
                  <a:lnTo>
                    <a:pt x="208597" y="39909"/>
                  </a:lnTo>
                  <a:lnTo>
                    <a:pt x="232529" y="75375"/>
                  </a:lnTo>
                  <a:lnTo>
                    <a:pt x="233362" y="82486"/>
                  </a:lnTo>
                  <a:lnTo>
                    <a:pt x="233362" y="88582"/>
                  </a:lnTo>
                  <a:lnTo>
                    <a:pt x="231838" y="94678"/>
                  </a:lnTo>
                  <a:lnTo>
                    <a:pt x="230314" y="97726"/>
                  </a:lnTo>
                  <a:lnTo>
                    <a:pt x="221503" y="85424"/>
                  </a:lnTo>
                  <a:lnTo>
                    <a:pt x="211264" y="73675"/>
                  </a:lnTo>
                  <a:lnTo>
                    <a:pt x="172805" y="41910"/>
                  </a:lnTo>
                  <a:lnTo>
                    <a:pt x="129635" y="29051"/>
                  </a:lnTo>
                  <a:lnTo>
                    <a:pt x="118181" y="31337"/>
                  </a:lnTo>
                  <a:lnTo>
                    <a:pt x="96107" y="65627"/>
                  </a:lnTo>
                  <a:lnTo>
                    <a:pt x="91535" y="119062"/>
                  </a:lnTo>
                  <a:lnTo>
                    <a:pt x="91797" y="135740"/>
                  </a:lnTo>
                  <a:lnTo>
                    <a:pt x="92487" y="151542"/>
                  </a:lnTo>
                  <a:lnTo>
                    <a:pt x="94583" y="181737"/>
                  </a:lnTo>
                  <a:lnTo>
                    <a:pt x="95392" y="195478"/>
                  </a:lnTo>
                  <a:lnTo>
                    <a:pt x="97631" y="209371"/>
                  </a:lnTo>
                  <a:lnTo>
                    <a:pt x="101012" y="223568"/>
                  </a:lnTo>
                  <a:lnTo>
                    <a:pt x="105251" y="238220"/>
                  </a:lnTo>
                  <a:lnTo>
                    <a:pt x="119278" y="237934"/>
                  </a:lnTo>
                  <a:lnTo>
                    <a:pt x="134028" y="237077"/>
                  </a:lnTo>
                  <a:lnTo>
                    <a:pt x="149654" y="235648"/>
                  </a:lnTo>
                  <a:lnTo>
                    <a:pt x="166306" y="233648"/>
                  </a:lnTo>
                  <a:lnTo>
                    <a:pt x="197182" y="228766"/>
                  </a:lnTo>
                  <a:lnTo>
                    <a:pt x="223504" y="225456"/>
                  </a:lnTo>
                  <a:lnTo>
                    <a:pt x="245253" y="223575"/>
                  </a:lnTo>
                  <a:lnTo>
                    <a:pt x="262413" y="222980"/>
                  </a:lnTo>
                  <a:lnTo>
                    <a:pt x="263937" y="222980"/>
                  </a:lnTo>
                  <a:lnTo>
                    <a:pt x="263937" y="247364"/>
                  </a:lnTo>
                  <a:lnTo>
                    <a:pt x="265461" y="250412"/>
                  </a:lnTo>
                  <a:lnTo>
                    <a:pt x="111347" y="270319"/>
                  </a:lnTo>
                  <a:lnTo>
                    <a:pt x="120491" y="369570"/>
                  </a:lnTo>
                  <a:lnTo>
                    <a:pt x="83915" y="367950"/>
                  </a:lnTo>
                  <a:lnTo>
                    <a:pt x="83343" y="346766"/>
                  </a:lnTo>
                  <a:lnTo>
                    <a:pt x="81629" y="324278"/>
                  </a:lnTo>
                  <a:lnTo>
                    <a:pt x="78771" y="300361"/>
                  </a:lnTo>
                  <a:lnTo>
                    <a:pt x="74771" y="274891"/>
                  </a:lnTo>
                  <a:lnTo>
                    <a:pt x="16764" y="297751"/>
                  </a:lnTo>
                  <a:lnTo>
                    <a:pt x="12192" y="297751"/>
                  </a:lnTo>
                  <a:lnTo>
                    <a:pt x="9144" y="294703"/>
                  </a:lnTo>
                  <a:lnTo>
                    <a:pt x="7620" y="291655"/>
                  </a:lnTo>
                  <a:lnTo>
                    <a:pt x="1524" y="282511"/>
                  </a:lnTo>
                  <a:lnTo>
                    <a:pt x="0" y="27641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74" name="Google Shape;367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57484" y="459581"/>
              <a:ext cx="477583" cy="221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75" name="Google Shape;3675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7187" y="343566"/>
            <a:ext cx="1544002" cy="333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6" name="Google Shape;3676;p53"/>
          <p:cNvGrpSpPr/>
          <p:nvPr/>
        </p:nvGrpSpPr>
        <p:grpSpPr>
          <a:xfrm>
            <a:off x="1561719" y="1270444"/>
            <a:ext cx="601027" cy="207645"/>
            <a:chOff x="1561719" y="1270444"/>
            <a:chExt cx="601027" cy="207645"/>
          </a:xfrm>
        </p:grpSpPr>
        <p:pic>
          <p:nvPicPr>
            <p:cNvPr id="3677" name="Google Shape;3677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61719" y="1282636"/>
              <a:ext cx="225742" cy="190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8" name="Google Shape;3678;p53"/>
            <p:cNvSpPr/>
            <p:nvPr/>
          </p:nvSpPr>
          <p:spPr>
            <a:xfrm>
              <a:off x="1816512" y="1287208"/>
              <a:ext cx="30480" cy="186690"/>
            </a:xfrm>
            <a:custGeom>
              <a:rect b="b" l="l" r="r" t="t"/>
              <a:pathLst>
                <a:path extrusionOk="0" h="186690" w="30480">
                  <a:moveTo>
                    <a:pt x="6096" y="186309"/>
                  </a:moveTo>
                  <a:lnTo>
                    <a:pt x="6096" y="56578"/>
                  </a:lnTo>
                  <a:lnTo>
                    <a:pt x="24384" y="56578"/>
                  </a:lnTo>
                  <a:lnTo>
                    <a:pt x="24384" y="186309"/>
                  </a:lnTo>
                  <a:lnTo>
                    <a:pt x="6096" y="186309"/>
                  </a:lnTo>
                  <a:close/>
                </a:path>
                <a:path extrusionOk="0" h="186690" w="30480">
                  <a:moveTo>
                    <a:pt x="0" y="19907"/>
                  </a:moveTo>
                  <a:lnTo>
                    <a:pt x="0" y="10763"/>
                  </a:lnTo>
                  <a:lnTo>
                    <a:pt x="1524" y="7715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5908" y="4667"/>
                  </a:lnTo>
                  <a:lnTo>
                    <a:pt x="28956" y="7715"/>
                  </a:lnTo>
                  <a:lnTo>
                    <a:pt x="30480" y="10763"/>
                  </a:lnTo>
                  <a:lnTo>
                    <a:pt x="30480" y="19907"/>
                  </a:lnTo>
                  <a:lnTo>
                    <a:pt x="28956" y="22955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0668" y="30575"/>
                  </a:lnTo>
                  <a:lnTo>
                    <a:pt x="7620" y="29051"/>
                  </a:lnTo>
                  <a:lnTo>
                    <a:pt x="1524" y="22955"/>
                  </a:lnTo>
                  <a:lnTo>
                    <a:pt x="0" y="199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79" name="Google Shape;3679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78996" y="1270444"/>
              <a:ext cx="129730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0" name="Google Shape;3680;p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036159" y="1339119"/>
              <a:ext cx="126587" cy="138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1" name="Google Shape;3681;p53"/>
          <p:cNvGrpSpPr/>
          <p:nvPr/>
        </p:nvGrpSpPr>
        <p:grpSpPr>
          <a:xfrm>
            <a:off x="2257329" y="1282636"/>
            <a:ext cx="530923" cy="195452"/>
            <a:chOff x="2257329" y="1282636"/>
            <a:chExt cx="530923" cy="195452"/>
          </a:xfrm>
        </p:grpSpPr>
        <p:pic>
          <p:nvPicPr>
            <p:cNvPr id="3682" name="Google Shape;3682;p5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57329" y="1282636"/>
              <a:ext cx="141922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3" name="Google Shape;3683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23636" y="1339119"/>
              <a:ext cx="129730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4" name="Google Shape;3684;p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573178" y="1299495"/>
              <a:ext cx="215074" cy="1785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5" name="Google Shape;3685;p53"/>
          <p:cNvGrpSpPr/>
          <p:nvPr/>
        </p:nvGrpSpPr>
        <p:grpSpPr>
          <a:xfrm>
            <a:off x="6488048" y="1254251"/>
            <a:ext cx="397371" cy="208503"/>
            <a:chOff x="6488048" y="1254251"/>
            <a:chExt cx="397371" cy="208503"/>
          </a:xfrm>
        </p:grpSpPr>
        <p:pic>
          <p:nvPicPr>
            <p:cNvPr id="3686" name="Google Shape;3686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88048" y="1267301"/>
              <a:ext cx="285273" cy="195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7" name="Google Shape;3687;p53"/>
            <p:cNvSpPr/>
            <p:nvPr/>
          </p:nvSpPr>
          <p:spPr>
            <a:xfrm>
              <a:off x="6809219" y="1254251"/>
              <a:ext cx="76200" cy="204470"/>
            </a:xfrm>
            <a:custGeom>
              <a:rect b="b" l="l" r="r" t="t"/>
              <a:pathLst>
                <a:path extrusionOk="0" h="204469" w="76200">
                  <a:moveTo>
                    <a:pt x="19812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9812" y="204216"/>
                  </a:lnTo>
                  <a:lnTo>
                    <a:pt x="19812" y="0"/>
                  </a:lnTo>
                  <a:close/>
                </a:path>
                <a:path extrusionOk="0" h="204469" w="76200">
                  <a:moveTo>
                    <a:pt x="76200" y="0"/>
                  </a:moveTo>
                  <a:lnTo>
                    <a:pt x="56388" y="0"/>
                  </a:lnTo>
                  <a:lnTo>
                    <a:pt x="56388" y="204216"/>
                  </a:lnTo>
                  <a:lnTo>
                    <a:pt x="76200" y="204216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688" name="Google Shape;3688;p53"/>
          <p:cNvGrpSpPr/>
          <p:nvPr/>
        </p:nvGrpSpPr>
        <p:grpSpPr>
          <a:xfrm>
            <a:off x="6988397" y="1267301"/>
            <a:ext cx="530923" cy="195547"/>
            <a:chOff x="6988397" y="1267301"/>
            <a:chExt cx="530923" cy="195547"/>
          </a:xfrm>
        </p:grpSpPr>
        <p:pic>
          <p:nvPicPr>
            <p:cNvPr id="3689" name="Google Shape;3689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88397" y="1267301"/>
              <a:ext cx="141922" cy="19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5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154608" y="1322355"/>
              <a:ext cx="129730" cy="140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1" name="Google Shape;3691;p5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304246" y="1284065"/>
              <a:ext cx="215074" cy="1786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2" name="Google Shape;3692;p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3691" y="1652016"/>
            <a:ext cx="3192779" cy="298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5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57444" y="1620011"/>
            <a:ext cx="3105911" cy="298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8" name="Google Shape;3698;p54"/>
          <p:cNvGrpSpPr/>
          <p:nvPr/>
        </p:nvGrpSpPr>
        <p:grpSpPr>
          <a:xfrm>
            <a:off x="411384" y="389381"/>
            <a:ext cx="2038731" cy="479870"/>
            <a:chOff x="411384" y="389381"/>
            <a:chExt cx="2038731" cy="479870"/>
          </a:xfrm>
        </p:grpSpPr>
        <p:sp>
          <p:nvSpPr>
            <p:cNvPr id="3699" name="Google Shape;3699;p54"/>
            <p:cNvSpPr/>
            <p:nvPr/>
          </p:nvSpPr>
          <p:spPr>
            <a:xfrm>
              <a:off x="411384" y="401573"/>
              <a:ext cx="267335" cy="274955"/>
            </a:xfrm>
            <a:custGeom>
              <a:rect b="b" l="l" r="r" t="t"/>
              <a:pathLst>
                <a:path extrusionOk="0" h="274955" w="267334">
                  <a:moveTo>
                    <a:pt x="0" y="274891"/>
                  </a:moveTo>
                  <a:lnTo>
                    <a:pt x="0" y="169449"/>
                  </a:lnTo>
                  <a:lnTo>
                    <a:pt x="2095" y="138576"/>
                  </a:lnTo>
                  <a:lnTo>
                    <a:pt x="2786" y="123975"/>
                  </a:lnTo>
                  <a:lnTo>
                    <a:pt x="6477" y="75374"/>
                  </a:lnTo>
                  <a:lnTo>
                    <a:pt x="19812" y="33623"/>
                  </a:lnTo>
                  <a:lnTo>
                    <a:pt x="61951" y="7715"/>
                  </a:lnTo>
                  <a:lnTo>
                    <a:pt x="115213" y="857"/>
                  </a:lnTo>
                  <a:lnTo>
                    <a:pt x="150971" y="0"/>
                  </a:lnTo>
                  <a:lnTo>
                    <a:pt x="162822" y="224"/>
                  </a:lnTo>
                  <a:lnTo>
                    <a:pt x="207454" y="6096"/>
                  </a:lnTo>
                  <a:lnTo>
                    <a:pt x="253443" y="24891"/>
                  </a:lnTo>
                  <a:lnTo>
                    <a:pt x="266985" y="53435"/>
                  </a:lnTo>
                  <a:lnTo>
                    <a:pt x="266365" y="64356"/>
                  </a:lnTo>
                  <a:lnTo>
                    <a:pt x="247530" y="102014"/>
                  </a:lnTo>
                  <a:lnTo>
                    <a:pt x="230314" y="65627"/>
                  </a:lnTo>
                  <a:lnTo>
                    <a:pt x="224551" y="52173"/>
                  </a:lnTo>
                  <a:lnTo>
                    <a:pt x="213931" y="41433"/>
                  </a:lnTo>
                  <a:lnTo>
                    <a:pt x="198167" y="33266"/>
                  </a:lnTo>
                  <a:lnTo>
                    <a:pt x="176974" y="27527"/>
                  </a:lnTo>
                  <a:lnTo>
                    <a:pt x="167735" y="26003"/>
                  </a:lnTo>
                  <a:lnTo>
                    <a:pt x="126587" y="26003"/>
                  </a:lnTo>
                  <a:lnTo>
                    <a:pt x="119205" y="27193"/>
                  </a:lnTo>
                  <a:lnTo>
                    <a:pt x="110966" y="28670"/>
                  </a:lnTo>
                  <a:lnTo>
                    <a:pt x="102155" y="30718"/>
                  </a:lnTo>
                  <a:lnTo>
                    <a:pt x="93059" y="33623"/>
                  </a:lnTo>
                  <a:lnTo>
                    <a:pt x="83264" y="36433"/>
                  </a:lnTo>
                  <a:lnTo>
                    <a:pt x="48958" y="59162"/>
                  </a:lnTo>
                  <a:lnTo>
                    <a:pt x="44196" y="71818"/>
                  </a:lnTo>
                  <a:lnTo>
                    <a:pt x="44196" y="79438"/>
                  </a:lnTo>
                  <a:lnTo>
                    <a:pt x="42672" y="84010"/>
                  </a:lnTo>
                  <a:lnTo>
                    <a:pt x="39790" y="94845"/>
                  </a:lnTo>
                  <a:lnTo>
                    <a:pt x="37909" y="104394"/>
                  </a:lnTo>
                  <a:lnTo>
                    <a:pt x="36885" y="112514"/>
                  </a:lnTo>
                  <a:lnTo>
                    <a:pt x="36576" y="119062"/>
                  </a:lnTo>
                  <a:lnTo>
                    <a:pt x="36576" y="219837"/>
                  </a:lnTo>
                  <a:lnTo>
                    <a:pt x="35052" y="270224"/>
                  </a:lnTo>
                  <a:lnTo>
                    <a:pt x="35052" y="273367"/>
                  </a:lnTo>
                  <a:lnTo>
                    <a:pt x="30480" y="274891"/>
                  </a:lnTo>
                  <a:lnTo>
                    <a:pt x="0" y="274891"/>
                  </a:lnTo>
                  <a:close/>
                </a:path>
                <a:path extrusionOk="0" h="274955" w="267334">
                  <a:moveTo>
                    <a:pt x="36576" y="219837"/>
                  </a:moveTo>
                  <a:lnTo>
                    <a:pt x="36576" y="119062"/>
                  </a:lnTo>
                  <a:lnTo>
                    <a:pt x="37742" y="129118"/>
                  </a:lnTo>
                  <a:lnTo>
                    <a:pt x="41338" y="136290"/>
                  </a:lnTo>
                  <a:lnTo>
                    <a:pt x="47505" y="140587"/>
                  </a:lnTo>
                  <a:lnTo>
                    <a:pt x="56388" y="142017"/>
                  </a:lnTo>
                  <a:lnTo>
                    <a:pt x="60960" y="142017"/>
                  </a:lnTo>
                  <a:lnTo>
                    <a:pt x="65532" y="140493"/>
                  </a:lnTo>
                  <a:lnTo>
                    <a:pt x="77724" y="140493"/>
                  </a:lnTo>
                  <a:lnTo>
                    <a:pt x="88487" y="138969"/>
                  </a:lnTo>
                  <a:lnTo>
                    <a:pt x="97416" y="138707"/>
                  </a:lnTo>
                  <a:lnTo>
                    <a:pt x="106203" y="138017"/>
                  </a:lnTo>
                  <a:lnTo>
                    <a:pt x="161639" y="126777"/>
                  </a:lnTo>
                  <a:lnTo>
                    <a:pt x="211669" y="103011"/>
                  </a:lnTo>
                  <a:lnTo>
                    <a:pt x="230314" y="65627"/>
                  </a:lnTo>
                  <a:lnTo>
                    <a:pt x="230314" y="118494"/>
                  </a:lnTo>
                  <a:lnTo>
                    <a:pt x="187737" y="141970"/>
                  </a:lnTo>
                  <a:lnTo>
                    <a:pt x="150221" y="154590"/>
                  </a:lnTo>
                  <a:lnTo>
                    <a:pt x="102474" y="164306"/>
                  </a:lnTo>
                  <a:lnTo>
                    <a:pt x="59436" y="168841"/>
                  </a:lnTo>
                  <a:lnTo>
                    <a:pt x="38100" y="169449"/>
                  </a:lnTo>
                  <a:lnTo>
                    <a:pt x="36576" y="219837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00" name="Google Shape;370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8182" y="459581"/>
              <a:ext cx="472916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1" name="Google Shape;3701;p54"/>
            <p:cNvSpPr/>
            <p:nvPr/>
          </p:nvSpPr>
          <p:spPr>
            <a:xfrm>
              <a:off x="1213866" y="474916"/>
              <a:ext cx="215265" cy="371475"/>
            </a:xfrm>
            <a:custGeom>
              <a:rect b="b" l="l" r="r" t="t"/>
              <a:pathLst>
                <a:path extrusionOk="0" h="371475" w="215265">
                  <a:moveTo>
                    <a:pt x="0" y="12192"/>
                  </a:moveTo>
                  <a:lnTo>
                    <a:pt x="1524" y="7620"/>
                  </a:lnTo>
                  <a:lnTo>
                    <a:pt x="6096" y="6096"/>
                  </a:lnTo>
                  <a:lnTo>
                    <a:pt x="10668" y="6096"/>
                  </a:lnTo>
                  <a:lnTo>
                    <a:pt x="15240" y="7620"/>
                  </a:lnTo>
                  <a:lnTo>
                    <a:pt x="18288" y="7620"/>
                  </a:lnTo>
                  <a:lnTo>
                    <a:pt x="22860" y="12192"/>
                  </a:lnTo>
                  <a:lnTo>
                    <a:pt x="25908" y="16764"/>
                  </a:lnTo>
                  <a:lnTo>
                    <a:pt x="25908" y="21336"/>
                  </a:lnTo>
                  <a:lnTo>
                    <a:pt x="55640" y="12215"/>
                  </a:lnTo>
                  <a:lnTo>
                    <a:pt x="83105" y="5524"/>
                  </a:lnTo>
                  <a:lnTo>
                    <a:pt x="108284" y="1404"/>
                  </a:lnTo>
                  <a:lnTo>
                    <a:pt x="131159" y="0"/>
                  </a:lnTo>
                  <a:lnTo>
                    <a:pt x="157265" y="1976"/>
                  </a:lnTo>
                  <a:lnTo>
                    <a:pt x="195118" y="17359"/>
                  </a:lnTo>
                  <a:lnTo>
                    <a:pt x="214526" y="51777"/>
                  </a:lnTo>
                  <a:lnTo>
                    <a:pt x="215074" y="59531"/>
                  </a:lnTo>
                  <a:lnTo>
                    <a:pt x="214217" y="70962"/>
                  </a:lnTo>
                  <a:lnTo>
                    <a:pt x="193903" y="117397"/>
                  </a:lnTo>
                  <a:lnTo>
                    <a:pt x="181546" y="132367"/>
                  </a:lnTo>
                  <a:lnTo>
                    <a:pt x="181546" y="73247"/>
                  </a:lnTo>
                  <a:lnTo>
                    <a:pt x="180092" y="62373"/>
                  </a:lnTo>
                  <a:lnTo>
                    <a:pt x="149923" y="33456"/>
                  </a:lnTo>
                  <a:lnTo>
                    <a:pt x="125063" y="28956"/>
                  </a:lnTo>
                  <a:lnTo>
                    <a:pt x="117062" y="29217"/>
                  </a:lnTo>
                  <a:lnTo>
                    <a:pt x="74978" y="36577"/>
                  </a:lnTo>
                  <a:lnTo>
                    <a:pt x="36576" y="64103"/>
                  </a:lnTo>
                  <a:lnTo>
                    <a:pt x="28956" y="93059"/>
                  </a:lnTo>
                  <a:lnTo>
                    <a:pt x="28956" y="367188"/>
                  </a:lnTo>
                  <a:lnTo>
                    <a:pt x="24384" y="369474"/>
                  </a:lnTo>
                  <a:lnTo>
                    <a:pt x="18288" y="370998"/>
                  </a:lnTo>
                  <a:lnTo>
                    <a:pt x="6096" y="370998"/>
                  </a:lnTo>
                  <a:lnTo>
                    <a:pt x="0" y="12192"/>
                  </a:lnTo>
                  <a:close/>
                </a:path>
                <a:path extrusionOk="0" h="371475" w="215265">
                  <a:moveTo>
                    <a:pt x="28956" y="367188"/>
                  </a:moveTo>
                  <a:lnTo>
                    <a:pt x="28956" y="174021"/>
                  </a:lnTo>
                  <a:lnTo>
                    <a:pt x="71540" y="162600"/>
                  </a:lnTo>
                  <a:lnTo>
                    <a:pt x="107525" y="149018"/>
                  </a:lnTo>
                  <a:lnTo>
                    <a:pt x="158591" y="116014"/>
                  </a:lnTo>
                  <a:lnTo>
                    <a:pt x="180116" y="84430"/>
                  </a:lnTo>
                  <a:lnTo>
                    <a:pt x="181546" y="73247"/>
                  </a:lnTo>
                  <a:lnTo>
                    <a:pt x="181546" y="132367"/>
                  </a:lnTo>
                  <a:lnTo>
                    <a:pt x="135182" y="169355"/>
                  </a:lnTo>
                  <a:lnTo>
                    <a:pt x="69468" y="196826"/>
                  </a:lnTo>
                  <a:lnTo>
                    <a:pt x="32004" y="204597"/>
                  </a:lnTo>
                  <a:lnTo>
                    <a:pt x="32004" y="364902"/>
                  </a:lnTo>
                  <a:lnTo>
                    <a:pt x="30480" y="366426"/>
                  </a:lnTo>
                  <a:lnTo>
                    <a:pt x="28956" y="367188"/>
                  </a:lnTo>
                  <a:close/>
                </a:path>
                <a:path extrusionOk="0" h="371475" w="215265">
                  <a:moveTo>
                    <a:pt x="32004" y="364902"/>
                  </a:moveTo>
                  <a:lnTo>
                    <a:pt x="32004" y="219837"/>
                  </a:lnTo>
                  <a:lnTo>
                    <a:pt x="33528" y="227457"/>
                  </a:lnTo>
                  <a:lnTo>
                    <a:pt x="33528" y="302323"/>
                  </a:lnTo>
                  <a:lnTo>
                    <a:pt x="35052" y="328993"/>
                  </a:lnTo>
                  <a:lnTo>
                    <a:pt x="35671" y="337042"/>
                  </a:lnTo>
                  <a:lnTo>
                    <a:pt x="36576" y="341947"/>
                  </a:lnTo>
                  <a:lnTo>
                    <a:pt x="36576" y="357282"/>
                  </a:lnTo>
                  <a:lnTo>
                    <a:pt x="35052" y="361854"/>
                  </a:lnTo>
                  <a:lnTo>
                    <a:pt x="32004" y="36490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02" name="Google Shape;370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8752" y="473392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3" name="Google Shape;3703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5258" y="459581"/>
              <a:ext cx="231933" cy="221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4" name="Google Shape;3704;p54"/>
            <p:cNvSpPr/>
            <p:nvPr/>
          </p:nvSpPr>
          <p:spPr>
            <a:xfrm>
              <a:off x="1935480" y="389381"/>
              <a:ext cx="52069" cy="284480"/>
            </a:xfrm>
            <a:custGeom>
              <a:rect b="b" l="l" r="r" t="t"/>
              <a:pathLst>
                <a:path extrusionOk="0" h="284480" w="52069">
                  <a:moveTo>
                    <a:pt x="13716" y="277844"/>
                  </a:moveTo>
                  <a:lnTo>
                    <a:pt x="13716" y="76295"/>
                  </a:lnTo>
                  <a:lnTo>
                    <a:pt x="41148" y="76295"/>
                  </a:lnTo>
                  <a:lnTo>
                    <a:pt x="44315" y="119482"/>
                  </a:lnTo>
                  <a:lnTo>
                    <a:pt x="47053" y="166401"/>
                  </a:lnTo>
                  <a:lnTo>
                    <a:pt x="51816" y="270224"/>
                  </a:lnTo>
                  <a:lnTo>
                    <a:pt x="48910" y="276239"/>
                  </a:lnTo>
                  <a:lnTo>
                    <a:pt x="44577" y="280558"/>
                  </a:lnTo>
                  <a:lnTo>
                    <a:pt x="38528" y="283163"/>
                  </a:lnTo>
                  <a:lnTo>
                    <a:pt x="30480" y="284035"/>
                  </a:lnTo>
                  <a:lnTo>
                    <a:pt x="25908" y="284035"/>
                  </a:lnTo>
                  <a:lnTo>
                    <a:pt x="22860" y="282416"/>
                  </a:lnTo>
                  <a:lnTo>
                    <a:pt x="19812" y="280892"/>
                  </a:lnTo>
                  <a:lnTo>
                    <a:pt x="16764" y="280892"/>
                  </a:lnTo>
                  <a:lnTo>
                    <a:pt x="13716" y="277844"/>
                  </a:lnTo>
                  <a:close/>
                </a:path>
                <a:path extrusionOk="0" h="284480" w="52069">
                  <a:moveTo>
                    <a:pt x="0" y="15240"/>
                  </a:moveTo>
                  <a:lnTo>
                    <a:pt x="0" y="4572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32004" y="1524"/>
                  </a:lnTo>
                  <a:lnTo>
                    <a:pt x="38100" y="4572"/>
                  </a:lnTo>
                  <a:lnTo>
                    <a:pt x="38100" y="7620"/>
                  </a:lnTo>
                  <a:lnTo>
                    <a:pt x="39624" y="12192"/>
                  </a:lnTo>
                  <a:lnTo>
                    <a:pt x="39624" y="18288"/>
                  </a:lnTo>
                  <a:lnTo>
                    <a:pt x="38100" y="21336"/>
                  </a:lnTo>
                  <a:lnTo>
                    <a:pt x="33528" y="25908"/>
                  </a:lnTo>
                  <a:lnTo>
                    <a:pt x="30480" y="27432"/>
                  </a:lnTo>
                  <a:lnTo>
                    <a:pt x="15240" y="27432"/>
                  </a:lnTo>
                  <a:lnTo>
                    <a:pt x="10668" y="24384"/>
                  </a:lnTo>
                  <a:lnTo>
                    <a:pt x="6096" y="22860"/>
                  </a:lnTo>
                  <a:lnTo>
                    <a:pt x="3048" y="1981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05" name="Google Shape;3705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08727" y="451961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6" name="Google Shape;3706;p54"/>
            <p:cNvSpPr/>
            <p:nvPr/>
          </p:nvSpPr>
          <p:spPr>
            <a:xfrm>
              <a:off x="2232945" y="482536"/>
              <a:ext cx="217170" cy="386715"/>
            </a:xfrm>
            <a:custGeom>
              <a:rect b="b" l="l" r="r" t="t"/>
              <a:pathLst>
                <a:path extrusionOk="0" h="386715" w="217169">
                  <a:moveTo>
                    <a:pt x="0" y="163353"/>
                  </a:moveTo>
                  <a:lnTo>
                    <a:pt x="12192" y="117538"/>
                  </a:lnTo>
                  <a:lnTo>
                    <a:pt x="32632" y="81667"/>
                  </a:lnTo>
                  <a:lnTo>
                    <a:pt x="59340" y="48470"/>
                  </a:lnTo>
                  <a:lnTo>
                    <a:pt x="98003" y="16073"/>
                  </a:lnTo>
                  <a:lnTo>
                    <a:pt x="148018" y="0"/>
                  </a:lnTo>
                  <a:lnTo>
                    <a:pt x="165688" y="2547"/>
                  </a:lnTo>
                  <a:lnTo>
                    <a:pt x="209073" y="39624"/>
                  </a:lnTo>
                  <a:lnTo>
                    <a:pt x="214598" y="131290"/>
                  </a:lnTo>
                  <a:lnTo>
                    <a:pt x="216693" y="190881"/>
                  </a:lnTo>
                  <a:lnTo>
                    <a:pt x="216455" y="212612"/>
                  </a:lnTo>
                  <a:lnTo>
                    <a:pt x="215407" y="249254"/>
                  </a:lnTo>
                  <a:lnTo>
                    <a:pt x="215169" y="264128"/>
                  </a:lnTo>
                  <a:lnTo>
                    <a:pt x="211097" y="304928"/>
                  </a:lnTo>
                  <a:lnTo>
                    <a:pt x="200206" y="346790"/>
                  </a:lnTo>
                  <a:lnTo>
                    <a:pt x="181546" y="372308"/>
                  </a:lnTo>
                  <a:lnTo>
                    <a:pt x="181546" y="122110"/>
                  </a:lnTo>
                  <a:lnTo>
                    <a:pt x="176974" y="125868"/>
                  </a:lnTo>
                  <a:lnTo>
                    <a:pt x="176974" y="56483"/>
                  </a:lnTo>
                  <a:lnTo>
                    <a:pt x="175807" y="49038"/>
                  </a:lnTo>
                  <a:lnTo>
                    <a:pt x="172212" y="42719"/>
                  </a:lnTo>
                  <a:lnTo>
                    <a:pt x="166044" y="37543"/>
                  </a:lnTo>
                  <a:lnTo>
                    <a:pt x="157162" y="33528"/>
                  </a:lnTo>
                  <a:lnTo>
                    <a:pt x="154114" y="32004"/>
                  </a:lnTo>
                  <a:lnTo>
                    <a:pt x="149542" y="30480"/>
                  </a:lnTo>
                  <a:lnTo>
                    <a:pt x="143446" y="30480"/>
                  </a:lnTo>
                  <a:lnTo>
                    <a:pt x="102977" y="48470"/>
                  </a:lnTo>
                  <a:lnTo>
                    <a:pt x="69199" y="80748"/>
                  </a:lnTo>
                  <a:lnTo>
                    <a:pt x="40671" y="123063"/>
                  </a:lnTo>
                  <a:lnTo>
                    <a:pt x="33623" y="149637"/>
                  </a:lnTo>
                  <a:lnTo>
                    <a:pt x="33623" y="189261"/>
                  </a:lnTo>
                  <a:lnTo>
                    <a:pt x="30575" y="189261"/>
                  </a:lnTo>
                  <a:lnTo>
                    <a:pt x="17399" y="187571"/>
                  </a:lnTo>
                  <a:lnTo>
                    <a:pt x="7822" y="182594"/>
                  </a:lnTo>
                  <a:lnTo>
                    <a:pt x="1977" y="174474"/>
                  </a:lnTo>
                  <a:lnTo>
                    <a:pt x="0" y="163353"/>
                  </a:lnTo>
                  <a:close/>
                </a:path>
                <a:path extrusionOk="0" h="386715" w="217169">
                  <a:moveTo>
                    <a:pt x="29051" y="366426"/>
                  </a:moveTo>
                  <a:lnTo>
                    <a:pt x="29051" y="360330"/>
                  </a:lnTo>
                  <a:lnTo>
                    <a:pt x="131064" y="354246"/>
                  </a:lnTo>
                  <a:lnTo>
                    <a:pt x="131739" y="354161"/>
                  </a:lnTo>
                  <a:lnTo>
                    <a:pt x="152138" y="351076"/>
                  </a:lnTo>
                  <a:lnTo>
                    <a:pt x="166878" y="341614"/>
                  </a:lnTo>
                  <a:lnTo>
                    <a:pt x="175617" y="325865"/>
                  </a:lnTo>
                  <a:lnTo>
                    <a:pt x="178498" y="303847"/>
                  </a:lnTo>
                  <a:lnTo>
                    <a:pt x="178498" y="279368"/>
                  </a:lnTo>
                  <a:lnTo>
                    <a:pt x="181546" y="134302"/>
                  </a:lnTo>
                  <a:lnTo>
                    <a:pt x="181546" y="372308"/>
                  </a:lnTo>
                  <a:lnTo>
                    <a:pt x="131739" y="384694"/>
                  </a:lnTo>
                  <a:lnTo>
                    <a:pt x="115014" y="384815"/>
                  </a:lnTo>
                  <a:lnTo>
                    <a:pt x="111204" y="384905"/>
                  </a:lnTo>
                  <a:lnTo>
                    <a:pt x="103861" y="385357"/>
                  </a:lnTo>
                  <a:lnTo>
                    <a:pt x="96107" y="386238"/>
                  </a:lnTo>
                  <a:lnTo>
                    <a:pt x="79343" y="386238"/>
                  </a:lnTo>
                  <a:lnTo>
                    <a:pt x="36671" y="375570"/>
                  </a:lnTo>
                  <a:lnTo>
                    <a:pt x="32099" y="372522"/>
                  </a:lnTo>
                  <a:lnTo>
                    <a:pt x="29051" y="366426"/>
                  </a:lnTo>
                  <a:close/>
                </a:path>
                <a:path extrusionOk="0" h="386715" w="217169">
                  <a:moveTo>
                    <a:pt x="33623" y="189261"/>
                  </a:moveTo>
                  <a:lnTo>
                    <a:pt x="33623" y="154209"/>
                  </a:lnTo>
                  <a:lnTo>
                    <a:pt x="35147" y="158781"/>
                  </a:lnTo>
                  <a:lnTo>
                    <a:pt x="38195" y="160305"/>
                  </a:lnTo>
                  <a:lnTo>
                    <a:pt x="39719" y="161829"/>
                  </a:lnTo>
                  <a:lnTo>
                    <a:pt x="53435" y="161829"/>
                  </a:lnTo>
                  <a:lnTo>
                    <a:pt x="59531" y="160305"/>
                  </a:lnTo>
                  <a:lnTo>
                    <a:pt x="63769" y="159758"/>
                  </a:lnTo>
                  <a:lnTo>
                    <a:pt x="107101" y="141072"/>
                  </a:lnTo>
                  <a:lnTo>
                    <a:pt x="144970" y="112966"/>
                  </a:lnTo>
                  <a:lnTo>
                    <a:pt x="174974" y="70452"/>
                  </a:lnTo>
                  <a:lnTo>
                    <a:pt x="176974" y="56483"/>
                  </a:lnTo>
                  <a:lnTo>
                    <a:pt x="176974" y="125868"/>
                  </a:lnTo>
                  <a:lnTo>
                    <a:pt x="145265" y="151931"/>
                  </a:lnTo>
                  <a:lnTo>
                    <a:pt x="109680" y="172866"/>
                  </a:lnTo>
                  <a:lnTo>
                    <a:pt x="74952" y="185212"/>
                  </a:lnTo>
                  <a:lnTo>
                    <a:pt x="41243" y="189261"/>
                  </a:lnTo>
                  <a:lnTo>
                    <a:pt x="33623" y="18926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07" name="Google Shape;3707;p54"/>
          <p:cNvGrpSpPr/>
          <p:nvPr/>
        </p:nvGrpSpPr>
        <p:grpSpPr>
          <a:xfrm>
            <a:off x="2654045" y="378713"/>
            <a:ext cx="965739" cy="305435"/>
            <a:chOff x="2654045" y="378713"/>
            <a:chExt cx="965739" cy="305435"/>
          </a:xfrm>
        </p:grpSpPr>
        <p:sp>
          <p:nvSpPr>
            <p:cNvPr id="3708" name="Google Shape;3708;p54"/>
            <p:cNvSpPr/>
            <p:nvPr/>
          </p:nvSpPr>
          <p:spPr>
            <a:xfrm>
              <a:off x="2654045" y="378713"/>
              <a:ext cx="224790" cy="305435"/>
            </a:xfrm>
            <a:custGeom>
              <a:rect b="b" l="l" r="r" t="t"/>
              <a:pathLst>
                <a:path extrusionOk="0" h="305434" w="224789">
                  <a:moveTo>
                    <a:pt x="0" y="36575"/>
                  </a:moveTo>
                  <a:lnTo>
                    <a:pt x="0" y="33527"/>
                  </a:lnTo>
                  <a:lnTo>
                    <a:pt x="1524" y="30479"/>
                  </a:lnTo>
                  <a:lnTo>
                    <a:pt x="3048" y="30479"/>
                  </a:lnTo>
                  <a:lnTo>
                    <a:pt x="7620" y="27431"/>
                  </a:lnTo>
                  <a:lnTo>
                    <a:pt x="28956" y="27431"/>
                  </a:lnTo>
                  <a:lnTo>
                    <a:pt x="35052" y="30479"/>
                  </a:lnTo>
                  <a:lnTo>
                    <a:pt x="39624" y="32003"/>
                  </a:lnTo>
                  <a:lnTo>
                    <a:pt x="71081" y="57016"/>
                  </a:lnTo>
                  <a:lnTo>
                    <a:pt x="112887" y="102813"/>
                  </a:lnTo>
                  <a:lnTo>
                    <a:pt x="140398" y="134302"/>
                  </a:lnTo>
                  <a:lnTo>
                    <a:pt x="152114" y="99051"/>
                  </a:lnTo>
                  <a:lnTo>
                    <a:pt x="170402" y="49729"/>
                  </a:lnTo>
                  <a:lnTo>
                    <a:pt x="193047" y="10406"/>
                  </a:lnTo>
                  <a:lnTo>
                    <a:pt x="204406" y="0"/>
                  </a:lnTo>
                  <a:lnTo>
                    <a:pt x="221170" y="0"/>
                  </a:lnTo>
                  <a:lnTo>
                    <a:pt x="224218" y="6095"/>
                  </a:lnTo>
                  <a:lnTo>
                    <a:pt x="217384" y="21517"/>
                  </a:lnTo>
                  <a:lnTo>
                    <a:pt x="210693" y="37957"/>
                  </a:lnTo>
                  <a:lnTo>
                    <a:pt x="204287" y="55253"/>
                  </a:lnTo>
                  <a:lnTo>
                    <a:pt x="198310" y="73247"/>
                  </a:lnTo>
                  <a:lnTo>
                    <a:pt x="184594" y="110870"/>
                  </a:lnTo>
                  <a:lnTo>
                    <a:pt x="170878" y="149637"/>
                  </a:lnTo>
                  <a:lnTo>
                    <a:pt x="154290" y="199501"/>
                  </a:lnTo>
                  <a:lnTo>
                    <a:pt x="138826" y="241792"/>
                  </a:lnTo>
                  <a:lnTo>
                    <a:pt x="124506" y="276939"/>
                  </a:lnTo>
                  <a:lnTo>
                    <a:pt x="111347" y="305371"/>
                  </a:lnTo>
                  <a:lnTo>
                    <a:pt x="106775" y="305371"/>
                  </a:lnTo>
                  <a:lnTo>
                    <a:pt x="102203" y="303847"/>
                  </a:lnTo>
                  <a:lnTo>
                    <a:pt x="96107" y="300799"/>
                  </a:lnTo>
                  <a:lnTo>
                    <a:pt x="85439" y="294703"/>
                  </a:lnTo>
                  <a:lnTo>
                    <a:pt x="82391" y="288512"/>
                  </a:lnTo>
                  <a:lnTo>
                    <a:pt x="83915" y="283940"/>
                  </a:lnTo>
                  <a:lnTo>
                    <a:pt x="86487" y="278201"/>
                  </a:lnTo>
                  <a:lnTo>
                    <a:pt x="89630" y="270033"/>
                  </a:lnTo>
                  <a:lnTo>
                    <a:pt x="93345" y="259294"/>
                  </a:lnTo>
                  <a:lnTo>
                    <a:pt x="97631" y="245840"/>
                  </a:lnTo>
                  <a:lnTo>
                    <a:pt x="109823" y="206120"/>
                  </a:lnTo>
                  <a:lnTo>
                    <a:pt x="113014" y="196438"/>
                  </a:lnTo>
                  <a:lnTo>
                    <a:pt x="122015" y="163353"/>
                  </a:lnTo>
                  <a:lnTo>
                    <a:pt x="3048" y="42671"/>
                  </a:lnTo>
                  <a:lnTo>
                    <a:pt x="0" y="3657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09" name="Google Shape;3709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8839" y="474916"/>
              <a:ext cx="453104" cy="20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0" name="Google Shape;3710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86327" y="459581"/>
              <a:ext cx="233457" cy="221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1" name="Google Shape;3711;p54"/>
          <p:cNvGrpSpPr/>
          <p:nvPr/>
        </p:nvGrpSpPr>
        <p:grpSpPr>
          <a:xfrm>
            <a:off x="3827240" y="370998"/>
            <a:ext cx="921448" cy="311785"/>
            <a:chOff x="3827240" y="370998"/>
            <a:chExt cx="921448" cy="311785"/>
          </a:xfrm>
        </p:grpSpPr>
        <p:sp>
          <p:nvSpPr>
            <p:cNvPr id="3712" name="Google Shape;3712;p54"/>
            <p:cNvSpPr/>
            <p:nvPr/>
          </p:nvSpPr>
          <p:spPr>
            <a:xfrm>
              <a:off x="3827240" y="389485"/>
              <a:ext cx="268605" cy="284480"/>
            </a:xfrm>
            <a:custGeom>
              <a:rect b="b" l="l" r="r" t="t"/>
              <a:pathLst>
                <a:path extrusionOk="0" h="284480" w="268604">
                  <a:moveTo>
                    <a:pt x="0" y="279265"/>
                  </a:moveTo>
                  <a:lnTo>
                    <a:pt x="0" y="1420"/>
                  </a:lnTo>
                  <a:lnTo>
                    <a:pt x="18288" y="1420"/>
                  </a:lnTo>
                  <a:lnTo>
                    <a:pt x="22955" y="4468"/>
                  </a:lnTo>
                  <a:lnTo>
                    <a:pt x="27527" y="5992"/>
                  </a:lnTo>
                  <a:lnTo>
                    <a:pt x="30575" y="12088"/>
                  </a:lnTo>
                  <a:lnTo>
                    <a:pt x="48007" y="6969"/>
                  </a:lnTo>
                  <a:lnTo>
                    <a:pt x="68306" y="3135"/>
                  </a:lnTo>
                  <a:lnTo>
                    <a:pt x="91480" y="730"/>
                  </a:lnTo>
                  <a:lnTo>
                    <a:pt x="111442" y="91"/>
                  </a:lnTo>
                  <a:lnTo>
                    <a:pt x="119062" y="0"/>
                  </a:lnTo>
                  <a:lnTo>
                    <a:pt x="163606" y="3017"/>
                  </a:lnTo>
                  <a:lnTo>
                    <a:pt x="201406" y="12291"/>
                  </a:lnTo>
                  <a:lnTo>
                    <a:pt x="253269" y="48760"/>
                  </a:lnTo>
                  <a:lnTo>
                    <a:pt x="268509" y="97623"/>
                  </a:lnTo>
                  <a:lnTo>
                    <a:pt x="268509" y="105243"/>
                  </a:lnTo>
                  <a:lnTo>
                    <a:pt x="265342" y="127278"/>
                  </a:lnTo>
                  <a:lnTo>
                    <a:pt x="255746" y="149725"/>
                  </a:lnTo>
                  <a:lnTo>
                    <a:pt x="239577" y="172457"/>
                  </a:lnTo>
                  <a:lnTo>
                    <a:pt x="238029" y="174005"/>
                  </a:lnTo>
                  <a:lnTo>
                    <a:pt x="238029" y="100671"/>
                  </a:lnTo>
                  <a:lnTo>
                    <a:pt x="233694" y="82328"/>
                  </a:lnTo>
                  <a:lnTo>
                    <a:pt x="193738" y="41140"/>
                  </a:lnTo>
                  <a:lnTo>
                    <a:pt x="140803" y="28187"/>
                  </a:lnTo>
                  <a:lnTo>
                    <a:pt x="119062" y="27328"/>
                  </a:lnTo>
                  <a:lnTo>
                    <a:pt x="111442" y="27328"/>
                  </a:lnTo>
                  <a:lnTo>
                    <a:pt x="90527" y="29044"/>
                  </a:lnTo>
                  <a:lnTo>
                    <a:pt x="71354" y="31912"/>
                  </a:lnTo>
                  <a:lnTo>
                    <a:pt x="53912" y="35941"/>
                  </a:lnTo>
                  <a:lnTo>
                    <a:pt x="38195" y="41140"/>
                  </a:lnTo>
                  <a:lnTo>
                    <a:pt x="38195" y="282616"/>
                  </a:lnTo>
                  <a:lnTo>
                    <a:pt x="37369" y="282774"/>
                  </a:lnTo>
                  <a:lnTo>
                    <a:pt x="22955" y="283815"/>
                  </a:lnTo>
                  <a:lnTo>
                    <a:pt x="13716" y="283932"/>
                  </a:lnTo>
                  <a:lnTo>
                    <a:pt x="6096" y="282313"/>
                  </a:lnTo>
                  <a:lnTo>
                    <a:pt x="0" y="279265"/>
                  </a:lnTo>
                  <a:close/>
                </a:path>
                <a:path extrusionOk="0" h="284480" w="268604">
                  <a:moveTo>
                    <a:pt x="38195" y="282616"/>
                  </a:moveTo>
                  <a:lnTo>
                    <a:pt x="38195" y="254881"/>
                  </a:lnTo>
                  <a:lnTo>
                    <a:pt x="54198" y="253450"/>
                  </a:lnTo>
                  <a:lnTo>
                    <a:pt x="72497" y="249154"/>
                  </a:lnTo>
                  <a:lnTo>
                    <a:pt x="116014" y="231925"/>
                  </a:lnTo>
                  <a:lnTo>
                    <a:pt x="153129" y="210741"/>
                  </a:lnTo>
                  <a:lnTo>
                    <a:pt x="184261" y="188253"/>
                  </a:lnTo>
                  <a:lnTo>
                    <a:pt x="227361" y="138866"/>
                  </a:lnTo>
                  <a:lnTo>
                    <a:pt x="238029" y="100671"/>
                  </a:lnTo>
                  <a:lnTo>
                    <a:pt x="238029" y="174005"/>
                  </a:lnTo>
                  <a:lnTo>
                    <a:pt x="191205" y="215962"/>
                  </a:lnTo>
                  <a:lnTo>
                    <a:pt x="131692" y="250937"/>
                  </a:lnTo>
                  <a:lnTo>
                    <a:pt x="75650" y="273564"/>
                  </a:lnTo>
                  <a:lnTo>
                    <a:pt x="55518" y="279312"/>
                  </a:lnTo>
                  <a:lnTo>
                    <a:pt x="38195" y="282616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13" name="Google Shape;3713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5657" y="473392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4" name="Google Shape;3714;p54"/>
            <p:cNvSpPr/>
            <p:nvPr/>
          </p:nvSpPr>
          <p:spPr>
            <a:xfrm>
              <a:off x="4345971" y="370998"/>
              <a:ext cx="173990" cy="311785"/>
            </a:xfrm>
            <a:custGeom>
              <a:rect b="b" l="l" r="r" t="t"/>
              <a:pathLst>
                <a:path extrusionOk="0" h="311784" w="173989">
                  <a:moveTo>
                    <a:pt x="0" y="129825"/>
                  </a:moveTo>
                  <a:lnTo>
                    <a:pt x="67151" y="129825"/>
                  </a:lnTo>
                  <a:lnTo>
                    <a:pt x="67151" y="15335"/>
                  </a:lnTo>
                  <a:lnTo>
                    <a:pt x="70199" y="9239"/>
                  </a:lnTo>
                  <a:lnTo>
                    <a:pt x="76295" y="3143"/>
                  </a:lnTo>
                  <a:lnTo>
                    <a:pt x="80867" y="0"/>
                  </a:lnTo>
                  <a:lnTo>
                    <a:pt x="88487" y="0"/>
                  </a:lnTo>
                  <a:lnTo>
                    <a:pt x="91535" y="1524"/>
                  </a:lnTo>
                  <a:lnTo>
                    <a:pt x="93059" y="1524"/>
                  </a:lnTo>
                  <a:lnTo>
                    <a:pt x="94583" y="4667"/>
                  </a:lnTo>
                  <a:lnTo>
                    <a:pt x="97631" y="7715"/>
                  </a:lnTo>
                  <a:lnTo>
                    <a:pt x="100750" y="24327"/>
                  </a:lnTo>
                  <a:lnTo>
                    <a:pt x="103155" y="44529"/>
                  </a:lnTo>
                  <a:lnTo>
                    <a:pt x="104703" y="68446"/>
                  </a:lnTo>
                  <a:lnTo>
                    <a:pt x="105251" y="96202"/>
                  </a:lnTo>
                  <a:lnTo>
                    <a:pt x="105251" y="125253"/>
                  </a:lnTo>
                  <a:lnTo>
                    <a:pt x="113005" y="125015"/>
                  </a:lnTo>
                  <a:lnTo>
                    <a:pt x="127405" y="123967"/>
                  </a:lnTo>
                  <a:lnTo>
                    <a:pt x="134302" y="123729"/>
                  </a:lnTo>
                  <a:lnTo>
                    <a:pt x="173926" y="123729"/>
                  </a:lnTo>
                  <a:lnTo>
                    <a:pt x="172402" y="155829"/>
                  </a:lnTo>
                  <a:lnTo>
                    <a:pt x="106775" y="154305"/>
                  </a:lnTo>
                  <a:lnTo>
                    <a:pt x="109823" y="308514"/>
                  </a:lnTo>
                  <a:lnTo>
                    <a:pt x="103727" y="310038"/>
                  </a:lnTo>
                  <a:lnTo>
                    <a:pt x="99155" y="311562"/>
                  </a:lnTo>
                  <a:lnTo>
                    <a:pt x="94583" y="311562"/>
                  </a:lnTo>
                  <a:lnTo>
                    <a:pt x="73247" y="261175"/>
                  </a:lnTo>
                  <a:lnTo>
                    <a:pt x="73199" y="182260"/>
                  </a:lnTo>
                  <a:lnTo>
                    <a:pt x="72866" y="174498"/>
                  </a:lnTo>
                  <a:lnTo>
                    <a:pt x="71961" y="167306"/>
                  </a:lnTo>
                  <a:lnTo>
                    <a:pt x="70199" y="160401"/>
                  </a:lnTo>
                  <a:lnTo>
                    <a:pt x="1523" y="160401"/>
                  </a:lnTo>
                  <a:lnTo>
                    <a:pt x="0" y="129825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15" name="Google Shape;3715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32090" y="473392"/>
              <a:ext cx="216598" cy="20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6" name="Google Shape;3716;p54"/>
          <p:cNvGrpSpPr/>
          <p:nvPr/>
        </p:nvGrpSpPr>
        <p:grpSpPr>
          <a:xfrm>
            <a:off x="4950047" y="389381"/>
            <a:ext cx="274700" cy="288608"/>
            <a:chOff x="4950047" y="389381"/>
            <a:chExt cx="274700" cy="288608"/>
          </a:xfrm>
        </p:grpSpPr>
        <p:sp>
          <p:nvSpPr>
            <p:cNvPr id="3717" name="Google Shape;3717;p54"/>
            <p:cNvSpPr/>
            <p:nvPr/>
          </p:nvSpPr>
          <p:spPr>
            <a:xfrm>
              <a:off x="4950047" y="389381"/>
              <a:ext cx="52069" cy="284480"/>
            </a:xfrm>
            <a:custGeom>
              <a:rect b="b" l="l" r="r" t="t"/>
              <a:pathLst>
                <a:path extrusionOk="0" h="284480" w="52070">
                  <a:moveTo>
                    <a:pt x="13811" y="276320"/>
                  </a:moveTo>
                  <a:lnTo>
                    <a:pt x="13811" y="76295"/>
                  </a:lnTo>
                  <a:lnTo>
                    <a:pt x="41243" y="76295"/>
                  </a:lnTo>
                  <a:lnTo>
                    <a:pt x="44410" y="119482"/>
                  </a:lnTo>
                  <a:lnTo>
                    <a:pt x="47148" y="166401"/>
                  </a:lnTo>
                  <a:lnTo>
                    <a:pt x="51911" y="270224"/>
                  </a:lnTo>
                  <a:lnTo>
                    <a:pt x="49649" y="276239"/>
                  </a:lnTo>
                  <a:lnTo>
                    <a:pt x="45243" y="280558"/>
                  </a:lnTo>
                  <a:lnTo>
                    <a:pt x="38838" y="283163"/>
                  </a:lnTo>
                  <a:lnTo>
                    <a:pt x="30575" y="284035"/>
                  </a:lnTo>
                  <a:lnTo>
                    <a:pt x="27527" y="284035"/>
                  </a:lnTo>
                  <a:lnTo>
                    <a:pt x="24479" y="282416"/>
                  </a:lnTo>
                  <a:lnTo>
                    <a:pt x="19907" y="280892"/>
                  </a:lnTo>
                  <a:lnTo>
                    <a:pt x="16859" y="280892"/>
                  </a:lnTo>
                  <a:lnTo>
                    <a:pt x="15335" y="277844"/>
                  </a:lnTo>
                  <a:lnTo>
                    <a:pt x="13811" y="276320"/>
                  </a:lnTo>
                  <a:close/>
                </a:path>
                <a:path extrusionOk="0" h="284480" w="52070">
                  <a:moveTo>
                    <a:pt x="0" y="15240"/>
                  </a:moveTo>
                  <a:lnTo>
                    <a:pt x="0" y="4572"/>
                  </a:lnTo>
                  <a:lnTo>
                    <a:pt x="6096" y="0"/>
                  </a:lnTo>
                  <a:lnTo>
                    <a:pt x="27527" y="0"/>
                  </a:lnTo>
                  <a:lnTo>
                    <a:pt x="33623" y="1524"/>
                  </a:lnTo>
                  <a:lnTo>
                    <a:pt x="38195" y="4572"/>
                  </a:lnTo>
                  <a:lnTo>
                    <a:pt x="39719" y="7620"/>
                  </a:lnTo>
                  <a:lnTo>
                    <a:pt x="39719" y="18288"/>
                  </a:lnTo>
                  <a:lnTo>
                    <a:pt x="36671" y="24384"/>
                  </a:lnTo>
                  <a:lnTo>
                    <a:pt x="30575" y="27432"/>
                  </a:lnTo>
                  <a:lnTo>
                    <a:pt x="15335" y="27432"/>
                  </a:lnTo>
                  <a:lnTo>
                    <a:pt x="10763" y="24384"/>
                  </a:lnTo>
                  <a:lnTo>
                    <a:pt x="6096" y="22860"/>
                  </a:lnTo>
                  <a:lnTo>
                    <a:pt x="3048" y="19812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18" name="Google Shape;3718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23389" y="451961"/>
              <a:ext cx="201358" cy="2260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9" name="Google Shape;3719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1534" y="343566"/>
            <a:ext cx="1543907" cy="33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Google Shape;3720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4444" y="4191380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1" name="Google Shape;3721;p54"/>
          <p:cNvGrpSpPr/>
          <p:nvPr/>
        </p:nvGrpSpPr>
        <p:grpSpPr>
          <a:xfrm>
            <a:off x="914780" y="4134897"/>
            <a:ext cx="578262" cy="212217"/>
            <a:chOff x="914780" y="4134897"/>
            <a:chExt cx="578262" cy="212217"/>
          </a:xfrm>
        </p:grpSpPr>
        <p:pic>
          <p:nvPicPr>
            <p:cNvPr id="3722" name="Google Shape;3722;p5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14780" y="4134897"/>
              <a:ext cx="154114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3" name="Google Shape;3723;p5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96327" y="4194428"/>
              <a:ext cx="141922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4" name="Google Shape;3724;p5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59839" y="4151661"/>
              <a:ext cx="233203" cy="195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5" name="Google Shape;3725;p54"/>
          <p:cNvGrpSpPr/>
          <p:nvPr/>
        </p:nvGrpSpPr>
        <p:grpSpPr>
          <a:xfrm>
            <a:off x="890016" y="4139469"/>
            <a:ext cx="2066925" cy="264129"/>
            <a:chOff x="890016" y="4139469"/>
            <a:chExt cx="2066925" cy="264129"/>
          </a:xfrm>
        </p:grpSpPr>
        <p:sp>
          <p:nvSpPr>
            <p:cNvPr id="3726" name="Google Shape;3726;p54"/>
            <p:cNvSpPr/>
            <p:nvPr/>
          </p:nvSpPr>
          <p:spPr>
            <a:xfrm>
              <a:off x="1604391" y="4139469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073"/>
                  </a:moveTo>
                  <a:lnTo>
                    <a:pt x="6096" y="59531"/>
                  </a:lnTo>
                  <a:lnTo>
                    <a:pt x="27432" y="59531"/>
                  </a:lnTo>
                  <a:lnTo>
                    <a:pt x="27432" y="203073"/>
                  </a:lnTo>
                  <a:lnTo>
                    <a:pt x="6096" y="203073"/>
                  </a:lnTo>
                  <a:close/>
                </a:path>
                <a:path extrusionOk="0" h="203200" w="3365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0668"/>
                  </a:lnTo>
                  <a:lnTo>
                    <a:pt x="33528" y="19812"/>
                  </a:lnTo>
                  <a:lnTo>
                    <a:pt x="32004" y="24384"/>
                  </a:lnTo>
                  <a:lnTo>
                    <a:pt x="25908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9144" y="30480"/>
                  </a:lnTo>
                  <a:lnTo>
                    <a:pt x="6096" y="27432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27" name="Google Shape;3727;p5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82210" y="4194429"/>
              <a:ext cx="1220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8" name="Google Shape;3728;p5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828958" y="4151661"/>
              <a:ext cx="230060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9" name="Google Shape;3729;p5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089499" y="4194429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0" name="Google Shape;3730;p5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193321" y="4194429"/>
              <a:ext cx="14182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1" name="Google Shape;3731;p5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364105" y="4151661"/>
              <a:ext cx="477488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2" name="Google Shape;3732;p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872168" y="4194429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3" name="Google Shape;3733;p54"/>
            <p:cNvSpPr/>
            <p:nvPr/>
          </p:nvSpPr>
          <p:spPr>
            <a:xfrm>
              <a:off x="890016" y="4367784"/>
              <a:ext cx="2066925" cy="18415"/>
            </a:xfrm>
            <a:custGeom>
              <a:rect b="b" l="l" r="r" t="t"/>
              <a:pathLst>
                <a:path extrusionOk="0" h="18414" w="2066925">
                  <a:moveTo>
                    <a:pt x="0" y="18287"/>
                  </a:moveTo>
                  <a:lnTo>
                    <a:pt x="0" y="0"/>
                  </a:lnTo>
                  <a:lnTo>
                    <a:pt x="2066543" y="0"/>
                  </a:lnTo>
                  <a:lnTo>
                    <a:pt x="2066543" y="18287"/>
                  </a:lnTo>
                  <a:lnTo>
                    <a:pt x="0" y="18287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34" name="Google Shape;3734;p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4444" y="4553235"/>
            <a:ext cx="131159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5" name="Google Shape;3735;p54"/>
          <p:cNvGrpSpPr/>
          <p:nvPr/>
        </p:nvGrpSpPr>
        <p:grpSpPr>
          <a:xfrm>
            <a:off x="894556" y="4483620"/>
            <a:ext cx="434359" cy="226968"/>
            <a:chOff x="894556" y="4483620"/>
            <a:chExt cx="434359" cy="226968"/>
          </a:xfrm>
        </p:grpSpPr>
        <p:pic>
          <p:nvPicPr>
            <p:cNvPr id="3736" name="Google Shape;3736;p5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94556" y="4496847"/>
              <a:ext cx="311689" cy="213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7" name="Google Shape;3737;p54"/>
            <p:cNvSpPr/>
            <p:nvPr/>
          </p:nvSpPr>
          <p:spPr>
            <a:xfrm>
              <a:off x="1245095" y="4483620"/>
              <a:ext cx="83820" cy="222885"/>
            </a:xfrm>
            <a:custGeom>
              <a:rect b="b" l="l" r="r" t="t"/>
              <a:pathLst>
                <a:path extrusionOk="0" h="222885" w="83819">
                  <a:moveTo>
                    <a:pt x="21336" y="0"/>
                  </a:moveTo>
                  <a:lnTo>
                    <a:pt x="0" y="0"/>
                  </a:lnTo>
                  <a:lnTo>
                    <a:pt x="0" y="222504"/>
                  </a:lnTo>
                  <a:lnTo>
                    <a:pt x="21336" y="222504"/>
                  </a:lnTo>
                  <a:lnTo>
                    <a:pt x="21336" y="0"/>
                  </a:lnTo>
                  <a:close/>
                </a:path>
                <a:path extrusionOk="0" h="222885" w="83819">
                  <a:moveTo>
                    <a:pt x="83820" y="0"/>
                  </a:moveTo>
                  <a:lnTo>
                    <a:pt x="62484" y="0"/>
                  </a:lnTo>
                  <a:lnTo>
                    <a:pt x="62484" y="222504"/>
                  </a:lnTo>
                  <a:lnTo>
                    <a:pt x="83820" y="22250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38" name="Google Shape;3738;p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22844" y="4557903"/>
            <a:ext cx="262318" cy="15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9" name="Google Shape;3739;p54"/>
          <p:cNvGrpSpPr/>
          <p:nvPr/>
        </p:nvGrpSpPr>
        <p:grpSpPr>
          <a:xfrm>
            <a:off x="1770697" y="4483036"/>
            <a:ext cx="616362" cy="227552"/>
            <a:chOff x="1770697" y="4483036"/>
            <a:chExt cx="616362" cy="227552"/>
          </a:xfrm>
        </p:grpSpPr>
        <p:pic>
          <p:nvPicPr>
            <p:cNvPr id="3740" name="Google Shape;3740;p5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770697" y="4562474"/>
              <a:ext cx="207454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1" name="Google Shape;3741;p54"/>
            <p:cNvSpPr/>
            <p:nvPr/>
          </p:nvSpPr>
          <p:spPr>
            <a:xfrm>
              <a:off x="2008727" y="4501324"/>
              <a:ext cx="33655" cy="203200"/>
            </a:xfrm>
            <a:custGeom>
              <a:rect b="b" l="l" r="r" t="t"/>
              <a:pathLst>
                <a:path extrusionOk="0" h="203200" w="33655">
                  <a:moveTo>
                    <a:pt x="6096" y="203168"/>
                  </a:moveTo>
                  <a:lnTo>
                    <a:pt x="6096" y="61150"/>
                  </a:lnTo>
                  <a:lnTo>
                    <a:pt x="27432" y="61150"/>
                  </a:lnTo>
                  <a:lnTo>
                    <a:pt x="27432" y="203168"/>
                  </a:lnTo>
                  <a:lnTo>
                    <a:pt x="6096" y="203168"/>
                  </a:lnTo>
                  <a:close/>
                </a:path>
                <a:path extrusionOk="0" h="203200" w="33655">
                  <a:moveTo>
                    <a:pt x="0" y="21431"/>
                  </a:moveTo>
                  <a:lnTo>
                    <a:pt x="0" y="12287"/>
                  </a:lnTo>
                  <a:lnTo>
                    <a:pt x="1524" y="7715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8956" y="4667"/>
                  </a:lnTo>
                  <a:lnTo>
                    <a:pt x="32004" y="7715"/>
                  </a:lnTo>
                  <a:lnTo>
                    <a:pt x="33528" y="12287"/>
                  </a:lnTo>
                  <a:lnTo>
                    <a:pt x="33528" y="21431"/>
                  </a:lnTo>
                  <a:lnTo>
                    <a:pt x="32004" y="24479"/>
                  </a:lnTo>
                  <a:lnTo>
                    <a:pt x="24384" y="32099"/>
                  </a:lnTo>
                  <a:lnTo>
                    <a:pt x="21336" y="33623"/>
                  </a:lnTo>
                  <a:lnTo>
                    <a:pt x="12192" y="33623"/>
                  </a:lnTo>
                  <a:lnTo>
                    <a:pt x="7620" y="32099"/>
                  </a:lnTo>
                  <a:lnTo>
                    <a:pt x="4572" y="27527"/>
                  </a:lnTo>
                  <a:lnTo>
                    <a:pt x="1524" y="24479"/>
                  </a:lnTo>
                  <a:lnTo>
                    <a:pt x="0" y="2143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42" name="Google Shape;3742;p5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077307" y="4483036"/>
              <a:ext cx="140398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3" name="Google Shape;3743;p5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248185" y="4557902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4" name="Google Shape;3744;p54"/>
          <p:cNvGrpSpPr/>
          <p:nvPr/>
        </p:nvGrpSpPr>
        <p:grpSpPr>
          <a:xfrm>
            <a:off x="890016" y="4483036"/>
            <a:ext cx="2173605" cy="264350"/>
            <a:chOff x="890016" y="4483036"/>
            <a:chExt cx="2173605" cy="264350"/>
          </a:xfrm>
        </p:grpSpPr>
        <p:pic>
          <p:nvPicPr>
            <p:cNvPr id="3745" name="Google Shape;3745;p5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475547" y="4483036"/>
              <a:ext cx="141922" cy="22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6" name="Google Shape;3746;p5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647950" y="4557902"/>
              <a:ext cx="140303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7" name="Google Shape;3747;p5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811462" y="4515135"/>
              <a:ext cx="233108" cy="195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8" name="Google Shape;3748;p54"/>
            <p:cNvSpPr/>
            <p:nvPr/>
          </p:nvSpPr>
          <p:spPr>
            <a:xfrm>
              <a:off x="890016" y="4728971"/>
              <a:ext cx="2173605" cy="18415"/>
            </a:xfrm>
            <a:custGeom>
              <a:rect b="b" l="l" r="r" t="t"/>
              <a:pathLst>
                <a:path extrusionOk="0" h="18414" w="2173605">
                  <a:moveTo>
                    <a:pt x="0" y="18287"/>
                  </a:moveTo>
                  <a:lnTo>
                    <a:pt x="0" y="0"/>
                  </a:lnTo>
                  <a:lnTo>
                    <a:pt x="2173223" y="0"/>
                  </a:lnTo>
                  <a:lnTo>
                    <a:pt x="2173223" y="18287"/>
                  </a:lnTo>
                  <a:lnTo>
                    <a:pt x="0" y="18287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49" name="Google Shape;3749;p54"/>
          <p:cNvGrpSpPr/>
          <p:nvPr/>
        </p:nvGrpSpPr>
        <p:grpSpPr>
          <a:xfrm>
            <a:off x="1295400" y="1211580"/>
            <a:ext cx="2407920" cy="2124455"/>
            <a:chOff x="1295400" y="1211580"/>
            <a:chExt cx="2407920" cy="2124455"/>
          </a:xfrm>
        </p:grpSpPr>
        <p:pic>
          <p:nvPicPr>
            <p:cNvPr id="3750" name="Google Shape;3750;p5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295400" y="1211580"/>
              <a:ext cx="2407920" cy="2124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1" name="Google Shape;3751;p54"/>
            <p:cNvSpPr/>
            <p:nvPr/>
          </p:nvSpPr>
          <p:spPr>
            <a:xfrm>
              <a:off x="1389316" y="2673667"/>
              <a:ext cx="2004695" cy="628015"/>
            </a:xfrm>
            <a:custGeom>
              <a:rect b="b" l="l" r="r" t="t"/>
              <a:pathLst>
                <a:path extrusionOk="0" h="628014" w="2004695">
                  <a:moveTo>
                    <a:pt x="0" y="103822"/>
                  </a:moveTo>
                  <a:lnTo>
                    <a:pt x="0" y="105346"/>
                  </a:lnTo>
                  <a:lnTo>
                    <a:pt x="8288" y="64414"/>
                  </a:lnTo>
                  <a:lnTo>
                    <a:pt x="30872" y="30920"/>
                  </a:lnTo>
                  <a:lnTo>
                    <a:pt x="64333" y="8303"/>
                  </a:lnTo>
                  <a:lnTo>
                    <a:pt x="105251" y="0"/>
                  </a:lnTo>
                  <a:lnTo>
                    <a:pt x="1899380" y="0"/>
                  </a:lnTo>
                  <a:lnTo>
                    <a:pt x="1919850" y="1976"/>
                  </a:lnTo>
                  <a:lnTo>
                    <a:pt x="1957967" y="17359"/>
                  </a:lnTo>
                  <a:lnTo>
                    <a:pt x="1986629" y="46467"/>
                  </a:lnTo>
                  <a:lnTo>
                    <a:pt x="2002440" y="83549"/>
                  </a:lnTo>
                  <a:lnTo>
                    <a:pt x="2004631" y="103822"/>
                  </a:lnTo>
                  <a:lnTo>
                    <a:pt x="2004631" y="522160"/>
                  </a:lnTo>
                  <a:lnTo>
                    <a:pt x="1996343" y="563092"/>
                  </a:lnTo>
                  <a:lnTo>
                    <a:pt x="1973758" y="596586"/>
                  </a:lnTo>
                  <a:lnTo>
                    <a:pt x="1940297" y="619203"/>
                  </a:lnTo>
                  <a:lnTo>
                    <a:pt x="1899380" y="627507"/>
                  </a:lnTo>
                  <a:lnTo>
                    <a:pt x="105251" y="627507"/>
                  </a:lnTo>
                  <a:lnTo>
                    <a:pt x="64333" y="619203"/>
                  </a:lnTo>
                  <a:lnTo>
                    <a:pt x="30872" y="596586"/>
                  </a:lnTo>
                  <a:lnTo>
                    <a:pt x="8288" y="563092"/>
                  </a:lnTo>
                  <a:lnTo>
                    <a:pt x="0" y="522160"/>
                  </a:lnTo>
                  <a:lnTo>
                    <a:pt x="0" y="103822"/>
                  </a:lnTo>
                  <a:close/>
                </a:path>
              </a:pathLst>
            </a:custGeom>
            <a:noFill/>
            <a:ln cap="flat" cmpd="sng" w="106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52" name="Google Shape;3752;p5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35908" y="1900427"/>
            <a:ext cx="1924811" cy="141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3" name="Google Shape;3753;p5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928359" y="1289303"/>
            <a:ext cx="1923288" cy="2046731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Google Shape;3754;p54"/>
          <p:cNvSpPr/>
          <p:nvPr/>
        </p:nvSpPr>
        <p:spPr>
          <a:xfrm>
            <a:off x="3885247" y="2852261"/>
            <a:ext cx="1699895" cy="227965"/>
          </a:xfrm>
          <a:custGeom>
            <a:rect b="b" l="l" r="r" t="t"/>
            <a:pathLst>
              <a:path extrusionOk="0" h="227964" w="1699895">
                <a:moveTo>
                  <a:pt x="0" y="38195"/>
                </a:moveTo>
                <a:lnTo>
                  <a:pt x="0" y="39719"/>
                </a:lnTo>
                <a:lnTo>
                  <a:pt x="2928" y="23869"/>
                </a:lnTo>
                <a:lnTo>
                  <a:pt x="10858" y="11287"/>
                </a:lnTo>
                <a:lnTo>
                  <a:pt x="22502" y="2991"/>
                </a:lnTo>
                <a:lnTo>
                  <a:pt x="36576" y="0"/>
                </a:lnTo>
                <a:lnTo>
                  <a:pt x="1662969" y="0"/>
                </a:lnTo>
                <a:lnTo>
                  <a:pt x="1669803" y="834"/>
                </a:lnTo>
                <a:lnTo>
                  <a:pt x="1698950" y="31146"/>
                </a:lnTo>
                <a:lnTo>
                  <a:pt x="1699545" y="38195"/>
                </a:lnTo>
                <a:lnTo>
                  <a:pt x="1699545" y="189356"/>
                </a:lnTo>
                <a:lnTo>
                  <a:pt x="1677042" y="224598"/>
                </a:lnTo>
                <a:lnTo>
                  <a:pt x="36576" y="227552"/>
                </a:lnTo>
                <a:lnTo>
                  <a:pt x="22502" y="224598"/>
                </a:lnTo>
                <a:lnTo>
                  <a:pt x="10858" y="216491"/>
                </a:lnTo>
                <a:lnTo>
                  <a:pt x="2928" y="204366"/>
                </a:lnTo>
                <a:lnTo>
                  <a:pt x="0" y="189356"/>
                </a:lnTo>
                <a:lnTo>
                  <a:pt x="0" y="38195"/>
                </a:lnTo>
                <a:close/>
              </a:path>
            </a:pathLst>
          </a:custGeom>
          <a:noFill/>
          <a:ln cap="flat" cmpd="sng" w="106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55" name="Google Shape;3755;p54"/>
          <p:cNvSpPr/>
          <p:nvPr/>
        </p:nvSpPr>
        <p:spPr>
          <a:xfrm>
            <a:off x="6039421" y="2404872"/>
            <a:ext cx="1701164" cy="227965"/>
          </a:xfrm>
          <a:custGeom>
            <a:rect b="b" l="l" r="r" t="t"/>
            <a:pathLst>
              <a:path extrusionOk="0" h="227964" w="1701165">
                <a:moveTo>
                  <a:pt x="0" y="38195"/>
                </a:moveTo>
                <a:lnTo>
                  <a:pt x="0" y="39719"/>
                </a:lnTo>
                <a:lnTo>
                  <a:pt x="2954" y="23869"/>
                </a:lnTo>
                <a:lnTo>
                  <a:pt x="11060" y="11287"/>
                </a:lnTo>
                <a:lnTo>
                  <a:pt x="23185" y="2991"/>
                </a:lnTo>
                <a:lnTo>
                  <a:pt x="38195" y="0"/>
                </a:lnTo>
                <a:lnTo>
                  <a:pt x="1662969" y="0"/>
                </a:lnTo>
                <a:lnTo>
                  <a:pt x="1670685" y="811"/>
                </a:lnTo>
                <a:lnTo>
                  <a:pt x="1700353" y="30479"/>
                </a:lnTo>
                <a:lnTo>
                  <a:pt x="1701164" y="38195"/>
                </a:lnTo>
                <a:lnTo>
                  <a:pt x="1701164" y="189356"/>
                </a:lnTo>
                <a:lnTo>
                  <a:pt x="1677938" y="224598"/>
                </a:lnTo>
                <a:lnTo>
                  <a:pt x="38195" y="227552"/>
                </a:lnTo>
                <a:lnTo>
                  <a:pt x="23185" y="224598"/>
                </a:lnTo>
                <a:lnTo>
                  <a:pt x="11060" y="216491"/>
                </a:lnTo>
                <a:lnTo>
                  <a:pt x="2954" y="204366"/>
                </a:lnTo>
                <a:lnTo>
                  <a:pt x="0" y="189356"/>
                </a:lnTo>
                <a:lnTo>
                  <a:pt x="0" y="38195"/>
                </a:lnTo>
                <a:close/>
              </a:path>
            </a:pathLst>
          </a:custGeom>
          <a:noFill/>
          <a:ln cap="flat" cmpd="sng" w="106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0" name="Google Shape;3760;p55"/>
          <p:cNvGrpSpPr/>
          <p:nvPr/>
        </p:nvGrpSpPr>
        <p:grpSpPr>
          <a:xfrm>
            <a:off x="228218" y="293179"/>
            <a:ext cx="1292829" cy="463105"/>
            <a:chOff x="228218" y="293179"/>
            <a:chExt cx="1292829" cy="463105"/>
          </a:xfrm>
        </p:grpSpPr>
        <p:sp>
          <p:nvSpPr>
            <p:cNvPr id="3761" name="Google Shape;3761;p55"/>
            <p:cNvSpPr/>
            <p:nvPr/>
          </p:nvSpPr>
          <p:spPr>
            <a:xfrm>
              <a:off x="228218" y="293179"/>
              <a:ext cx="297815" cy="320675"/>
            </a:xfrm>
            <a:custGeom>
              <a:rect b="b" l="l" r="r" t="t"/>
              <a:pathLst>
                <a:path extrusionOk="0" h="320675" w="297815">
                  <a:moveTo>
                    <a:pt x="86963" y="142017"/>
                  </a:moveTo>
                  <a:lnTo>
                    <a:pt x="124015" y="118491"/>
                  </a:lnTo>
                  <a:lnTo>
                    <a:pt x="166306" y="111442"/>
                  </a:lnTo>
                  <a:lnTo>
                    <a:pt x="193059" y="108059"/>
                  </a:lnTo>
                  <a:lnTo>
                    <a:pt x="210966" y="105727"/>
                  </a:lnTo>
                  <a:lnTo>
                    <a:pt x="225837" y="103683"/>
                  </a:lnTo>
                  <a:lnTo>
                    <a:pt x="234981" y="102298"/>
                  </a:lnTo>
                  <a:lnTo>
                    <a:pt x="245649" y="100774"/>
                  </a:lnTo>
                  <a:lnTo>
                    <a:pt x="253269" y="99250"/>
                  </a:lnTo>
                  <a:lnTo>
                    <a:pt x="259365" y="97726"/>
                  </a:lnTo>
                  <a:lnTo>
                    <a:pt x="262413" y="99250"/>
                  </a:lnTo>
                  <a:lnTo>
                    <a:pt x="267081" y="99250"/>
                  </a:lnTo>
                  <a:lnTo>
                    <a:pt x="271653" y="97726"/>
                  </a:lnTo>
                  <a:lnTo>
                    <a:pt x="274701" y="97726"/>
                  </a:lnTo>
                  <a:lnTo>
                    <a:pt x="279273" y="96202"/>
                  </a:lnTo>
                  <a:lnTo>
                    <a:pt x="283845" y="97726"/>
                  </a:lnTo>
                  <a:lnTo>
                    <a:pt x="292989" y="97726"/>
                  </a:lnTo>
                  <a:lnTo>
                    <a:pt x="297561" y="102298"/>
                  </a:lnTo>
                  <a:lnTo>
                    <a:pt x="297561" y="112966"/>
                  </a:lnTo>
                  <a:lnTo>
                    <a:pt x="259365" y="128206"/>
                  </a:lnTo>
                  <a:lnTo>
                    <a:pt x="256246" y="144875"/>
                  </a:lnTo>
                  <a:lnTo>
                    <a:pt x="253841" y="167401"/>
                  </a:lnTo>
                  <a:lnTo>
                    <a:pt x="252293" y="195929"/>
                  </a:lnTo>
                  <a:lnTo>
                    <a:pt x="251745" y="230600"/>
                  </a:lnTo>
                  <a:lnTo>
                    <a:pt x="251745" y="314515"/>
                  </a:lnTo>
                  <a:lnTo>
                    <a:pt x="245125" y="317396"/>
                  </a:lnTo>
                  <a:lnTo>
                    <a:pt x="238791" y="319278"/>
                  </a:lnTo>
                  <a:lnTo>
                    <a:pt x="232457" y="320301"/>
                  </a:lnTo>
                  <a:lnTo>
                    <a:pt x="225837" y="320611"/>
                  </a:lnTo>
                  <a:lnTo>
                    <a:pt x="218217" y="320611"/>
                  </a:lnTo>
                  <a:lnTo>
                    <a:pt x="215169" y="319595"/>
                  </a:lnTo>
                  <a:lnTo>
                    <a:pt x="215169" y="128206"/>
                  </a:lnTo>
                  <a:lnTo>
                    <a:pt x="206262" y="128816"/>
                  </a:lnTo>
                  <a:lnTo>
                    <a:pt x="193059" y="130730"/>
                  </a:lnTo>
                  <a:lnTo>
                    <a:pt x="175267" y="134073"/>
                  </a:lnTo>
                  <a:lnTo>
                    <a:pt x="152590" y="138969"/>
                  </a:lnTo>
                  <a:lnTo>
                    <a:pt x="131135" y="143208"/>
                  </a:lnTo>
                  <a:lnTo>
                    <a:pt x="114252" y="146672"/>
                  </a:lnTo>
                  <a:lnTo>
                    <a:pt x="103084" y="148828"/>
                  </a:lnTo>
                  <a:lnTo>
                    <a:pt x="96202" y="149637"/>
                  </a:lnTo>
                  <a:lnTo>
                    <a:pt x="94678" y="149637"/>
                  </a:lnTo>
                  <a:lnTo>
                    <a:pt x="93154" y="148113"/>
                  </a:lnTo>
                  <a:lnTo>
                    <a:pt x="91630" y="148113"/>
                  </a:lnTo>
                  <a:lnTo>
                    <a:pt x="88487" y="146589"/>
                  </a:lnTo>
                  <a:lnTo>
                    <a:pt x="88487" y="145065"/>
                  </a:lnTo>
                  <a:lnTo>
                    <a:pt x="86963" y="142017"/>
                  </a:lnTo>
                  <a:close/>
                </a:path>
                <a:path extrusionOk="0" h="320675" w="297815">
                  <a:moveTo>
                    <a:pt x="36671" y="274722"/>
                  </a:moveTo>
                  <a:lnTo>
                    <a:pt x="36671" y="198501"/>
                  </a:lnTo>
                  <a:lnTo>
                    <a:pt x="37814" y="214494"/>
                  </a:lnTo>
                  <a:lnTo>
                    <a:pt x="41243" y="228076"/>
                  </a:lnTo>
                  <a:lnTo>
                    <a:pt x="75545" y="258984"/>
                  </a:lnTo>
                  <a:lnTo>
                    <a:pt x="100774" y="262604"/>
                  </a:lnTo>
                  <a:lnTo>
                    <a:pt x="114252" y="261437"/>
                  </a:lnTo>
                  <a:lnTo>
                    <a:pt x="167830" y="242792"/>
                  </a:lnTo>
                  <a:lnTo>
                    <a:pt x="201357" y="220209"/>
                  </a:lnTo>
                  <a:lnTo>
                    <a:pt x="215169" y="200025"/>
                  </a:lnTo>
                  <a:lnTo>
                    <a:pt x="215169" y="319595"/>
                  </a:lnTo>
                  <a:lnTo>
                    <a:pt x="213645" y="319087"/>
                  </a:lnTo>
                  <a:lnTo>
                    <a:pt x="212121" y="314515"/>
                  </a:lnTo>
                  <a:lnTo>
                    <a:pt x="212121" y="232124"/>
                  </a:lnTo>
                  <a:lnTo>
                    <a:pt x="191916" y="245699"/>
                  </a:lnTo>
                  <a:lnTo>
                    <a:pt x="152590" y="270224"/>
                  </a:lnTo>
                  <a:lnTo>
                    <a:pt x="116764" y="286119"/>
                  </a:lnTo>
                  <a:lnTo>
                    <a:pt x="85439" y="291655"/>
                  </a:lnTo>
                  <a:lnTo>
                    <a:pt x="68865" y="289963"/>
                  </a:lnTo>
                  <a:lnTo>
                    <a:pt x="53435" y="284976"/>
                  </a:lnTo>
                  <a:lnTo>
                    <a:pt x="39147" y="276827"/>
                  </a:lnTo>
                  <a:lnTo>
                    <a:pt x="36671" y="274722"/>
                  </a:lnTo>
                  <a:close/>
                </a:path>
                <a:path extrusionOk="0" h="320675" w="297815">
                  <a:moveTo>
                    <a:pt x="0" y="206121"/>
                  </a:moveTo>
                  <a:lnTo>
                    <a:pt x="9309" y="151176"/>
                  </a:lnTo>
                  <a:lnTo>
                    <a:pt x="31076" y="96535"/>
                  </a:lnTo>
                  <a:lnTo>
                    <a:pt x="75168" y="39862"/>
                  </a:lnTo>
                  <a:lnTo>
                    <a:pt x="120157" y="11811"/>
                  </a:lnTo>
                  <a:lnTo>
                    <a:pt x="173402" y="1642"/>
                  </a:lnTo>
                  <a:lnTo>
                    <a:pt x="176974" y="1524"/>
                  </a:lnTo>
                  <a:lnTo>
                    <a:pt x="189261" y="0"/>
                  </a:lnTo>
                  <a:lnTo>
                    <a:pt x="198120" y="1119"/>
                  </a:lnTo>
                  <a:lnTo>
                    <a:pt x="204120" y="4381"/>
                  </a:lnTo>
                  <a:lnTo>
                    <a:pt x="207264" y="9644"/>
                  </a:lnTo>
                  <a:lnTo>
                    <a:pt x="207549" y="16764"/>
                  </a:lnTo>
                  <a:lnTo>
                    <a:pt x="190413" y="18527"/>
                  </a:lnTo>
                  <a:lnTo>
                    <a:pt x="173402" y="21728"/>
                  </a:lnTo>
                  <a:lnTo>
                    <a:pt x="125847" y="41314"/>
                  </a:lnTo>
                  <a:lnTo>
                    <a:pt x="86963" y="73247"/>
                  </a:lnTo>
                  <a:lnTo>
                    <a:pt x="57816" y="114743"/>
                  </a:lnTo>
                  <a:lnTo>
                    <a:pt x="40100" y="164318"/>
                  </a:lnTo>
                  <a:lnTo>
                    <a:pt x="36671" y="198501"/>
                  </a:lnTo>
                  <a:lnTo>
                    <a:pt x="36671" y="274722"/>
                  </a:lnTo>
                  <a:lnTo>
                    <a:pt x="26003" y="265652"/>
                  </a:lnTo>
                  <a:lnTo>
                    <a:pt x="14867" y="252492"/>
                  </a:lnTo>
                  <a:lnTo>
                    <a:pt x="6715" y="238172"/>
                  </a:lnTo>
                  <a:lnTo>
                    <a:pt x="1705" y="222709"/>
                  </a:lnTo>
                  <a:lnTo>
                    <a:pt x="0" y="206121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62" name="Google Shape;3762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7115" y="369474"/>
              <a:ext cx="231933" cy="22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3" name="Google Shape;3763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053" y="384809"/>
              <a:ext cx="451580" cy="20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4" name="Google Shape;3764;p55"/>
            <p:cNvSpPr/>
            <p:nvPr/>
          </p:nvSpPr>
          <p:spPr>
            <a:xfrm>
              <a:off x="1303877" y="384809"/>
              <a:ext cx="217170" cy="371475"/>
            </a:xfrm>
            <a:custGeom>
              <a:rect b="b" l="l" r="r" t="t"/>
              <a:pathLst>
                <a:path extrusionOk="0" h="371475" w="217169">
                  <a:moveTo>
                    <a:pt x="0" y="12192"/>
                  </a:moveTo>
                  <a:lnTo>
                    <a:pt x="3048" y="7620"/>
                  </a:lnTo>
                  <a:lnTo>
                    <a:pt x="6096" y="6096"/>
                  </a:lnTo>
                  <a:lnTo>
                    <a:pt x="15240" y="6096"/>
                  </a:lnTo>
                  <a:lnTo>
                    <a:pt x="19812" y="7620"/>
                  </a:lnTo>
                  <a:lnTo>
                    <a:pt x="21336" y="10668"/>
                  </a:lnTo>
                  <a:lnTo>
                    <a:pt x="24384" y="12192"/>
                  </a:lnTo>
                  <a:lnTo>
                    <a:pt x="25908" y="15240"/>
                  </a:lnTo>
                  <a:lnTo>
                    <a:pt x="27432" y="21336"/>
                  </a:lnTo>
                  <a:lnTo>
                    <a:pt x="57164" y="12215"/>
                  </a:lnTo>
                  <a:lnTo>
                    <a:pt x="84629" y="5524"/>
                  </a:lnTo>
                  <a:lnTo>
                    <a:pt x="109823" y="1404"/>
                  </a:lnTo>
                  <a:lnTo>
                    <a:pt x="132683" y="0"/>
                  </a:lnTo>
                  <a:lnTo>
                    <a:pt x="158765" y="1952"/>
                  </a:lnTo>
                  <a:lnTo>
                    <a:pt x="195999" y="16716"/>
                  </a:lnTo>
                  <a:lnTo>
                    <a:pt x="216027" y="51539"/>
                  </a:lnTo>
                  <a:lnTo>
                    <a:pt x="216598" y="59531"/>
                  </a:lnTo>
                  <a:lnTo>
                    <a:pt x="215741" y="70976"/>
                  </a:lnTo>
                  <a:lnTo>
                    <a:pt x="194571" y="117373"/>
                  </a:lnTo>
                  <a:lnTo>
                    <a:pt x="183070" y="130964"/>
                  </a:lnTo>
                  <a:lnTo>
                    <a:pt x="183070" y="73247"/>
                  </a:lnTo>
                  <a:lnTo>
                    <a:pt x="181402" y="62387"/>
                  </a:lnTo>
                  <a:lnTo>
                    <a:pt x="150590" y="33456"/>
                  </a:lnTo>
                  <a:lnTo>
                    <a:pt x="126587" y="28956"/>
                  </a:lnTo>
                  <a:lnTo>
                    <a:pt x="118348" y="29217"/>
                  </a:lnTo>
                  <a:lnTo>
                    <a:pt x="75859" y="36590"/>
                  </a:lnTo>
                  <a:lnTo>
                    <a:pt x="38100" y="64103"/>
                  </a:lnTo>
                  <a:lnTo>
                    <a:pt x="30480" y="93154"/>
                  </a:lnTo>
                  <a:lnTo>
                    <a:pt x="30480" y="366426"/>
                  </a:lnTo>
                  <a:lnTo>
                    <a:pt x="25908" y="369474"/>
                  </a:lnTo>
                  <a:lnTo>
                    <a:pt x="19812" y="370998"/>
                  </a:lnTo>
                  <a:lnTo>
                    <a:pt x="7620" y="370998"/>
                  </a:lnTo>
                  <a:lnTo>
                    <a:pt x="0" y="12192"/>
                  </a:lnTo>
                  <a:close/>
                </a:path>
                <a:path extrusionOk="0" h="371475" w="217169">
                  <a:moveTo>
                    <a:pt x="30480" y="366426"/>
                  </a:moveTo>
                  <a:lnTo>
                    <a:pt x="30480" y="174021"/>
                  </a:lnTo>
                  <a:lnTo>
                    <a:pt x="72849" y="162614"/>
                  </a:lnTo>
                  <a:lnTo>
                    <a:pt x="108477" y="149054"/>
                  </a:lnTo>
                  <a:lnTo>
                    <a:pt x="160115" y="116014"/>
                  </a:lnTo>
                  <a:lnTo>
                    <a:pt x="181640" y="84470"/>
                  </a:lnTo>
                  <a:lnTo>
                    <a:pt x="183070" y="73247"/>
                  </a:lnTo>
                  <a:lnTo>
                    <a:pt x="183070" y="130964"/>
                  </a:lnTo>
                  <a:lnTo>
                    <a:pt x="136746" y="168702"/>
                  </a:lnTo>
                  <a:lnTo>
                    <a:pt x="70993" y="196200"/>
                  </a:lnTo>
                  <a:lnTo>
                    <a:pt x="33528" y="203073"/>
                  </a:lnTo>
                  <a:lnTo>
                    <a:pt x="33528" y="363378"/>
                  </a:lnTo>
                  <a:lnTo>
                    <a:pt x="30480" y="366426"/>
                  </a:lnTo>
                  <a:close/>
                </a:path>
                <a:path extrusionOk="0" h="371475" w="217169">
                  <a:moveTo>
                    <a:pt x="33528" y="363378"/>
                  </a:moveTo>
                  <a:lnTo>
                    <a:pt x="33528" y="244316"/>
                  </a:lnTo>
                  <a:lnTo>
                    <a:pt x="33766" y="251174"/>
                  </a:lnTo>
                  <a:lnTo>
                    <a:pt x="34813" y="264890"/>
                  </a:lnTo>
                  <a:lnTo>
                    <a:pt x="35052" y="271748"/>
                  </a:lnTo>
                  <a:lnTo>
                    <a:pt x="35052" y="302323"/>
                  </a:lnTo>
                  <a:lnTo>
                    <a:pt x="35933" y="317506"/>
                  </a:lnTo>
                  <a:lnTo>
                    <a:pt x="36385" y="328850"/>
                  </a:lnTo>
                  <a:lnTo>
                    <a:pt x="36552" y="336479"/>
                  </a:lnTo>
                  <a:lnTo>
                    <a:pt x="36576" y="340518"/>
                  </a:lnTo>
                  <a:lnTo>
                    <a:pt x="38100" y="343566"/>
                  </a:lnTo>
                  <a:lnTo>
                    <a:pt x="38100" y="355758"/>
                  </a:lnTo>
                  <a:lnTo>
                    <a:pt x="35052" y="361854"/>
                  </a:lnTo>
                  <a:lnTo>
                    <a:pt x="33528" y="36337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65" name="Google Shape;376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7930" y="299275"/>
            <a:ext cx="1792700" cy="29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6" name="Google Shape;3766;p55"/>
          <p:cNvGrpSpPr/>
          <p:nvPr/>
        </p:nvGrpSpPr>
        <p:grpSpPr>
          <a:xfrm>
            <a:off x="510444" y="1282541"/>
            <a:ext cx="625602" cy="163449"/>
            <a:chOff x="510444" y="1282541"/>
            <a:chExt cx="625602" cy="163449"/>
          </a:xfrm>
        </p:grpSpPr>
        <p:pic>
          <p:nvPicPr>
            <p:cNvPr id="3767" name="Google Shape;3767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0444" y="1282541"/>
              <a:ext cx="117443" cy="16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8" name="Google Shape;3768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9319" y="1299400"/>
              <a:ext cx="486727" cy="14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9" name="Google Shape;3769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3197" y="1331499"/>
            <a:ext cx="106775" cy="1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3220" y="1276540"/>
            <a:ext cx="1264681" cy="177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1" name="Google Shape;3771;p55"/>
          <p:cNvGrpSpPr/>
          <p:nvPr/>
        </p:nvGrpSpPr>
        <p:grpSpPr>
          <a:xfrm>
            <a:off x="2727293" y="1290161"/>
            <a:ext cx="149447" cy="153035"/>
            <a:chOff x="2727293" y="1290161"/>
            <a:chExt cx="149447" cy="153035"/>
          </a:xfrm>
        </p:grpSpPr>
        <p:sp>
          <p:nvSpPr>
            <p:cNvPr id="3772" name="Google Shape;3772;p55"/>
            <p:cNvSpPr/>
            <p:nvPr/>
          </p:nvSpPr>
          <p:spPr>
            <a:xfrm>
              <a:off x="2727293" y="1290161"/>
              <a:ext cx="24765" cy="153035"/>
            </a:xfrm>
            <a:custGeom>
              <a:rect b="b" l="l" r="r" t="t"/>
              <a:pathLst>
                <a:path extrusionOk="0" h="153034" w="24764">
                  <a:moveTo>
                    <a:pt x="4572" y="152781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781"/>
                  </a:lnTo>
                  <a:lnTo>
                    <a:pt x="4572" y="152781"/>
                  </a:lnTo>
                  <a:close/>
                </a:path>
                <a:path extrusionOk="0" h="153034" w="24764">
                  <a:moveTo>
                    <a:pt x="0" y="15335"/>
                  </a:moveTo>
                  <a:lnTo>
                    <a:pt x="0" y="9239"/>
                  </a:lnTo>
                  <a:lnTo>
                    <a:pt x="1524" y="6191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21336" y="3048"/>
                  </a:lnTo>
                  <a:lnTo>
                    <a:pt x="22860" y="6191"/>
                  </a:lnTo>
                  <a:lnTo>
                    <a:pt x="24384" y="9239"/>
                  </a:lnTo>
                  <a:lnTo>
                    <a:pt x="24384" y="15335"/>
                  </a:lnTo>
                  <a:lnTo>
                    <a:pt x="21336" y="21431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3048" y="21431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73" name="Google Shape;3773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85205" y="1331499"/>
              <a:ext cx="91535" cy="1114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4" name="Google Shape;3774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51511" y="1331404"/>
            <a:ext cx="106870" cy="114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5" name="Google Shape;3775;p55"/>
          <p:cNvGrpSpPr/>
          <p:nvPr/>
        </p:nvGrpSpPr>
        <p:grpSpPr>
          <a:xfrm>
            <a:off x="3130010" y="1277111"/>
            <a:ext cx="482238" cy="168878"/>
            <a:chOff x="3130010" y="1277111"/>
            <a:chExt cx="482238" cy="168878"/>
          </a:xfrm>
        </p:grpSpPr>
        <p:pic>
          <p:nvPicPr>
            <p:cNvPr id="3776" name="Google Shape;3776;p5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0010" y="1331499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7" name="Google Shape;3777;p5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244500" y="1331499"/>
              <a:ext cx="147923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8" name="Google Shape;3778;p5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413855" y="1331499"/>
              <a:ext cx="105251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9" name="Google Shape;3779;p55"/>
            <p:cNvSpPr/>
            <p:nvPr/>
          </p:nvSpPr>
          <p:spPr>
            <a:xfrm>
              <a:off x="3549383" y="1277111"/>
              <a:ext cx="62865" cy="166370"/>
            </a:xfrm>
            <a:custGeom>
              <a:rect b="b" l="l" r="r" t="t"/>
              <a:pathLst>
                <a:path extrusionOk="0" h="166369" w="62864">
                  <a:moveTo>
                    <a:pt x="16764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64" y="166116"/>
                  </a:lnTo>
                  <a:lnTo>
                    <a:pt x="16764" y="0"/>
                  </a:lnTo>
                  <a:close/>
                </a:path>
                <a:path extrusionOk="0" h="166369" w="62864">
                  <a:moveTo>
                    <a:pt x="62484" y="0"/>
                  </a:moveTo>
                  <a:lnTo>
                    <a:pt x="45720" y="0"/>
                  </a:lnTo>
                  <a:lnTo>
                    <a:pt x="45720" y="166116"/>
                  </a:lnTo>
                  <a:lnTo>
                    <a:pt x="62484" y="166116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80" name="Google Shape;3780;p55"/>
          <p:cNvGrpSpPr/>
          <p:nvPr/>
        </p:nvGrpSpPr>
        <p:grpSpPr>
          <a:xfrm>
            <a:off x="3685413" y="1331499"/>
            <a:ext cx="564451" cy="157257"/>
            <a:chOff x="3685413" y="1331499"/>
            <a:chExt cx="564451" cy="157257"/>
          </a:xfrm>
        </p:grpSpPr>
        <p:pic>
          <p:nvPicPr>
            <p:cNvPr id="3781" name="Google Shape;3781;p5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685413" y="1331499"/>
              <a:ext cx="106775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2" name="Google Shape;3782;p5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21144" y="1331499"/>
              <a:ext cx="176974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3" name="Google Shape;3783;p5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020978" y="1336071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4" name="Google Shape;3784;p5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143089" y="1331499"/>
              <a:ext cx="106775" cy="157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5" name="Google Shape;3785;p55"/>
          <p:cNvGrpSpPr/>
          <p:nvPr/>
        </p:nvGrpSpPr>
        <p:grpSpPr>
          <a:xfrm>
            <a:off x="4310919" y="1276540"/>
            <a:ext cx="392049" cy="166656"/>
            <a:chOff x="4310919" y="1276540"/>
            <a:chExt cx="392049" cy="166656"/>
          </a:xfrm>
        </p:grpSpPr>
        <p:pic>
          <p:nvPicPr>
            <p:cNvPr id="3786" name="Google Shape;3786;p5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310919" y="1336071"/>
              <a:ext cx="157067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7" name="Google Shape;3787;p55"/>
            <p:cNvSpPr/>
            <p:nvPr/>
          </p:nvSpPr>
          <p:spPr>
            <a:xfrm>
              <a:off x="4490942" y="1290161"/>
              <a:ext cx="24765" cy="153035"/>
            </a:xfrm>
            <a:custGeom>
              <a:rect b="b" l="l" r="r" t="t"/>
              <a:pathLst>
                <a:path extrusionOk="0" h="153034" w="24764">
                  <a:moveTo>
                    <a:pt x="4572" y="152781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781"/>
                  </a:lnTo>
                  <a:lnTo>
                    <a:pt x="4572" y="152781"/>
                  </a:lnTo>
                  <a:close/>
                </a:path>
                <a:path extrusionOk="0" h="153034" w="24764">
                  <a:moveTo>
                    <a:pt x="0" y="15335"/>
                  </a:moveTo>
                  <a:lnTo>
                    <a:pt x="0" y="9239"/>
                  </a:lnTo>
                  <a:lnTo>
                    <a:pt x="1524" y="6191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21336" y="3048"/>
                  </a:lnTo>
                  <a:lnTo>
                    <a:pt x="22860" y="6191"/>
                  </a:lnTo>
                  <a:lnTo>
                    <a:pt x="24384" y="9239"/>
                  </a:lnTo>
                  <a:lnTo>
                    <a:pt x="24384" y="15335"/>
                  </a:lnTo>
                  <a:lnTo>
                    <a:pt x="21336" y="21431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3048" y="21431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88" name="Google Shape;3788;p5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535646" y="1276540"/>
              <a:ext cx="167322" cy="1664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9" name="Google Shape;3789;p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80788" y="1282636"/>
            <a:ext cx="97631" cy="163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90" name="Google Shape;3790;p55"/>
          <p:cNvSpPr/>
          <p:nvPr/>
        </p:nvSpPr>
        <p:spPr>
          <a:xfrm>
            <a:off x="4903139" y="1323885"/>
            <a:ext cx="91440" cy="93345"/>
          </a:xfrm>
          <a:custGeom>
            <a:rect b="b" l="l" r="r" t="t"/>
            <a:pathLst>
              <a:path extrusionOk="0" h="93344" w="91439">
                <a:moveTo>
                  <a:pt x="91440" y="41148"/>
                </a:moveTo>
                <a:lnTo>
                  <a:pt x="53340" y="41148"/>
                </a:lnTo>
                <a:lnTo>
                  <a:pt x="53340" y="0"/>
                </a:lnTo>
                <a:lnTo>
                  <a:pt x="39370" y="0"/>
                </a:lnTo>
                <a:lnTo>
                  <a:pt x="39370" y="41148"/>
                </a:lnTo>
                <a:lnTo>
                  <a:pt x="0" y="41148"/>
                </a:lnTo>
                <a:lnTo>
                  <a:pt x="0" y="53428"/>
                </a:lnTo>
                <a:lnTo>
                  <a:pt x="39370" y="53428"/>
                </a:lnTo>
                <a:lnTo>
                  <a:pt x="39370" y="93052"/>
                </a:lnTo>
                <a:lnTo>
                  <a:pt x="53340" y="93052"/>
                </a:lnTo>
                <a:lnTo>
                  <a:pt x="53340" y="53428"/>
                </a:lnTo>
                <a:lnTo>
                  <a:pt x="91440" y="53428"/>
                </a:lnTo>
                <a:lnTo>
                  <a:pt x="91440" y="411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791" name="Google Shape;3791;p55"/>
          <p:cNvGrpSpPr/>
          <p:nvPr/>
        </p:nvGrpSpPr>
        <p:grpSpPr>
          <a:xfrm>
            <a:off x="5063013" y="1276540"/>
            <a:ext cx="622459" cy="169449"/>
            <a:chOff x="5063013" y="1276540"/>
            <a:chExt cx="622459" cy="169449"/>
          </a:xfrm>
        </p:grpSpPr>
        <p:pic>
          <p:nvPicPr>
            <p:cNvPr id="3792" name="Google Shape;3792;p5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063013" y="1331499"/>
              <a:ext cx="9153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3" name="Google Shape;3793;p5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177504" y="1276540"/>
              <a:ext cx="93059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4" name="Google Shape;3794;p5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293423" y="1299400"/>
              <a:ext cx="392049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5" name="Google Shape;3795;p55"/>
          <p:cNvGrpSpPr/>
          <p:nvPr/>
        </p:nvGrpSpPr>
        <p:grpSpPr>
          <a:xfrm>
            <a:off x="5761767" y="1290256"/>
            <a:ext cx="511111" cy="198500"/>
            <a:chOff x="5761767" y="1290256"/>
            <a:chExt cx="511111" cy="198500"/>
          </a:xfrm>
        </p:grpSpPr>
        <p:pic>
          <p:nvPicPr>
            <p:cNvPr id="3796" name="Google Shape;3796;p5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761767" y="1336071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7" name="Google Shape;3797;p5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876162" y="1331499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8" name="Google Shape;3798;p55"/>
            <p:cNvSpPr/>
            <p:nvPr/>
          </p:nvSpPr>
          <p:spPr>
            <a:xfrm>
              <a:off x="5993701" y="1290256"/>
              <a:ext cx="24765" cy="153035"/>
            </a:xfrm>
            <a:custGeom>
              <a:rect b="b" l="l" r="r" t="t"/>
              <a:pathLst>
                <a:path extrusionOk="0" h="153034" w="24764">
                  <a:moveTo>
                    <a:pt x="4572" y="152685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4" w="24764">
                  <a:moveTo>
                    <a:pt x="0" y="18288"/>
                  </a:moveTo>
                  <a:lnTo>
                    <a:pt x="0" y="6096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2860" y="6096"/>
                  </a:lnTo>
                  <a:lnTo>
                    <a:pt x="24384" y="9144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8288" y="22860"/>
                  </a:lnTo>
                  <a:lnTo>
                    <a:pt x="15240" y="24384"/>
                  </a:lnTo>
                  <a:lnTo>
                    <a:pt x="7620" y="24384"/>
                  </a:lnTo>
                  <a:lnTo>
                    <a:pt x="4572" y="2286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99" name="Google Shape;3799;p5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050089" y="1331499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0" name="Google Shape;3800;p5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166103" y="1331499"/>
              <a:ext cx="106775" cy="157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1" name="Google Shape;3801;p55"/>
          <p:cNvGrpSpPr/>
          <p:nvPr/>
        </p:nvGrpSpPr>
        <p:grpSpPr>
          <a:xfrm>
            <a:off x="6346126" y="1331499"/>
            <a:ext cx="347853" cy="114490"/>
            <a:chOff x="6346126" y="1331499"/>
            <a:chExt cx="347853" cy="114490"/>
          </a:xfrm>
        </p:grpSpPr>
        <p:pic>
          <p:nvPicPr>
            <p:cNvPr id="3802" name="Google Shape;3802;p5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346126" y="1331499"/>
              <a:ext cx="10677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3" name="Google Shape;3803;p5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474237" y="1331499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4" name="Google Shape;3804;p5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590252" y="1331499"/>
              <a:ext cx="103727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5" name="Google Shape;3805;p5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761035" y="1271968"/>
            <a:ext cx="175450" cy="174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6" name="Google Shape;3806;p55"/>
          <p:cNvGrpSpPr/>
          <p:nvPr/>
        </p:nvGrpSpPr>
        <p:grpSpPr>
          <a:xfrm>
            <a:off x="6991953" y="1276540"/>
            <a:ext cx="294004" cy="169449"/>
            <a:chOff x="6991953" y="1276540"/>
            <a:chExt cx="294004" cy="169449"/>
          </a:xfrm>
        </p:grpSpPr>
        <p:pic>
          <p:nvPicPr>
            <p:cNvPr id="3807" name="Google Shape;3807;p5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991953" y="1276540"/>
              <a:ext cx="167322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8" name="Google Shape;3808;p5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182230" y="1331499"/>
              <a:ext cx="103727" cy="1144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9" name="Google Shape;3809;p55"/>
          <p:cNvGrpSpPr/>
          <p:nvPr/>
        </p:nvGrpSpPr>
        <p:grpSpPr>
          <a:xfrm>
            <a:off x="7351490" y="1271968"/>
            <a:ext cx="855916" cy="216788"/>
            <a:chOff x="7351490" y="1271968"/>
            <a:chExt cx="855916" cy="216788"/>
          </a:xfrm>
        </p:grpSpPr>
        <p:pic>
          <p:nvPicPr>
            <p:cNvPr id="3810" name="Google Shape;3810;p5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351490" y="1271968"/>
              <a:ext cx="170878" cy="174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1" name="Google Shape;3811;p55"/>
            <p:cNvSpPr/>
            <p:nvPr/>
          </p:nvSpPr>
          <p:spPr>
            <a:xfrm>
              <a:off x="7545311" y="1277111"/>
              <a:ext cx="62865" cy="166370"/>
            </a:xfrm>
            <a:custGeom>
              <a:rect b="b" l="l" r="r" t="t"/>
              <a:pathLst>
                <a:path extrusionOk="0" h="166369" w="62865">
                  <a:moveTo>
                    <a:pt x="16764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64" y="166116"/>
                  </a:lnTo>
                  <a:lnTo>
                    <a:pt x="16764" y="0"/>
                  </a:lnTo>
                  <a:close/>
                </a:path>
                <a:path extrusionOk="0" h="166369" w="62865">
                  <a:moveTo>
                    <a:pt x="62484" y="0"/>
                  </a:moveTo>
                  <a:lnTo>
                    <a:pt x="45720" y="0"/>
                  </a:lnTo>
                  <a:lnTo>
                    <a:pt x="45720" y="166116"/>
                  </a:lnTo>
                  <a:lnTo>
                    <a:pt x="62484" y="166116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12" name="Google Shape;3812;p5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630667" y="1331499"/>
              <a:ext cx="273081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3" name="Google Shape;3813;p55"/>
            <p:cNvSpPr/>
            <p:nvPr/>
          </p:nvSpPr>
          <p:spPr>
            <a:xfrm>
              <a:off x="7926704" y="1290256"/>
              <a:ext cx="26034" cy="153035"/>
            </a:xfrm>
            <a:custGeom>
              <a:rect b="b" l="l" r="r" t="t"/>
              <a:pathLst>
                <a:path extrusionOk="0" h="153034" w="26034">
                  <a:moveTo>
                    <a:pt x="4572" y="152685"/>
                  </a:moveTo>
                  <a:lnTo>
                    <a:pt x="4572" y="45815"/>
                  </a:lnTo>
                  <a:lnTo>
                    <a:pt x="21431" y="45815"/>
                  </a:lnTo>
                  <a:lnTo>
                    <a:pt x="21431" y="152685"/>
                  </a:lnTo>
                  <a:lnTo>
                    <a:pt x="4572" y="152685"/>
                  </a:lnTo>
                  <a:close/>
                </a:path>
                <a:path extrusionOk="0" h="153034" w="26034">
                  <a:moveTo>
                    <a:pt x="0" y="15240"/>
                  </a:moveTo>
                  <a:lnTo>
                    <a:pt x="0" y="9144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6859" y="0"/>
                  </a:lnTo>
                  <a:lnTo>
                    <a:pt x="19907" y="1524"/>
                  </a:lnTo>
                  <a:lnTo>
                    <a:pt x="24479" y="6096"/>
                  </a:lnTo>
                  <a:lnTo>
                    <a:pt x="26003" y="9144"/>
                  </a:lnTo>
                  <a:lnTo>
                    <a:pt x="26003" y="15240"/>
                  </a:lnTo>
                  <a:lnTo>
                    <a:pt x="24479" y="18288"/>
                  </a:lnTo>
                  <a:lnTo>
                    <a:pt x="19907" y="22860"/>
                  </a:lnTo>
                  <a:lnTo>
                    <a:pt x="16859" y="24384"/>
                  </a:lnTo>
                  <a:lnTo>
                    <a:pt x="9144" y="24384"/>
                  </a:lnTo>
                  <a:lnTo>
                    <a:pt x="6096" y="22860"/>
                  </a:lnTo>
                  <a:lnTo>
                    <a:pt x="1524" y="18288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14" name="Google Shape;3814;p5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984616" y="1331499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5" name="Google Shape;3815;p5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100631" y="1331499"/>
              <a:ext cx="106775" cy="157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6" name="Google Shape;3816;p55"/>
          <p:cNvGrpSpPr/>
          <p:nvPr/>
        </p:nvGrpSpPr>
        <p:grpSpPr>
          <a:xfrm>
            <a:off x="8280654" y="1276540"/>
            <a:ext cx="425576" cy="169449"/>
            <a:chOff x="8280654" y="1276540"/>
            <a:chExt cx="425576" cy="169449"/>
          </a:xfrm>
        </p:grpSpPr>
        <p:pic>
          <p:nvPicPr>
            <p:cNvPr id="3817" name="Google Shape;3817;p5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280654" y="1276540"/>
              <a:ext cx="106775" cy="16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8" name="Google Shape;3818;p5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408765" y="1299400"/>
              <a:ext cx="297465" cy="1465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9" name="Google Shape;3819;p55"/>
          <p:cNvGrpSpPr/>
          <p:nvPr/>
        </p:nvGrpSpPr>
        <p:grpSpPr>
          <a:xfrm>
            <a:off x="504444" y="1577339"/>
            <a:ext cx="424434" cy="146589"/>
            <a:chOff x="504444" y="1577339"/>
            <a:chExt cx="424434" cy="146589"/>
          </a:xfrm>
        </p:grpSpPr>
        <p:pic>
          <p:nvPicPr>
            <p:cNvPr id="3820" name="Google Shape;3820;p5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04444" y="1577339"/>
              <a:ext cx="378332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1" name="Google Shape;3821;p55"/>
            <p:cNvSpPr/>
            <p:nvPr/>
          </p:nvSpPr>
          <p:spPr>
            <a:xfrm>
              <a:off x="904113" y="1696402"/>
              <a:ext cx="24765" cy="24765"/>
            </a:xfrm>
            <a:custGeom>
              <a:rect b="b" l="l" r="r" t="t"/>
              <a:pathLst>
                <a:path extrusionOk="0" h="24764" w="24765">
                  <a:moveTo>
                    <a:pt x="0" y="18288"/>
                  </a:moveTo>
                  <a:lnTo>
                    <a:pt x="0" y="6096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15239" y="0"/>
                  </a:lnTo>
                  <a:lnTo>
                    <a:pt x="18287" y="1524"/>
                  </a:lnTo>
                  <a:lnTo>
                    <a:pt x="22859" y="6096"/>
                  </a:lnTo>
                  <a:lnTo>
                    <a:pt x="24383" y="9144"/>
                  </a:lnTo>
                  <a:lnTo>
                    <a:pt x="24383" y="15240"/>
                  </a:lnTo>
                  <a:lnTo>
                    <a:pt x="22859" y="18288"/>
                  </a:lnTo>
                  <a:lnTo>
                    <a:pt x="19811" y="21431"/>
                  </a:lnTo>
                  <a:lnTo>
                    <a:pt x="18287" y="24479"/>
                  </a:lnTo>
                  <a:lnTo>
                    <a:pt x="12191" y="24479"/>
                  </a:lnTo>
                  <a:lnTo>
                    <a:pt x="4571" y="24479"/>
                  </a:lnTo>
                  <a:lnTo>
                    <a:pt x="3047" y="21431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22" name="Google Shape;3822;p55"/>
          <p:cNvGrpSpPr/>
          <p:nvPr/>
        </p:nvGrpSpPr>
        <p:grpSpPr>
          <a:xfrm>
            <a:off x="1059751" y="1552860"/>
            <a:ext cx="675894" cy="171068"/>
            <a:chOff x="1059751" y="1552860"/>
            <a:chExt cx="675894" cy="171068"/>
          </a:xfrm>
        </p:grpSpPr>
        <p:pic>
          <p:nvPicPr>
            <p:cNvPr id="3823" name="Google Shape;3823;p5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180242" y="1612391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4" name="Google Shape;3824;p5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059751" y="1563528"/>
              <a:ext cx="97631" cy="155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5" name="Google Shape;3825;p5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300734" y="1552860"/>
              <a:ext cx="106870" cy="170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6" name="Google Shape;3826;p55"/>
            <p:cNvSpPr/>
            <p:nvPr/>
          </p:nvSpPr>
          <p:spPr>
            <a:xfrm>
              <a:off x="1429512" y="1552955"/>
              <a:ext cx="74295" cy="167005"/>
            </a:xfrm>
            <a:custGeom>
              <a:rect b="b" l="l" r="r" t="t"/>
              <a:pathLst>
                <a:path extrusionOk="0" h="167005" w="74294">
                  <a:moveTo>
                    <a:pt x="16764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64" y="166116"/>
                  </a:lnTo>
                  <a:lnTo>
                    <a:pt x="16764" y="0"/>
                  </a:lnTo>
                  <a:close/>
                </a:path>
                <a:path extrusionOk="0" h="167005" w="74294">
                  <a:moveTo>
                    <a:pt x="69621" y="59436"/>
                  </a:moveTo>
                  <a:lnTo>
                    <a:pt x="54381" y="59436"/>
                  </a:lnTo>
                  <a:lnTo>
                    <a:pt x="54381" y="166408"/>
                  </a:lnTo>
                  <a:lnTo>
                    <a:pt x="69621" y="166408"/>
                  </a:lnTo>
                  <a:lnTo>
                    <a:pt x="69621" y="59436"/>
                  </a:lnTo>
                  <a:close/>
                </a:path>
                <a:path extrusionOk="0" h="167005" w="74294">
                  <a:moveTo>
                    <a:pt x="74193" y="19812"/>
                  </a:moveTo>
                  <a:lnTo>
                    <a:pt x="71145" y="16764"/>
                  </a:lnTo>
                  <a:lnTo>
                    <a:pt x="68097" y="15240"/>
                  </a:lnTo>
                  <a:lnTo>
                    <a:pt x="65049" y="13627"/>
                  </a:lnTo>
                  <a:lnTo>
                    <a:pt x="58953" y="13627"/>
                  </a:lnTo>
                  <a:lnTo>
                    <a:pt x="55905" y="15240"/>
                  </a:lnTo>
                  <a:lnTo>
                    <a:pt x="52857" y="16764"/>
                  </a:lnTo>
                  <a:lnTo>
                    <a:pt x="49809" y="22860"/>
                  </a:lnTo>
                  <a:lnTo>
                    <a:pt x="49809" y="28956"/>
                  </a:lnTo>
                  <a:lnTo>
                    <a:pt x="52857" y="35052"/>
                  </a:lnTo>
                  <a:lnTo>
                    <a:pt x="58953" y="38100"/>
                  </a:lnTo>
                  <a:lnTo>
                    <a:pt x="65049" y="38100"/>
                  </a:lnTo>
                  <a:lnTo>
                    <a:pt x="71145" y="35052"/>
                  </a:lnTo>
                  <a:lnTo>
                    <a:pt x="74193" y="32004"/>
                  </a:lnTo>
                  <a:lnTo>
                    <a:pt x="74193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27" name="Google Shape;3827;p5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529619" y="1609343"/>
              <a:ext cx="90011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8" name="Google Shape;3828;p5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642586" y="1552860"/>
              <a:ext cx="93059" cy="166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9" name="Google Shape;3829;p5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804225" y="1552860"/>
            <a:ext cx="1746980" cy="21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0" name="Google Shape;3830;p5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3614197" y="1577339"/>
            <a:ext cx="173418" cy="146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1" name="Google Shape;3831;p55"/>
          <p:cNvGrpSpPr/>
          <p:nvPr/>
        </p:nvGrpSpPr>
        <p:grpSpPr>
          <a:xfrm>
            <a:off x="3850703" y="1552860"/>
            <a:ext cx="779018" cy="171069"/>
            <a:chOff x="3850703" y="1552860"/>
            <a:chExt cx="779018" cy="171069"/>
          </a:xfrm>
        </p:grpSpPr>
        <p:pic>
          <p:nvPicPr>
            <p:cNvPr id="3832" name="Google Shape;3832;p5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850703" y="1563528"/>
              <a:ext cx="232854" cy="16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3" name="Google Shape;3833;p5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112513" y="1552860"/>
              <a:ext cx="105346" cy="171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4" name="Google Shape;3834;p55"/>
            <p:cNvSpPr/>
            <p:nvPr/>
          </p:nvSpPr>
          <p:spPr>
            <a:xfrm>
              <a:off x="4241291" y="1552955"/>
              <a:ext cx="17145" cy="166370"/>
            </a:xfrm>
            <a:custGeom>
              <a:rect b="b" l="l" r="r" t="t"/>
              <a:pathLst>
                <a:path extrusionOk="0" h="166369" w="17145">
                  <a:moveTo>
                    <a:pt x="0" y="166115"/>
                  </a:moveTo>
                  <a:lnTo>
                    <a:pt x="0" y="0"/>
                  </a:lnTo>
                  <a:lnTo>
                    <a:pt x="16763" y="0"/>
                  </a:lnTo>
                  <a:lnTo>
                    <a:pt x="16763" y="166115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35" name="Google Shape;3835;p5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4280344" y="1609343"/>
              <a:ext cx="225837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6" name="Google Shape;3836;p5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4536662" y="1612391"/>
              <a:ext cx="93059" cy="1115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7" name="Google Shape;3837;p55"/>
          <p:cNvGrpSpPr/>
          <p:nvPr/>
        </p:nvGrpSpPr>
        <p:grpSpPr>
          <a:xfrm>
            <a:off x="4713636" y="1552860"/>
            <a:ext cx="607219" cy="171069"/>
            <a:chOff x="4713636" y="1552860"/>
            <a:chExt cx="607219" cy="171069"/>
          </a:xfrm>
        </p:grpSpPr>
        <p:pic>
          <p:nvPicPr>
            <p:cNvPr id="3838" name="Google Shape;3838;p5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4713636" y="1563528"/>
              <a:ext cx="97631" cy="155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9" name="Google Shape;3839;p5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4832699" y="1612391"/>
              <a:ext cx="93059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0" name="Google Shape;3840;p5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4954714" y="1552860"/>
              <a:ext cx="106775" cy="171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1" name="Google Shape;3841;p55"/>
            <p:cNvSpPr/>
            <p:nvPr/>
          </p:nvSpPr>
          <p:spPr>
            <a:xfrm>
              <a:off x="5082540" y="1552955"/>
              <a:ext cx="75565" cy="167005"/>
            </a:xfrm>
            <a:custGeom>
              <a:rect b="b" l="l" r="r" t="t"/>
              <a:pathLst>
                <a:path extrusionOk="0" h="167005" w="75564">
                  <a:moveTo>
                    <a:pt x="16751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6751" y="166116"/>
                  </a:lnTo>
                  <a:lnTo>
                    <a:pt x="16751" y="0"/>
                  </a:lnTo>
                  <a:close/>
                </a:path>
                <a:path extrusionOk="0" h="167005" w="75564">
                  <a:moveTo>
                    <a:pt x="70485" y="59436"/>
                  </a:moveTo>
                  <a:lnTo>
                    <a:pt x="55232" y="59436"/>
                  </a:lnTo>
                  <a:lnTo>
                    <a:pt x="55232" y="166408"/>
                  </a:lnTo>
                  <a:lnTo>
                    <a:pt x="70485" y="166408"/>
                  </a:lnTo>
                  <a:lnTo>
                    <a:pt x="70485" y="59436"/>
                  </a:lnTo>
                  <a:close/>
                </a:path>
                <a:path extrusionOk="0" h="167005" w="75564">
                  <a:moveTo>
                    <a:pt x="75057" y="22860"/>
                  </a:moveTo>
                  <a:lnTo>
                    <a:pt x="72009" y="16764"/>
                  </a:lnTo>
                  <a:lnTo>
                    <a:pt x="68961" y="15240"/>
                  </a:lnTo>
                  <a:lnTo>
                    <a:pt x="65913" y="13627"/>
                  </a:lnTo>
                  <a:lnTo>
                    <a:pt x="59817" y="13627"/>
                  </a:lnTo>
                  <a:lnTo>
                    <a:pt x="56769" y="15240"/>
                  </a:lnTo>
                  <a:lnTo>
                    <a:pt x="53708" y="16764"/>
                  </a:lnTo>
                  <a:lnTo>
                    <a:pt x="50660" y="22860"/>
                  </a:lnTo>
                  <a:lnTo>
                    <a:pt x="50660" y="28956"/>
                  </a:lnTo>
                  <a:lnTo>
                    <a:pt x="53708" y="35052"/>
                  </a:lnTo>
                  <a:lnTo>
                    <a:pt x="59817" y="38100"/>
                  </a:lnTo>
                  <a:lnTo>
                    <a:pt x="65913" y="38100"/>
                  </a:lnTo>
                  <a:lnTo>
                    <a:pt x="72009" y="35052"/>
                  </a:lnTo>
                  <a:lnTo>
                    <a:pt x="75057" y="28956"/>
                  </a:lnTo>
                  <a:lnTo>
                    <a:pt x="75057" y="22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42" name="Google Shape;3842;p5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183600" y="1609343"/>
              <a:ext cx="137255" cy="114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3" name="Google Shape;3843;p55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608171" y="2159031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4" name="Google Shape;3844;p55"/>
          <p:cNvGrpSpPr/>
          <p:nvPr/>
        </p:nvGrpSpPr>
        <p:grpSpPr>
          <a:xfrm>
            <a:off x="966692" y="2107692"/>
            <a:ext cx="765905" cy="211740"/>
            <a:chOff x="966692" y="2107692"/>
            <a:chExt cx="765905" cy="211740"/>
          </a:xfrm>
        </p:grpSpPr>
        <p:pic>
          <p:nvPicPr>
            <p:cNvPr id="3845" name="Google Shape;3845;p5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966692" y="2113216"/>
              <a:ext cx="134207" cy="16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6" name="Google Shape;3846;p5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127760" y="2107692"/>
              <a:ext cx="298132" cy="211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7" name="Google Shape;3847;p5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453324" y="2162079"/>
              <a:ext cx="106870" cy="157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8" name="Google Shape;3848;p55"/>
            <p:cNvSpPr/>
            <p:nvPr/>
          </p:nvSpPr>
          <p:spPr>
            <a:xfrm>
              <a:off x="1586102" y="2120931"/>
              <a:ext cx="24765" cy="153035"/>
            </a:xfrm>
            <a:custGeom>
              <a:rect b="b" l="l" r="r" t="t"/>
              <a:pathLst>
                <a:path extrusionOk="0" h="153035" w="24765">
                  <a:moveTo>
                    <a:pt x="4572" y="152685"/>
                  </a:moveTo>
                  <a:lnTo>
                    <a:pt x="4572" y="44291"/>
                  </a:lnTo>
                  <a:lnTo>
                    <a:pt x="19907" y="44291"/>
                  </a:lnTo>
                  <a:lnTo>
                    <a:pt x="19907" y="152685"/>
                  </a:lnTo>
                  <a:lnTo>
                    <a:pt x="4572" y="152685"/>
                  </a:lnTo>
                  <a:close/>
                </a:path>
                <a:path extrusionOk="0" h="153035" w="24765">
                  <a:moveTo>
                    <a:pt x="0" y="15335"/>
                  </a:moveTo>
                  <a:lnTo>
                    <a:pt x="0" y="7620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8383" y="0"/>
                  </a:lnTo>
                  <a:lnTo>
                    <a:pt x="22955" y="4572"/>
                  </a:lnTo>
                  <a:lnTo>
                    <a:pt x="24479" y="7620"/>
                  </a:lnTo>
                  <a:lnTo>
                    <a:pt x="24479" y="15335"/>
                  </a:lnTo>
                  <a:lnTo>
                    <a:pt x="22955" y="18383"/>
                  </a:lnTo>
                  <a:lnTo>
                    <a:pt x="18383" y="22955"/>
                  </a:lnTo>
                  <a:lnTo>
                    <a:pt x="15335" y="24479"/>
                  </a:lnTo>
                  <a:lnTo>
                    <a:pt x="9239" y="24479"/>
                  </a:lnTo>
                  <a:lnTo>
                    <a:pt x="6096" y="22955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49" name="Google Shape;3849;p5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636395" y="2162079"/>
              <a:ext cx="96202" cy="1145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0" name="Google Shape;3850;p55"/>
          <p:cNvGrpSpPr/>
          <p:nvPr/>
        </p:nvGrpSpPr>
        <p:grpSpPr>
          <a:xfrm>
            <a:off x="1807273" y="2107120"/>
            <a:ext cx="579691" cy="169545"/>
            <a:chOff x="1807273" y="2107120"/>
            <a:chExt cx="579691" cy="169545"/>
          </a:xfrm>
        </p:grpSpPr>
        <p:pic>
          <p:nvPicPr>
            <p:cNvPr id="3851" name="Google Shape;3851;p5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807273" y="2116359"/>
              <a:ext cx="152590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2" name="Google Shape;3852;p5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985771" y="2107120"/>
              <a:ext cx="225837" cy="16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3" name="Google Shape;3853;p55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2234469" y="2162079"/>
              <a:ext cx="106775" cy="114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4" name="Google Shape;3854;p55"/>
            <p:cNvSpPr/>
            <p:nvPr/>
          </p:nvSpPr>
          <p:spPr>
            <a:xfrm>
              <a:off x="2369819" y="2107691"/>
              <a:ext cx="17145" cy="166370"/>
            </a:xfrm>
            <a:custGeom>
              <a:rect b="b" l="l" r="r" t="t"/>
              <a:pathLst>
                <a:path extrusionOk="0" h="166369" w="17144">
                  <a:moveTo>
                    <a:pt x="0" y="166115"/>
                  </a:moveTo>
                  <a:lnTo>
                    <a:pt x="0" y="0"/>
                  </a:lnTo>
                  <a:lnTo>
                    <a:pt x="16763" y="0"/>
                  </a:lnTo>
                  <a:lnTo>
                    <a:pt x="16763" y="166115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55" name="Google Shape;3855;p55"/>
          <p:cNvGrpSpPr/>
          <p:nvPr/>
        </p:nvGrpSpPr>
        <p:grpSpPr>
          <a:xfrm>
            <a:off x="2457259" y="2116359"/>
            <a:ext cx="791813" cy="160305"/>
            <a:chOff x="2457259" y="2116359"/>
            <a:chExt cx="791813" cy="160305"/>
          </a:xfrm>
        </p:grpSpPr>
        <p:pic>
          <p:nvPicPr>
            <p:cNvPr id="3856" name="Google Shape;3856;p5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457259" y="2116359"/>
              <a:ext cx="184594" cy="15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7" name="Google Shape;3857;p55"/>
            <p:cNvSpPr/>
            <p:nvPr/>
          </p:nvSpPr>
          <p:spPr>
            <a:xfrm>
              <a:off x="2666238" y="2120931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685"/>
                  </a:moveTo>
                  <a:lnTo>
                    <a:pt x="4572" y="44196"/>
                  </a:lnTo>
                  <a:lnTo>
                    <a:pt x="19812" y="44196"/>
                  </a:lnTo>
                  <a:lnTo>
                    <a:pt x="19812" y="152685"/>
                  </a:lnTo>
                  <a:lnTo>
                    <a:pt x="4572" y="152685"/>
                  </a:lnTo>
                  <a:close/>
                </a:path>
                <a:path extrusionOk="0" h="153035" w="24764">
                  <a:moveTo>
                    <a:pt x="0" y="18288"/>
                  </a:moveTo>
                  <a:lnTo>
                    <a:pt x="0" y="4572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3048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9812" y="19812"/>
                  </a:lnTo>
                  <a:lnTo>
                    <a:pt x="18288" y="22860"/>
                  </a:lnTo>
                  <a:lnTo>
                    <a:pt x="15240" y="24384"/>
                  </a:lnTo>
                  <a:lnTo>
                    <a:pt x="7620" y="24384"/>
                  </a:lnTo>
                  <a:lnTo>
                    <a:pt x="4572" y="22860"/>
                  </a:lnTo>
                  <a:lnTo>
                    <a:pt x="3048" y="19812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58" name="Google Shape;3858;p55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722721" y="2162079"/>
              <a:ext cx="93059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9" name="Google Shape;3859;p5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846260" y="2162079"/>
              <a:ext cx="91535" cy="1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0" name="Google Shape;3860;p55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962179" y="2162079"/>
              <a:ext cx="103822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1" name="Google Shape;3861;p55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088862" y="2162079"/>
              <a:ext cx="160210" cy="1145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2" name="Google Shape;3862;p55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608171" y="2435447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3" name="Google Shape;3863;p55"/>
          <p:cNvGrpSpPr/>
          <p:nvPr/>
        </p:nvGrpSpPr>
        <p:grpSpPr>
          <a:xfrm>
            <a:off x="965168" y="2383535"/>
            <a:ext cx="1017936" cy="212217"/>
            <a:chOff x="965168" y="2383535"/>
            <a:chExt cx="1017936" cy="212217"/>
          </a:xfrm>
        </p:grpSpPr>
        <p:pic>
          <p:nvPicPr>
            <p:cNvPr id="3864" name="Google Shape;3864;p55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965168" y="2389631"/>
              <a:ext cx="112871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5" name="Google Shape;3865;p55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103947" y="2443067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6" name="Google Shape;3866;p55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226057" y="2438495"/>
              <a:ext cx="225742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7" name="Google Shape;3867;p55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474755" y="2383535"/>
              <a:ext cx="471392" cy="1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8" name="Google Shape;3868;p55"/>
            <p:cNvSpPr/>
            <p:nvPr/>
          </p:nvSpPr>
          <p:spPr>
            <a:xfrm>
              <a:off x="1965959" y="2383535"/>
              <a:ext cx="17145" cy="166370"/>
            </a:xfrm>
            <a:custGeom>
              <a:rect b="b" l="l" r="r" t="t"/>
              <a:pathLst>
                <a:path extrusionOk="0" h="166369" w="17144">
                  <a:moveTo>
                    <a:pt x="0" y="166115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166115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69" name="Google Shape;3869;p55"/>
          <p:cNvGrpSpPr/>
          <p:nvPr/>
        </p:nvGrpSpPr>
        <p:grpSpPr>
          <a:xfrm>
            <a:off x="2057495" y="2383535"/>
            <a:ext cx="425671" cy="169449"/>
            <a:chOff x="2057495" y="2383535"/>
            <a:chExt cx="425671" cy="169449"/>
          </a:xfrm>
        </p:grpSpPr>
        <p:pic>
          <p:nvPicPr>
            <p:cNvPr id="3870" name="Google Shape;3870;p55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2057495" y="2383535"/>
              <a:ext cx="105251" cy="16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1" name="Google Shape;3871;p55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2185701" y="2406395"/>
              <a:ext cx="297465" cy="146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2" name="Google Shape;3872;p55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608171" y="2713386"/>
            <a:ext cx="97631" cy="97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3" name="Google Shape;3873;p55"/>
          <p:cNvGrpSpPr/>
          <p:nvPr/>
        </p:nvGrpSpPr>
        <p:grpSpPr>
          <a:xfrm>
            <a:off x="959580" y="2659856"/>
            <a:ext cx="2060606" cy="488632"/>
            <a:chOff x="959580" y="2659856"/>
            <a:chExt cx="2060606" cy="488632"/>
          </a:xfrm>
        </p:grpSpPr>
        <p:sp>
          <p:nvSpPr>
            <p:cNvPr id="3874" name="Google Shape;3874;p55"/>
            <p:cNvSpPr/>
            <p:nvPr/>
          </p:nvSpPr>
          <p:spPr>
            <a:xfrm>
              <a:off x="2521362" y="2673572"/>
              <a:ext cx="24765" cy="153035"/>
            </a:xfrm>
            <a:custGeom>
              <a:rect b="b" l="l" r="r" t="t"/>
              <a:pathLst>
                <a:path extrusionOk="0" h="153035" w="24764">
                  <a:moveTo>
                    <a:pt x="4572" y="152781"/>
                  </a:moveTo>
                  <a:lnTo>
                    <a:pt x="4572" y="45815"/>
                  </a:lnTo>
                  <a:lnTo>
                    <a:pt x="19812" y="45815"/>
                  </a:lnTo>
                  <a:lnTo>
                    <a:pt x="19812" y="152781"/>
                  </a:lnTo>
                  <a:lnTo>
                    <a:pt x="4572" y="152781"/>
                  </a:lnTo>
                  <a:close/>
                </a:path>
                <a:path extrusionOk="0" h="153035" w="24764">
                  <a:moveTo>
                    <a:pt x="0" y="15335"/>
                  </a:moveTo>
                  <a:lnTo>
                    <a:pt x="0" y="9239"/>
                  </a:lnTo>
                  <a:lnTo>
                    <a:pt x="1524" y="6191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21336" y="3048"/>
                  </a:lnTo>
                  <a:lnTo>
                    <a:pt x="22860" y="6191"/>
                  </a:lnTo>
                  <a:lnTo>
                    <a:pt x="24384" y="9239"/>
                  </a:lnTo>
                  <a:lnTo>
                    <a:pt x="24384" y="15335"/>
                  </a:lnTo>
                  <a:lnTo>
                    <a:pt x="21336" y="21431"/>
                  </a:lnTo>
                  <a:lnTo>
                    <a:pt x="15240" y="24479"/>
                  </a:lnTo>
                  <a:lnTo>
                    <a:pt x="9144" y="24479"/>
                  </a:lnTo>
                  <a:lnTo>
                    <a:pt x="3048" y="21431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75" name="Google Shape;3875;p55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2566066" y="2684335"/>
              <a:ext cx="171894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6" name="Google Shape;3876;p55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760821" y="2714910"/>
              <a:ext cx="149542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7" name="Google Shape;3877;p55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2930175" y="2714910"/>
              <a:ext cx="90011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8" name="Google Shape;3878;p55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959580" y="2659856"/>
              <a:ext cx="1816480" cy="4886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9" name="Google Shape;3879;p55"/>
          <p:cNvGrpSpPr/>
          <p:nvPr/>
        </p:nvGrpSpPr>
        <p:grpSpPr>
          <a:xfrm>
            <a:off x="3098006" y="2670619"/>
            <a:ext cx="404336" cy="158781"/>
            <a:chOff x="3098006" y="2670619"/>
            <a:chExt cx="404336" cy="158781"/>
          </a:xfrm>
        </p:grpSpPr>
        <p:pic>
          <p:nvPicPr>
            <p:cNvPr id="3880" name="Google Shape;3880;p55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3098006" y="2670619"/>
              <a:ext cx="26698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1" name="Google Shape;3881;p55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3401568" y="2670619"/>
              <a:ext cx="100774" cy="1587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2" name="Google Shape;3882;p55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608171" y="2989707"/>
            <a:ext cx="97631" cy="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3" name="Google Shape;3883;p55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608171" y="3266122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4" name="Google Shape;3884;p55"/>
          <p:cNvGrpSpPr/>
          <p:nvPr/>
        </p:nvGrpSpPr>
        <p:grpSpPr>
          <a:xfrm>
            <a:off x="966685" y="3223361"/>
            <a:ext cx="280867" cy="160744"/>
            <a:chOff x="966685" y="3223361"/>
            <a:chExt cx="280867" cy="160744"/>
          </a:xfrm>
        </p:grpSpPr>
        <p:sp>
          <p:nvSpPr>
            <p:cNvPr id="3885" name="Google Shape;3885;p55"/>
            <p:cNvSpPr/>
            <p:nvPr/>
          </p:nvSpPr>
          <p:spPr>
            <a:xfrm>
              <a:off x="966685" y="3223361"/>
              <a:ext cx="46990" cy="157480"/>
            </a:xfrm>
            <a:custGeom>
              <a:rect b="b" l="l" r="r" t="t"/>
              <a:pathLst>
                <a:path extrusionOk="0" h="157479" w="46990">
                  <a:moveTo>
                    <a:pt x="46990" y="142011"/>
                  </a:moveTo>
                  <a:lnTo>
                    <a:pt x="33020" y="142011"/>
                  </a:lnTo>
                  <a:lnTo>
                    <a:pt x="33020" y="0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142011"/>
                  </a:lnTo>
                  <a:lnTo>
                    <a:pt x="0" y="142011"/>
                  </a:lnTo>
                  <a:lnTo>
                    <a:pt x="0" y="157251"/>
                  </a:lnTo>
                  <a:lnTo>
                    <a:pt x="15240" y="157251"/>
                  </a:lnTo>
                  <a:lnTo>
                    <a:pt x="33020" y="157251"/>
                  </a:lnTo>
                  <a:lnTo>
                    <a:pt x="46990" y="157251"/>
                  </a:lnTo>
                  <a:lnTo>
                    <a:pt x="46990" y="1420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86" name="Google Shape;3886;p55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041463" y="3269170"/>
              <a:ext cx="93059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7" name="Google Shape;3887;p55"/>
            <p:cNvSpPr/>
            <p:nvPr/>
          </p:nvSpPr>
          <p:spPr>
            <a:xfrm>
              <a:off x="1157382" y="3269170"/>
              <a:ext cx="90170" cy="114935"/>
            </a:xfrm>
            <a:custGeom>
              <a:rect b="b" l="l" r="r" t="t"/>
              <a:pathLst>
                <a:path extrusionOk="0" h="114935" w="90169">
                  <a:moveTo>
                    <a:pt x="0" y="88487"/>
                  </a:moveTo>
                  <a:lnTo>
                    <a:pt x="13715" y="82391"/>
                  </a:lnTo>
                  <a:lnTo>
                    <a:pt x="19170" y="90447"/>
                  </a:lnTo>
                  <a:lnTo>
                    <a:pt x="26491" y="96190"/>
                  </a:lnTo>
                  <a:lnTo>
                    <a:pt x="35830" y="99630"/>
                  </a:lnTo>
                  <a:lnTo>
                    <a:pt x="47339" y="100774"/>
                  </a:lnTo>
                  <a:lnTo>
                    <a:pt x="54959" y="100774"/>
                  </a:lnTo>
                  <a:lnTo>
                    <a:pt x="61055" y="99250"/>
                  </a:lnTo>
                  <a:lnTo>
                    <a:pt x="67151" y="96202"/>
                  </a:lnTo>
                  <a:lnTo>
                    <a:pt x="71723" y="93154"/>
                  </a:lnTo>
                  <a:lnTo>
                    <a:pt x="74771" y="88487"/>
                  </a:lnTo>
                  <a:lnTo>
                    <a:pt x="74771" y="76295"/>
                  </a:lnTo>
                  <a:lnTo>
                    <a:pt x="71723" y="71723"/>
                  </a:lnTo>
                  <a:lnTo>
                    <a:pt x="68675" y="68675"/>
                  </a:lnTo>
                  <a:lnTo>
                    <a:pt x="64103" y="65627"/>
                  </a:lnTo>
                  <a:lnTo>
                    <a:pt x="56483" y="62579"/>
                  </a:lnTo>
                  <a:lnTo>
                    <a:pt x="45815" y="62579"/>
                  </a:lnTo>
                  <a:lnTo>
                    <a:pt x="35401" y="61126"/>
                  </a:lnTo>
                  <a:lnTo>
                    <a:pt x="4571" y="39623"/>
                  </a:lnTo>
                  <a:lnTo>
                    <a:pt x="4571" y="32003"/>
                  </a:lnTo>
                  <a:lnTo>
                    <a:pt x="28205" y="2095"/>
                  </a:lnTo>
                  <a:lnTo>
                    <a:pt x="45815" y="0"/>
                  </a:lnTo>
                  <a:lnTo>
                    <a:pt x="60412" y="1452"/>
                  </a:lnTo>
                  <a:lnTo>
                    <a:pt x="72294" y="5905"/>
                  </a:lnTo>
                  <a:lnTo>
                    <a:pt x="81605" y="13501"/>
                  </a:lnTo>
                  <a:lnTo>
                    <a:pt x="88487" y="24383"/>
                  </a:lnTo>
                  <a:lnTo>
                    <a:pt x="74771" y="32003"/>
                  </a:lnTo>
                  <a:lnTo>
                    <a:pt x="71723" y="25907"/>
                  </a:lnTo>
                  <a:lnTo>
                    <a:pt x="68675" y="21335"/>
                  </a:lnTo>
                  <a:lnTo>
                    <a:pt x="62579" y="18287"/>
                  </a:lnTo>
                  <a:lnTo>
                    <a:pt x="58007" y="15239"/>
                  </a:lnTo>
                  <a:lnTo>
                    <a:pt x="51911" y="13715"/>
                  </a:lnTo>
                  <a:lnTo>
                    <a:pt x="36575" y="13715"/>
                  </a:lnTo>
                  <a:lnTo>
                    <a:pt x="30479" y="15239"/>
                  </a:lnTo>
                  <a:lnTo>
                    <a:pt x="21335" y="21335"/>
                  </a:lnTo>
                  <a:lnTo>
                    <a:pt x="19811" y="25907"/>
                  </a:lnTo>
                  <a:lnTo>
                    <a:pt x="19811" y="35051"/>
                  </a:lnTo>
                  <a:lnTo>
                    <a:pt x="21335" y="39623"/>
                  </a:lnTo>
                  <a:lnTo>
                    <a:pt x="30479" y="45815"/>
                  </a:lnTo>
                  <a:lnTo>
                    <a:pt x="38099" y="48863"/>
                  </a:lnTo>
                  <a:lnTo>
                    <a:pt x="50387" y="48863"/>
                  </a:lnTo>
                  <a:lnTo>
                    <a:pt x="59197" y="50315"/>
                  </a:lnTo>
                  <a:lnTo>
                    <a:pt x="67151" y="52482"/>
                  </a:lnTo>
                  <a:lnTo>
                    <a:pt x="73961" y="55506"/>
                  </a:lnTo>
                  <a:lnTo>
                    <a:pt x="79343" y="59531"/>
                  </a:lnTo>
                  <a:lnTo>
                    <a:pt x="86963" y="64103"/>
                  </a:lnTo>
                  <a:lnTo>
                    <a:pt x="90011" y="71723"/>
                  </a:lnTo>
                  <a:lnTo>
                    <a:pt x="90011" y="86963"/>
                  </a:lnTo>
                  <a:lnTo>
                    <a:pt x="88487" y="93154"/>
                  </a:lnTo>
                  <a:lnTo>
                    <a:pt x="83915" y="99250"/>
                  </a:lnTo>
                  <a:lnTo>
                    <a:pt x="74771" y="108394"/>
                  </a:lnTo>
                  <a:lnTo>
                    <a:pt x="67151" y="109918"/>
                  </a:lnTo>
                  <a:lnTo>
                    <a:pt x="61055" y="112966"/>
                  </a:lnTo>
                  <a:lnTo>
                    <a:pt x="53435" y="114490"/>
                  </a:lnTo>
                  <a:lnTo>
                    <a:pt x="44291" y="114490"/>
                  </a:lnTo>
                  <a:lnTo>
                    <a:pt x="7429" y="100191"/>
                  </a:lnTo>
                  <a:lnTo>
                    <a:pt x="3500" y="94852"/>
                  </a:lnTo>
                  <a:lnTo>
                    <a:pt x="0" y="88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888" name="Google Shape;3888;p55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608171" y="3542442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9" name="Google Shape;3889;p55"/>
          <p:cNvGrpSpPr/>
          <p:nvPr/>
        </p:nvGrpSpPr>
        <p:grpSpPr>
          <a:xfrm>
            <a:off x="959072" y="3214211"/>
            <a:ext cx="3026854" cy="488537"/>
            <a:chOff x="959072" y="3214211"/>
            <a:chExt cx="3026854" cy="488537"/>
          </a:xfrm>
        </p:grpSpPr>
        <p:pic>
          <p:nvPicPr>
            <p:cNvPr id="3890" name="Google Shape;3890;p5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959072" y="3501199"/>
              <a:ext cx="305085" cy="15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1" name="Google Shape;3891;p55"/>
            <p:cNvSpPr/>
            <p:nvPr/>
          </p:nvSpPr>
          <p:spPr>
            <a:xfrm>
              <a:off x="1285494" y="3489959"/>
              <a:ext cx="95250" cy="167640"/>
            </a:xfrm>
            <a:custGeom>
              <a:rect b="b" l="l" r="r" t="t"/>
              <a:pathLst>
                <a:path extrusionOk="0" h="167639" w="95250">
                  <a:moveTo>
                    <a:pt x="62572" y="57061"/>
                  </a:moveTo>
                  <a:lnTo>
                    <a:pt x="59524" y="57061"/>
                  </a:lnTo>
                  <a:lnTo>
                    <a:pt x="56476" y="55537"/>
                  </a:lnTo>
                  <a:lnTo>
                    <a:pt x="51904" y="55537"/>
                  </a:lnTo>
                  <a:lnTo>
                    <a:pt x="44284" y="55537"/>
                  </a:lnTo>
                  <a:lnTo>
                    <a:pt x="38188" y="58585"/>
                  </a:lnTo>
                  <a:lnTo>
                    <a:pt x="30568" y="63157"/>
                  </a:lnTo>
                  <a:lnTo>
                    <a:pt x="24472" y="66205"/>
                  </a:lnTo>
                  <a:lnTo>
                    <a:pt x="19900" y="72390"/>
                  </a:lnTo>
                  <a:lnTo>
                    <a:pt x="15328" y="81534"/>
                  </a:lnTo>
                  <a:lnTo>
                    <a:pt x="15328" y="60109"/>
                  </a:lnTo>
                  <a:lnTo>
                    <a:pt x="0" y="60109"/>
                  </a:lnTo>
                  <a:lnTo>
                    <a:pt x="0" y="166979"/>
                  </a:lnTo>
                  <a:lnTo>
                    <a:pt x="15328" y="166979"/>
                  </a:lnTo>
                  <a:lnTo>
                    <a:pt x="15328" y="105918"/>
                  </a:lnTo>
                  <a:lnTo>
                    <a:pt x="16852" y="98298"/>
                  </a:lnTo>
                  <a:lnTo>
                    <a:pt x="21424" y="90678"/>
                  </a:lnTo>
                  <a:lnTo>
                    <a:pt x="24472" y="84582"/>
                  </a:lnTo>
                  <a:lnTo>
                    <a:pt x="29044" y="78486"/>
                  </a:lnTo>
                  <a:lnTo>
                    <a:pt x="33616" y="75438"/>
                  </a:lnTo>
                  <a:lnTo>
                    <a:pt x="39712" y="70866"/>
                  </a:lnTo>
                  <a:lnTo>
                    <a:pt x="45808" y="69253"/>
                  </a:lnTo>
                  <a:lnTo>
                    <a:pt x="56476" y="69253"/>
                  </a:lnTo>
                  <a:lnTo>
                    <a:pt x="62572" y="72390"/>
                  </a:lnTo>
                  <a:lnTo>
                    <a:pt x="62572" y="57061"/>
                  </a:lnTo>
                  <a:close/>
                </a:path>
                <a:path extrusionOk="0" h="167639" w="95250">
                  <a:moveTo>
                    <a:pt x="95250" y="0"/>
                  </a:moveTo>
                  <a:lnTo>
                    <a:pt x="78486" y="0"/>
                  </a:lnTo>
                  <a:lnTo>
                    <a:pt x="78486" y="167640"/>
                  </a:lnTo>
                  <a:lnTo>
                    <a:pt x="95250" y="16764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92" name="Google Shape;3892;p55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403032" y="3490531"/>
              <a:ext cx="105251" cy="16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3" name="Google Shape;3893;p55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258570" y="3214211"/>
              <a:ext cx="2727356" cy="4885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4" name="Google Shape;3894;p55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608171" y="3818858"/>
            <a:ext cx="97631" cy="9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5" name="Google Shape;3895;p55"/>
          <p:cNvGrpSpPr/>
          <p:nvPr/>
        </p:nvGrpSpPr>
        <p:grpSpPr>
          <a:xfrm>
            <a:off x="972788" y="3777615"/>
            <a:ext cx="843629" cy="201548"/>
            <a:chOff x="972788" y="3777615"/>
            <a:chExt cx="843629" cy="201548"/>
          </a:xfrm>
        </p:grpSpPr>
        <p:pic>
          <p:nvPicPr>
            <p:cNvPr id="3896" name="Google Shape;3896;p55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972788" y="3777615"/>
              <a:ext cx="115919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7" name="Google Shape;3897;p55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1108519" y="3791331"/>
              <a:ext cx="297561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8" name="Google Shape;3898;p55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1431988" y="3821906"/>
              <a:ext cx="149542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9" name="Google Shape;3899;p55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604391" y="3821906"/>
              <a:ext cx="212026" cy="114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00" name="Google Shape;3900;p55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608171" y="4096702"/>
            <a:ext cx="97631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1" name="Google Shape;3901;p55"/>
          <p:cNvGrpSpPr/>
          <p:nvPr/>
        </p:nvGrpSpPr>
        <p:grpSpPr>
          <a:xfrm>
            <a:off x="972788" y="4043267"/>
            <a:ext cx="372237" cy="171068"/>
            <a:chOff x="972788" y="4043267"/>
            <a:chExt cx="372237" cy="171068"/>
          </a:xfrm>
        </p:grpSpPr>
        <p:pic>
          <p:nvPicPr>
            <p:cNvPr id="3902" name="Google Shape;3902;p55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972788" y="4053935"/>
              <a:ext cx="99155" cy="155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3" name="Google Shape;3903;p55"/>
            <p:cNvSpPr/>
            <p:nvPr/>
          </p:nvSpPr>
          <p:spPr>
            <a:xfrm>
              <a:off x="1094803" y="4056983"/>
              <a:ext cx="26034" cy="153035"/>
            </a:xfrm>
            <a:custGeom>
              <a:rect b="b" l="l" r="r" t="t"/>
              <a:pathLst>
                <a:path extrusionOk="0" h="153035" w="26034">
                  <a:moveTo>
                    <a:pt x="4572" y="152781"/>
                  </a:moveTo>
                  <a:lnTo>
                    <a:pt x="4572" y="45815"/>
                  </a:lnTo>
                  <a:lnTo>
                    <a:pt x="21431" y="45815"/>
                  </a:lnTo>
                  <a:lnTo>
                    <a:pt x="21431" y="152781"/>
                  </a:lnTo>
                  <a:lnTo>
                    <a:pt x="4572" y="152781"/>
                  </a:lnTo>
                  <a:close/>
                </a:path>
                <a:path extrusionOk="0" h="153035" w="26034">
                  <a:moveTo>
                    <a:pt x="0" y="15335"/>
                  </a:moveTo>
                  <a:lnTo>
                    <a:pt x="0" y="9239"/>
                  </a:lnTo>
                  <a:lnTo>
                    <a:pt x="1524" y="6191"/>
                  </a:lnTo>
                  <a:lnTo>
                    <a:pt x="4572" y="4667"/>
                  </a:lnTo>
                  <a:lnTo>
                    <a:pt x="6096" y="1619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907" y="1619"/>
                  </a:lnTo>
                  <a:lnTo>
                    <a:pt x="21431" y="4667"/>
                  </a:lnTo>
                  <a:lnTo>
                    <a:pt x="24479" y="6191"/>
                  </a:lnTo>
                  <a:lnTo>
                    <a:pt x="26003" y="9239"/>
                  </a:lnTo>
                  <a:lnTo>
                    <a:pt x="26003" y="16859"/>
                  </a:lnTo>
                  <a:lnTo>
                    <a:pt x="21431" y="21431"/>
                  </a:lnTo>
                  <a:lnTo>
                    <a:pt x="19907" y="24479"/>
                  </a:lnTo>
                  <a:lnTo>
                    <a:pt x="6096" y="24479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04" name="Google Shape;3904;p55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145190" y="4099750"/>
              <a:ext cx="96107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5" name="Google Shape;3905;p55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262634" y="4043267"/>
              <a:ext cx="82391" cy="1664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6" name="Google Shape;3906;p55"/>
          <p:cNvGrpSpPr/>
          <p:nvPr/>
        </p:nvGrpSpPr>
        <p:grpSpPr>
          <a:xfrm>
            <a:off x="1401508" y="4099750"/>
            <a:ext cx="421386" cy="155733"/>
            <a:chOff x="1401508" y="4099750"/>
            <a:chExt cx="421386" cy="155733"/>
          </a:xfrm>
        </p:grpSpPr>
        <p:pic>
          <p:nvPicPr>
            <p:cNvPr id="3907" name="Google Shape;3907;p55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401508" y="4099750"/>
              <a:ext cx="213550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8" name="Google Shape;3908;p55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639443" y="4102798"/>
              <a:ext cx="91630" cy="111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9" name="Google Shape;3909;p55"/>
            <p:cNvSpPr/>
            <p:nvPr/>
          </p:nvSpPr>
          <p:spPr>
            <a:xfrm>
              <a:off x="1760029" y="4099750"/>
              <a:ext cx="62865" cy="110489"/>
            </a:xfrm>
            <a:custGeom>
              <a:rect b="b" l="l" r="r" t="t"/>
              <a:pathLst>
                <a:path extrusionOk="0" h="110489" w="62864">
                  <a:moveTo>
                    <a:pt x="0" y="110013"/>
                  </a:moveTo>
                  <a:lnTo>
                    <a:pt x="0" y="3048"/>
                  </a:lnTo>
                  <a:lnTo>
                    <a:pt x="15239" y="3048"/>
                  </a:lnTo>
                  <a:lnTo>
                    <a:pt x="15239" y="24479"/>
                  </a:lnTo>
                  <a:lnTo>
                    <a:pt x="19811" y="16859"/>
                  </a:lnTo>
                  <a:lnTo>
                    <a:pt x="59531" y="0"/>
                  </a:lnTo>
                  <a:lnTo>
                    <a:pt x="62579" y="1523"/>
                  </a:lnTo>
                  <a:lnTo>
                    <a:pt x="62579" y="15335"/>
                  </a:lnTo>
                  <a:lnTo>
                    <a:pt x="59531" y="13811"/>
                  </a:lnTo>
                  <a:lnTo>
                    <a:pt x="45719" y="13811"/>
                  </a:lnTo>
                  <a:lnTo>
                    <a:pt x="21335" y="35147"/>
                  </a:lnTo>
                  <a:lnTo>
                    <a:pt x="16763" y="41243"/>
                  </a:lnTo>
                  <a:lnTo>
                    <a:pt x="15239" y="48863"/>
                  </a:lnTo>
                  <a:lnTo>
                    <a:pt x="15239" y="110013"/>
                  </a:lnTo>
                  <a:lnTo>
                    <a:pt x="0" y="110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910" name="Google Shape;3910;p55"/>
          <p:cNvGrpSpPr/>
          <p:nvPr/>
        </p:nvGrpSpPr>
        <p:grpSpPr>
          <a:xfrm>
            <a:off x="1882044" y="4053935"/>
            <a:ext cx="441039" cy="160400"/>
            <a:chOff x="1882044" y="4053935"/>
            <a:chExt cx="441039" cy="160400"/>
          </a:xfrm>
        </p:grpSpPr>
        <p:pic>
          <p:nvPicPr>
            <p:cNvPr id="3911" name="Google Shape;3911;p55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1882044" y="4099750"/>
              <a:ext cx="273081" cy="114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2" name="Google Shape;3912;p55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174938" y="4099750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3" name="Google Shape;3913;p55"/>
            <p:cNvSpPr/>
            <p:nvPr/>
          </p:nvSpPr>
          <p:spPr>
            <a:xfrm>
              <a:off x="2297049" y="4053935"/>
              <a:ext cx="26034" cy="157480"/>
            </a:xfrm>
            <a:custGeom>
              <a:rect b="b" l="l" r="r" t="t"/>
              <a:pathLst>
                <a:path extrusionOk="0" h="157479" w="26035">
                  <a:moveTo>
                    <a:pt x="4572" y="113061"/>
                  </a:moveTo>
                  <a:lnTo>
                    <a:pt x="4572" y="0"/>
                  </a:lnTo>
                  <a:lnTo>
                    <a:pt x="19812" y="0"/>
                  </a:lnTo>
                  <a:lnTo>
                    <a:pt x="19812" y="113061"/>
                  </a:lnTo>
                  <a:lnTo>
                    <a:pt x="4572" y="113061"/>
                  </a:lnTo>
                  <a:close/>
                </a:path>
                <a:path extrusionOk="0" h="157479" w="26035">
                  <a:moveTo>
                    <a:pt x="0" y="149637"/>
                  </a:moveTo>
                  <a:lnTo>
                    <a:pt x="0" y="142017"/>
                  </a:lnTo>
                  <a:lnTo>
                    <a:pt x="1524" y="138969"/>
                  </a:lnTo>
                  <a:lnTo>
                    <a:pt x="4572" y="137445"/>
                  </a:lnTo>
                  <a:lnTo>
                    <a:pt x="6096" y="134397"/>
                  </a:lnTo>
                  <a:lnTo>
                    <a:pt x="9144" y="132873"/>
                  </a:lnTo>
                  <a:lnTo>
                    <a:pt x="16764" y="132873"/>
                  </a:lnTo>
                  <a:lnTo>
                    <a:pt x="19812" y="134397"/>
                  </a:lnTo>
                  <a:lnTo>
                    <a:pt x="21336" y="137445"/>
                  </a:lnTo>
                  <a:lnTo>
                    <a:pt x="24384" y="138969"/>
                  </a:lnTo>
                  <a:lnTo>
                    <a:pt x="25908" y="142017"/>
                  </a:lnTo>
                  <a:lnTo>
                    <a:pt x="25908" y="149637"/>
                  </a:lnTo>
                  <a:lnTo>
                    <a:pt x="24384" y="151161"/>
                  </a:lnTo>
                  <a:lnTo>
                    <a:pt x="21336" y="154305"/>
                  </a:lnTo>
                  <a:lnTo>
                    <a:pt x="19812" y="157353"/>
                  </a:lnTo>
                  <a:lnTo>
                    <a:pt x="6096" y="157353"/>
                  </a:lnTo>
                  <a:lnTo>
                    <a:pt x="4572" y="154305"/>
                  </a:lnTo>
                  <a:lnTo>
                    <a:pt x="1524" y="151161"/>
                  </a:lnTo>
                  <a:lnTo>
                    <a:pt x="0" y="149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"/>
          <p:cNvSpPr/>
          <p:nvPr/>
        </p:nvSpPr>
        <p:spPr>
          <a:xfrm>
            <a:off x="0" y="1523"/>
            <a:ext cx="9150350" cy="5154295"/>
          </a:xfrm>
          <a:custGeom>
            <a:rect b="b" l="l" r="r" t="t"/>
            <a:pathLst>
              <a:path extrusionOk="0" h="5154295" w="9150350">
                <a:moveTo>
                  <a:pt x="0" y="5154168"/>
                </a:moveTo>
                <a:lnTo>
                  <a:pt x="0" y="0"/>
                </a:lnTo>
                <a:lnTo>
                  <a:pt x="9150096" y="0"/>
                </a:lnTo>
                <a:lnTo>
                  <a:pt x="9150096" y="5154168"/>
                </a:lnTo>
                <a:lnTo>
                  <a:pt x="0" y="515416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2" name="Google Shape;682;p8"/>
          <p:cNvSpPr/>
          <p:nvPr/>
        </p:nvSpPr>
        <p:spPr>
          <a:xfrm>
            <a:off x="624935" y="2036921"/>
            <a:ext cx="441325" cy="429259"/>
          </a:xfrm>
          <a:custGeom>
            <a:rect b="b" l="l" r="r" t="t"/>
            <a:pathLst>
              <a:path extrusionOk="0" h="429260" w="441325">
                <a:moveTo>
                  <a:pt x="0" y="267176"/>
                </a:moveTo>
                <a:lnTo>
                  <a:pt x="4762" y="215681"/>
                </a:lnTo>
                <a:lnTo>
                  <a:pt x="19811" y="166401"/>
                </a:lnTo>
                <a:lnTo>
                  <a:pt x="41767" y="120824"/>
                </a:lnTo>
                <a:lnTo>
                  <a:pt x="71723" y="80962"/>
                </a:lnTo>
                <a:lnTo>
                  <a:pt x="107739" y="47148"/>
                </a:lnTo>
                <a:lnTo>
                  <a:pt x="149542" y="21335"/>
                </a:lnTo>
                <a:lnTo>
                  <a:pt x="197369" y="4952"/>
                </a:lnTo>
                <a:lnTo>
                  <a:pt x="248697" y="0"/>
                </a:lnTo>
                <a:lnTo>
                  <a:pt x="268676" y="619"/>
                </a:lnTo>
                <a:lnTo>
                  <a:pt x="306609" y="12191"/>
                </a:lnTo>
                <a:lnTo>
                  <a:pt x="322348" y="50205"/>
                </a:lnTo>
                <a:lnTo>
                  <a:pt x="323469" y="70199"/>
                </a:lnTo>
                <a:lnTo>
                  <a:pt x="301387" y="52196"/>
                </a:lnTo>
                <a:lnTo>
                  <a:pt x="278618" y="39338"/>
                </a:lnTo>
                <a:lnTo>
                  <a:pt x="255009" y="31622"/>
                </a:lnTo>
                <a:lnTo>
                  <a:pt x="230409" y="29051"/>
                </a:lnTo>
                <a:lnTo>
                  <a:pt x="206399" y="31337"/>
                </a:lnTo>
                <a:lnTo>
                  <a:pt x="159592" y="49625"/>
                </a:lnTo>
                <a:lnTo>
                  <a:pt x="111006" y="90511"/>
                </a:lnTo>
                <a:lnTo>
                  <a:pt x="72105" y="151137"/>
                </a:lnTo>
                <a:lnTo>
                  <a:pt x="56411" y="198573"/>
                </a:lnTo>
                <a:lnTo>
                  <a:pt x="51911" y="230600"/>
                </a:lnTo>
                <a:lnTo>
                  <a:pt x="52101" y="245268"/>
                </a:lnTo>
                <a:lnTo>
                  <a:pt x="52554" y="251388"/>
                </a:lnTo>
                <a:lnTo>
                  <a:pt x="53435" y="256508"/>
                </a:lnTo>
                <a:lnTo>
                  <a:pt x="56030" y="286843"/>
                </a:lnTo>
                <a:lnTo>
                  <a:pt x="77223" y="336620"/>
                </a:lnTo>
                <a:lnTo>
                  <a:pt x="117886" y="368894"/>
                </a:lnTo>
                <a:lnTo>
                  <a:pt x="169482" y="384342"/>
                </a:lnTo>
                <a:lnTo>
                  <a:pt x="199834" y="386333"/>
                </a:lnTo>
                <a:lnTo>
                  <a:pt x="242790" y="379721"/>
                </a:lnTo>
                <a:lnTo>
                  <a:pt x="284737" y="366652"/>
                </a:lnTo>
                <a:lnTo>
                  <a:pt x="325810" y="346994"/>
                </a:lnTo>
                <a:lnTo>
                  <a:pt x="366141" y="320611"/>
                </a:lnTo>
                <a:lnTo>
                  <a:pt x="376929" y="312396"/>
                </a:lnTo>
                <a:lnTo>
                  <a:pt x="388441" y="304037"/>
                </a:lnTo>
                <a:lnTo>
                  <a:pt x="400256" y="295965"/>
                </a:lnTo>
                <a:lnTo>
                  <a:pt x="411956" y="288607"/>
                </a:lnTo>
                <a:lnTo>
                  <a:pt x="424148" y="288607"/>
                </a:lnTo>
                <a:lnTo>
                  <a:pt x="430244" y="290131"/>
                </a:lnTo>
                <a:lnTo>
                  <a:pt x="437864" y="291655"/>
                </a:lnTo>
                <a:lnTo>
                  <a:pt x="440912" y="297751"/>
                </a:lnTo>
                <a:lnTo>
                  <a:pt x="440912" y="305371"/>
                </a:lnTo>
                <a:lnTo>
                  <a:pt x="410019" y="331121"/>
                </a:lnTo>
                <a:lnTo>
                  <a:pt x="355736" y="371728"/>
                </a:lnTo>
                <a:lnTo>
                  <a:pt x="292527" y="405232"/>
                </a:lnTo>
                <a:lnTo>
                  <a:pt x="254603" y="418576"/>
                </a:lnTo>
                <a:lnTo>
                  <a:pt x="184594" y="429101"/>
                </a:lnTo>
                <a:lnTo>
                  <a:pt x="176974" y="429101"/>
                </a:lnTo>
                <a:lnTo>
                  <a:pt x="110787" y="418385"/>
                </a:lnTo>
                <a:lnTo>
                  <a:pt x="54959" y="384809"/>
                </a:lnTo>
                <a:lnTo>
                  <a:pt x="13727" y="332279"/>
                </a:lnTo>
                <a:lnTo>
                  <a:pt x="3430" y="301228"/>
                </a:lnTo>
                <a:lnTo>
                  <a:pt x="0" y="267176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3" name="Google Shape;683;p8"/>
          <p:cNvSpPr/>
          <p:nvPr/>
        </p:nvSpPr>
        <p:spPr>
          <a:xfrm>
            <a:off x="1113180" y="2143798"/>
            <a:ext cx="2049145" cy="327025"/>
          </a:xfrm>
          <a:custGeom>
            <a:rect b="b" l="l" r="r" t="t"/>
            <a:pathLst>
              <a:path extrusionOk="0" h="327025" w="2049145">
                <a:moveTo>
                  <a:pt x="326428" y="134391"/>
                </a:moveTo>
                <a:lnTo>
                  <a:pt x="307390" y="82664"/>
                </a:lnTo>
                <a:lnTo>
                  <a:pt x="286804" y="61544"/>
                </a:lnTo>
                <a:lnTo>
                  <a:pt x="286804" y="157251"/>
                </a:lnTo>
                <a:lnTo>
                  <a:pt x="283679" y="188188"/>
                </a:lnTo>
                <a:lnTo>
                  <a:pt x="259105" y="236296"/>
                </a:lnTo>
                <a:lnTo>
                  <a:pt x="226199" y="259981"/>
                </a:lnTo>
                <a:lnTo>
                  <a:pt x="186118" y="273367"/>
                </a:lnTo>
                <a:lnTo>
                  <a:pt x="137807" y="279158"/>
                </a:lnTo>
                <a:lnTo>
                  <a:pt x="118973" y="279463"/>
                </a:lnTo>
                <a:lnTo>
                  <a:pt x="101193" y="278866"/>
                </a:lnTo>
                <a:lnTo>
                  <a:pt x="55765" y="260146"/>
                </a:lnTo>
                <a:lnTo>
                  <a:pt x="44196" y="215265"/>
                </a:lnTo>
                <a:lnTo>
                  <a:pt x="53340" y="175209"/>
                </a:lnTo>
                <a:lnTo>
                  <a:pt x="85382" y="116293"/>
                </a:lnTo>
                <a:lnTo>
                  <a:pt x="119748" y="90563"/>
                </a:lnTo>
                <a:lnTo>
                  <a:pt x="155359" y="77952"/>
                </a:lnTo>
                <a:lnTo>
                  <a:pt x="168135" y="74726"/>
                </a:lnTo>
                <a:lnTo>
                  <a:pt x="180733" y="71958"/>
                </a:lnTo>
                <a:lnTo>
                  <a:pt x="193344" y="69481"/>
                </a:lnTo>
                <a:lnTo>
                  <a:pt x="205930" y="67144"/>
                </a:lnTo>
                <a:lnTo>
                  <a:pt x="223367" y="68884"/>
                </a:lnTo>
                <a:lnTo>
                  <a:pt x="265468" y="94678"/>
                </a:lnTo>
                <a:lnTo>
                  <a:pt x="285394" y="138696"/>
                </a:lnTo>
                <a:lnTo>
                  <a:pt x="286804" y="157251"/>
                </a:lnTo>
                <a:lnTo>
                  <a:pt x="286804" y="61544"/>
                </a:lnTo>
                <a:lnTo>
                  <a:pt x="247078" y="39712"/>
                </a:lnTo>
                <a:lnTo>
                  <a:pt x="208978" y="32092"/>
                </a:lnTo>
                <a:lnTo>
                  <a:pt x="190690" y="32092"/>
                </a:lnTo>
                <a:lnTo>
                  <a:pt x="122974" y="46774"/>
                </a:lnTo>
                <a:lnTo>
                  <a:pt x="65532" y="76390"/>
                </a:lnTo>
                <a:lnTo>
                  <a:pt x="36652" y="101269"/>
                </a:lnTo>
                <a:lnTo>
                  <a:pt x="4025" y="163093"/>
                </a:lnTo>
                <a:lnTo>
                  <a:pt x="0" y="200025"/>
                </a:lnTo>
                <a:lnTo>
                  <a:pt x="1765" y="230720"/>
                </a:lnTo>
                <a:lnTo>
                  <a:pt x="7239" y="256540"/>
                </a:lnTo>
                <a:lnTo>
                  <a:pt x="16713" y="277774"/>
                </a:lnTo>
                <a:lnTo>
                  <a:pt x="30480" y="294703"/>
                </a:lnTo>
                <a:lnTo>
                  <a:pt x="44196" y="303987"/>
                </a:lnTo>
                <a:lnTo>
                  <a:pt x="48221" y="306717"/>
                </a:lnTo>
                <a:lnTo>
                  <a:pt x="69545" y="315328"/>
                </a:lnTo>
                <a:lnTo>
                  <a:pt x="94602" y="320497"/>
                </a:lnTo>
                <a:lnTo>
                  <a:pt x="123545" y="322224"/>
                </a:lnTo>
                <a:lnTo>
                  <a:pt x="164172" y="319620"/>
                </a:lnTo>
                <a:lnTo>
                  <a:pt x="235115" y="298361"/>
                </a:lnTo>
                <a:lnTo>
                  <a:pt x="286804" y="259473"/>
                </a:lnTo>
                <a:lnTo>
                  <a:pt x="311378" y="224650"/>
                </a:lnTo>
                <a:lnTo>
                  <a:pt x="326428" y="152679"/>
                </a:lnTo>
                <a:lnTo>
                  <a:pt x="326428" y="134391"/>
                </a:lnTo>
                <a:close/>
              </a:path>
              <a:path extrusionOk="0" h="327025" w="2049145">
                <a:moveTo>
                  <a:pt x="846670" y="319087"/>
                </a:moveTo>
                <a:lnTo>
                  <a:pt x="832954" y="77914"/>
                </a:lnTo>
                <a:lnTo>
                  <a:pt x="819238" y="42202"/>
                </a:lnTo>
                <a:lnTo>
                  <a:pt x="773430" y="30568"/>
                </a:lnTo>
                <a:lnTo>
                  <a:pt x="751141" y="32029"/>
                </a:lnTo>
                <a:lnTo>
                  <a:pt x="703097" y="44081"/>
                </a:lnTo>
                <a:lnTo>
                  <a:pt x="650417" y="67894"/>
                </a:lnTo>
                <a:lnTo>
                  <a:pt x="613168" y="95986"/>
                </a:lnTo>
                <a:lnTo>
                  <a:pt x="602551" y="111442"/>
                </a:lnTo>
                <a:lnTo>
                  <a:pt x="601687" y="100342"/>
                </a:lnTo>
                <a:lnTo>
                  <a:pt x="582574" y="66116"/>
                </a:lnTo>
                <a:lnTo>
                  <a:pt x="540245" y="48666"/>
                </a:lnTo>
                <a:lnTo>
                  <a:pt x="518629" y="47332"/>
                </a:lnTo>
                <a:lnTo>
                  <a:pt x="506056" y="47904"/>
                </a:lnTo>
                <a:lnTo>
                  <a:pt x="468337" y="56476"/>
                </a:lnTo>
                <a:lnTo>
                  <a:pt x="426732" y="76720"/>
                </a:lnTo>
                <a:lnTo>
                  <a:pt x="401193" y="103822"/>
                </a:lnTo>
                <a:lnTo>
                  <a:pt x="401193" y="99250"/>
                </a:lnTo>
                <a:lnTo>
                  <a:pt x="399669" y="93154"/>
                </a:lnTo>
                <a:lnTo>
                  <a:pt x="398145" y="85534"/>
                </a:lnTo>
                <a:lnTo>
                  <a:pt x="397852" y="78092"/>
                </a:lnTo>
                <a:lnTo>
                  <a:pt x="397002" y="69481"/>
                </a:lnTo>
                <a:lnTo>
                  <a:pt x="395566" y="59740"/>
                </a:lnTo>
                <a:lnTo>
                  <a:pt x="393573" y="48856"/>
                </a:lnTo>
                <a:lnTo>
                  <a:pt x="390525" y="33616"/>
                </a:lnTo>
                <a:lnTo>
                  <a:pt x="387477" y="25996"/>
                </a:lnTo>
                <a:lnTo>
                  <a:pt x="382905" y="25996"/>
                </a:lnTo>
                <a:lnTo>
                  <a:pt x="370903" y="27165"/>
                </a:lnTo>
                <a:lnTo>
                  <a:pt x="362331" y="30759"/>
                </a:lnTo>
                <a:lnTo>
                  <a:pt x="357187" y="36931"/>
                </a:lnTo>
                <a:lnTo>
                  <a:pt x="355473" y="45808"/>
                </a:lnTo>
                <a:lnTo>
                  <a:pt x="357466" y="62115"/>
                </a:lnTo>
                <a:lnTo>
                  <a:pt x="358902" y="79006"/>
                </a:lnTo>
                <a:lnTo>
                  <a:pt x="359752" y="96469"/>
                </a:lnTo>
                <a:lnTo>
                  <a:pt x="360045" y="114490"/>
                </a:lnTo>
                <a:lnTo>
                  <a:pt x="359854" y="152488"/>
                </a:lnTo>
                <a:lnTo>
                  <a:pt x="359397" y="170992"/>
                </a:lnTo>
                <a:lnTo>
                  <a:pt x="357619" y="207378"/>
                </a:lnTo>
                <a:lnTo>
                  <a:pt x="356374" y="241731"/>
                </a:lnTo>
                <a:lnTo>
                  <a:pt x="354596" y="273494"/>
                </a:lnTo>
                <a:lnTo>
                  <a:pt x="354139" y="287642"/>
                </a:lnTo>
                <a:lnTo>
                  <a:pt x="353949" y="311467"/>
                </a:lnTo>
                <a:lnTo>
                  <a:pt x="356997" y="316039"/>
                </a:lnTo>
                <a:lnTo>
                  <a:pt x="358521" y="319087"/>
                </a:lnTo>
                <a:lnTo>
                  <a:pt x="361569" y="320700"/>
                </a:lnTo>
                <a:lnTo>
                  <a:pt x="363093" y="322224"/>
                </a:lnTo>
                <a:lnTo>
                  <a:pt x="373761" y="322224"/>
                </a:lnTo>
                <a:lnTo>
                  <a:pt x="378599" y="321614"/>
                </a:lnTo>
                <a:lnTo>
                  <a:pt x="386143" y="319709"/>
                </a:lnTo>
                <a:lnTo>
                  <a:pt x="396265" y="316369"/>
                </a:lnTo>
                <a:lnTo>
                  <a:pt x="408813" y="311467"/>
                </a:lnTo>
                <a:lnTo>
                  <a:pt x="406717" y="289547"/>
                </a:lnTo>
                <a:lnTo>
                  <a:pt x="406031" y="279069"/>
                </a:lnTo>
                <a:lnTo>
                  <a:pt x="405765" y="268693"/>
                </a:lnTo>
                <a:lnTo>
                  <a:pt x="406006" y="257835"/>
                </a:lnTo>
                <a:lnTo>
                  <a:pt x="407047" y="232651"/>
                </a:lnTo>
                <a:lnTo>
                  <a:pt x="407289" y="218313"/>
                </a:lnTo>
                <a:lnTo>
                  <a:pt x="417791" y="173266"/>
                </a:lnTo>
                <a:lnTo>
                  <a:pt x="443852" y="124955"/>
                </a:lnTo>
                <a:lnTo>
                  <a:pt x="506272" y="87299"/>
                </a:lnTo>
                <a:lnTo>
                  <a:pt x="549211" y="82486"/>
                </a:lnTo>
                <a:lnTo>
                  <a:pt x="564451" y="146583"/>
                </a:lnTo>
                <a:lnTo>
                  <a:pt x="567334" y="160362"/>
                </a:lnTo>
                <a:lnTo>
                  <a:pt x="569214" y="174447"/>
                </a:lnTo>
                <a:lnTo>
                  <a:pt x="570242" y="189103"/>
                </a:lnTo>
                <a:lnTo>
                  <a:pt x="570547" y="204597"/>
                </a:lnTo>
                <a:lnTo>
                  <a:pt x="569709" y="225158"/>
                </a:lnTo>
                <a:lnTo>
                  <a:pt x="567309" y="249834"/>
                </a:lnTo>
                <a:lnTo>
                  <a:pt x="563473" y="278244"/>
                </a:lnTo>
                <a:lnTo>
                  <a:pt x="558355" y="309943"/>
                </a:lnTo>
                <a:lnTo>
                  <a:pt x="556831" y="312991"/>
                </a:lnTo>
                <a:lnTo>
                  <a:pt x="558355" y="316039"/>
                </a:lnTo>
                <a:lnTo>
                  <a:pt x="570547" y="322224"/>
                </a:lnTo>
                <a:lnTo>
                  <a:pt x="578167" y="323748"/>
                </a:lnTo>
                <a:lnTo>
                  <a:pt x="588835" y="323748"/>
                </a:lnTo>
                <a:lnTo>
                  <a:pt x="615213" y="263271"/>
                </a:lnTo>
                <a:lnTo>
                  <a:pt x="621080" y="221602"/>
                </a:lnTo>
                <a:lnTo>
                  <a:pt x="643788" y="152679"/>
                </a:lnTo>
                <a:lnTo>
                  <a:pt x="666292" y="118529"/>
                </a:lnTo>
                <a:lnTo>
                  <a:pt x="704316" y="89776"/>
                </a:lnTo>
                <a:lnTo>
                  <a:pt x="743140" y="74853"/>
                </a:lnTo>
                <a:lnTo>
                  <a:pt x="781050" y="70192"/>
                </a:lnTo>
                <a:lnTo>
                  <a:pt x="787069" y="93726"/>
                </a:lnTo>
                <a:lnTo>
                  <a:pt x="791387" y="120827"/>
                </a:lnTo>
                <a:lnTo>
                  <a:pt x="793991" y="151638"/>
                </a:lnTo>
                <a:lnTo>
                  <a:pt x="794854" y="186309"/>
                </a:lnTo>
                <a:lnTo>
                  <a:pt x="791718" y="290131"/>
                </a:lnTo>
                <a:lnTo>
                  <a:pt x="791718" y="316039"/>
                </a:lnTo>
                <a:lnTo>
                  <a:pt x="794016" y="319836"/>
                </a:lnTo>
                <a:lnTo>
                  <a:pt x="800912" y="322033"/>
                </a:lnTo>
                <a:lnTo>
                  <a:pt x="812368" y="322783"/>
                </a:lnTo>
                <a:lnTo>
                  <a:pt x="828382" y="322224"/>
                </a:lnTo>
                <a:lnTo>
                  <a:pt x="840574" y="320700"/>
                </a:lnTo>
                <a:lnTo>
                  <a:pt x="846670" y="319087"/>
                </a:lnTo>
                <a:close/>
              </a:path>
              <a:path extrusionOk="0" h="327025" w="2049145">
                <a:moveTo>
                  <a:pt x="1360843" y="319087"/>
                </a:moveTo>
                <a:lnTo>
                  <a:pt x="1348651" y="77914"/>
                </a:lnTo>
                <a:lnTo>
                  <a:pt x="1333588" y="42202"/>
                </a:lnTo>
                <a:lnTo>
                  <a:pt x="1287589" y="30568"/>
                </a:lnTo>
                <a:lnTo>
                  <a:pt x="1266139" y="32029"/>
                </a:lnTo>
                <a:lnTo>
                  <a:pt x="1218069" y="44081"/>
                </a:lnTo>
                <a:lnTo>
                  <a:pt x="1164577" y="67894"/>
                </a:lnTo>
                <a:lnTo>
                  <a:pt x="1127328" y="95986"/>
                </a:lnTo>
                <a:lnTo>
                  <a:pt x="1116711" y="111442"/>
                </a:lnTo>
                <a:lnTo>
                  <a:pt x="1115860" y="100342"/>
                </a:lnTo>
                <a:lnTo>
                  <a:pt x="1096733" y="66116"/>
                </a:lnTo>
                <a:lnTo>
                  <a:pt x="1054366" y="48666"/>
                </a:lnTo>
                <a:lnTo>
                  <a:pt x="1032802" y="47332"/>
                </a:lnTo>
                <a:lnTo>
                  <a:pt x="1020432" y="47904"/>
                </a:lnTo>
                <a:lnTo>
                  <a:pt x="982510" y="56476"/>
                </a:lnTo>
                <a:lnTo>
                  <a:pt x="940892" y="76720"/>
                </a:lnTo>
                <a:lnTo>
                  <a:pt x="915352" y="103822"/>
                </a:lnTo>
                <a:lnTo>
                  <a:pt x="915352" y="99250"/>
                </a:lnTo>
                <a:lnTo>
                  <a:pt x="913828" y="93154"/>
                </a:lnTo>
                <a:lnTo>
                  <a:pt x="913828" y="85534"/>
                </a:lnTo>
                <a:lnTo>
                  <a:pt x="909751" y="59740"/>
                </a:lnTo>
                <a:lnTo>
                  <a:pt x="907732" y="48856"/>
                </a:lnTo>
                <a:lnTo>
                  <a:pt x="906208" y="33616"/>
                </a:lnTo>
                <a:lnTo>
                  <a:pt x="901636" y="25996"/>
                </a:lnTo>
                <a:lnTo>
                  <a:pt x="898588" y="25996"/>
                </a:lnTo>
                <a:lnTo>
                  <a:pt x="885647" y="27165"/>
                </a:lnTo>
                <a:lnTo>
                  <a:pt x="876592" y="30759"/>
                </a:lnTo>
                <a:lnTo>
                  <a:pt x="871270" y="36931"/>
                </a:lnTo>
                <a:lnTo>
                  <a:pt x="869543" y="45808"/>
                </a:lnTo>
                <a:lnTo>
                  <a:pt x="871537" y="62115"/>
                </a:lnTo>
                <a:lnTo>
                  <a:pt x="872972" y="79006"/>
                </a:lnTo>
                <a:lnTo>
                  <a:pt x="873823" y="96469"/>
                </a:lnTo>
                <a:lnTo>
                  <a:pt x="874115" y="114490"/>
                </a:lnTo>
                <a:lnTo>
                  <a:pt x="873925" y="152488"/>
                </a:lnTo>
                <a:lnTo>
                  <a:pt x="873467" y="170992"/>
                </a:lnTo>
                <a:lnTo>
                  <a:pt x="871677" y="207378"/>
                </a:lnTo>
                <a:lnTo>
                  <a:pt x="870445" y="241731"/>
                </a:lnTo>
                <a:lnTo>
                  <a:pt x="868654" y="273494"/>
                </a:lnTo>
                <a:lnTo>
                  <a:pt x="868210" y="287642"/>
                </a:lnTo>
                <a:lnTo>
                  <a:pt x="868019" y="311467"/>
                </a:lnTo>
                <a:lnTo>
                  <a:pt x="871067" y="316039"/>
                </a:lnTo>
                <a:lnTo>
                  <a:pt x="872591" y="319087"/>
                </a:lnTo>
                <a:lnTo>
                  <a:pt x="875639" y="320700"/>
                </a:lnTo>
                <a:lnTo>
                  <a:pt x="877163" y="322224"/>
                </a:lnTo>
                <a:lnTo>
                  <a:pt x="887920" y="322224"/>
                </a:lnTo>
                <a:lnTo>
                  <a:pt x="892759" y="321614"/>
                </a:lnTo>
                <a:lnTo>
                  <a:pt x="900303" y="319709"/>
                </a:lnTo>
                <a:lnTo>
                  <a:pt x="910424" y="316369"/>
                </a:lnTo>
                <a:lnTo>
                  <a:pt x="922972" y="311467"/>
                </a:lnTo>
                <a:lnTo>
                  <a:pt x="920877" y="289547"/>
                </a:lnTo>
                <a:lnTo>
                  <a:pt x="920191" y="279069"/>
                </a:lnTo>
                <a:lnTo>
                  <a:pt x="919924" y="268693"/>
                </a:lnTo>
                <a:lnTo>
                  <a:pt x="920165" y="257835"/>
                </a:lnTo>
                <a:lnTo>
                  <a:pt x="921207" y="232651"/>
                </a:lnTo>
                <a:lnTo>
                  <a:pt x="921448" y="218313"/>
                </a:lnTo>
                <a:lnTo>
                  <a:pt x="931951" y="173266"/>
                </a:lnTo>
                <a:lnTo>
                  <a:pt x="957973" y="124955"/>
                </a:lnTo>
                <a:lnTo>
                  <a:pt x="1020419" y="87299"/>
                </a:lnTo>
                <a:lnTo>
                  <a:pt x="1063371" y="82486"/>
                </a:lnTo>
                <a:lnTo>
                  <a:pt x="1078611" y="146583"/>
                </a:lnTo>
                <a:lnTo>
                  <a:pt x="1081493" y="160362"/>
                </a:lnTo>
                <a:lnTo>
                  <a:pt x="1083373" y="174447"/>
                </a:lnTo>
                <a:lnTo>
                  <a:pt x="1084402" y="189103"/>
                </a:lnTo>
                <a:lnTo>
                  <a:pt x="1084707" y="204597"/>
                </a:lnTo>
                <a:lnTo>
                  <a:pt x="1083868" y="225158"/>
                </a:lnTo>
                <a:lnTo>
                  <a:pt x="1081468" y="249834"/>
                </a:lnTo>
                <a:lnTo>
                  <a:pt x="1077633" y="278244"/>
                </a:lnTo>
                <a:lnTo>
                  <a:pt x="1072515" y="309943"/>
                </a:lnTo>
                <a:lnTo>
                  <a:pt x="1070991" y="312991"/>
                </a:lnTo>
                <a:lnTo>
                  <a:pt x="1074039" y="316039"/>
                </a:lnTo>
                <a:lnTo>
                  <a:pt x="1086231" y="322224"/>
                </a:lnTo>
                <a:lnTo>
                  <a:pt x="1093851" y="323748"/>
                </a:lnTo>
                <a:lnTo>
                  <a:pt x="1102995" y="323748"/>
                </a:lnTo>
                <a:lnTo>
                  <a:pt x="1129360" y="263271"/>
                </a:lnTo>
                <a:lnTo>
                  <a:pt x="1135202" y="221602"/>
                </a:lnTo>
                <a:lnTo>
                  <a:pt x="1157960" y="152679"/>
                </a:lnTo>
                <a:lnTo>
                  <a:pt x="1180452" y="118529"/>
                </a:lnTo>
                <a:lnTo>
                  <a:pt x="1218438" y="89776"/>
                </a:lnTo>
                <a:lnTo>
                  <a:pt x="1257287" y="74853"/>
                </a:lnTo>
                <a:lnTo>
                  <a:pt x="1295209" y="70192"/>
                </a:lnTo>
                <a:lnTo>
                  <a:pt x="1301216" y="93726"/>
                </a:lnTo>
                <a:lnTo>
                  <a:pt x="1305496" y="120827"/>
                </a:lnTo>
                <a:lnTo>
                  <a:pt x="1308074" y="151638"/>
                </a:lnTo>
                <a:lnTo>
                  <a:pt x="1308925" y="186309"/>
                </a:lnTo>
                <a:lnTo>
                  <a:pt x="1305877" y="290131"/>
                </a:lnTo>
                <a:lnTo>
                  <a:pt x="1305877" y="316039"/>
                </a:lnTo>
                <a:lnTo>
                  <a:pt x="1308163" y="319836"/>
                </a:lnTo>
                <a:lnTo>
                  <a:pt x="1315034" y="322033"/>
                </a:lnTo>
                <a:lnTo>
                  <a:pt x="1326489" y="322783"/>
                </a:lnTo>
                <a:lnTo>
                  <a:pt x="1342555" y="322224"/>
                </a:lnTo>
                <a:lnTo>
                  <a:pt x="1354747" y="320700"/>
                </a:lnTo>
                <a:lnTo>
                  <a:pt x="1360843" y="319087"/>
                </a:lnTo>
                <a:close/>
              </a:path>
              <a:path extrusionOk="0" h="327025" w="2049145">
                <a:moveTo>
                  <a:pt x="1726984" y="134391"/>
                </a:moveTo>
                <a:lnTo>
                  <a:pt x="1707946" y="82664"/>
                </a:lnTo>
                <a:lnTo>
                  <a:pt x="1687360" y="61544"/>
                </a:lnTo>
                <a:lnTo>
                  <a:pt x="1687360" y="157251"/>
                </a:lnTo>
                <a:lnTo>
                  <a:pt x="1684223" y="188188"/>
                </a:lnTo>
                <a:lnTo>
                  <a:pt x="1659623" y="236296"/>
                </a:lnTo>
                <a:lnTo>
                  <a:pt x="1626755" y="259981"/>
                </a:lnTo>
                <a:lnTo>
                  <a:pt x="1586585" y="273367"/>
                </a:lnTo>
                <a:lnTo>
                  <a:pt x="1538147" y="279158"/>
                </a:lnTo>
                <a:lnTo>
                  <a:pt x="1519021" y="279450"/>
                </a:lnTo>
                <a:lnTo>
                  <a:pt x="1501470" y="278866"/>
                </a:lnTo>
                <a:lnTo>
                  <a:pt x="1464564" y="268693"/>
                </a:lnTo>
                <a:lnTo>
                  <a:pt x="1444637" y="233299"/>
                </a:lnTo>
                <a:lnTo>
                  <a:pt x="1443228" y="215265"/>
                </a:lnTo>
                <a:lnTo>
                  <a:pt x="1453235" y="175209"/>
                </a:lnTo>
                <a:lnTo>
                  <a:pt x="1485277" y="116293"/>
                </a:lnTo>
                <a:lnTo>
                  <a:pt x="1519021" y="90563"/>
                </a:lnTo>
                <a:lnTo>
                  <a:pt x="1555343" y="78092"/>
                </a:lnTo>
                <a:lnTo>
                  <a:pt x="1568691" y="74726"/>
                </a:lnTo>
                <a:lnTo>
                  <a:pt x="1581289" y="71958"/>
                </a:lnTo>
                <a:lnTo>
                  <a:pt x="1593900" y="69481"/>
                </a:lnTo>
                <a:lnTo>
                  <a:pt x="1606486" y="67144"/>
                </a:lnTo>
                <a:lnTo>
                  <a:pt x="1623923" y="68884"/>
                </a:lnTo>
                <a:lnTo>
                  <a:pt x="1665922" y="94678"/>
                </a:lnTo>
                <a:lnTo>
                  <a:pt x="1685950" y="138696"/>
                </a:lnTo>
                <a:lnTo>
                  <a:pt x="1687360" y="157251"/>
                </a:lnTo>
                <a:lnTo>
                  <a:pt x="1687360" y="61544"/>
                </a:lnTo>
                <a:lnTo>
                  <a:pt x="1647634" y="39712"/>
                </a:lnTo>
                <a:lnTo>
                  <a:pt x="1609534" y="32092"/>
                </a:lnTo>
                <a:lnTo>
                  <a:pt x="1591246" y="32092"/>
                </a:lnTo>
                <a:lnTo>
                  <a:pt x="1522730" y="46774"/>
                </a:lnTo>
                <a:lnTo>
                  <a:pt x="1464564" y="76390"/>
                </a:lnTo>
                <a:lnTo>
                  <a:pt x="1415745" y="130175"/>
                </a:lnTo>
                <a:lnTo>
                  <a:pt x="1398930" y="200025"/>
                </a:lnTo>
                <a:lnTo>
                  <a:pt x="1400937" y="230720"/>
                </a:lnTo>
                <a:lnTo>
                  <a:pt x="1406944" y="256540"/>
                </a:lnTo>
                <a:lnTo>
                  <a:pt x="1416977" y="277774"/>
                </a:lnTo>
                <a:lnTo>
                  <a:pt x="1431036" y="294703"/>
                </a:lnTo>
                <a:lnTo>
                  <a:pt x="1443228" y="302958"/>
                </a:lnTo>
                <a:lnTo>
                  <a:pt x="1448752" y="306705"/>
                </a:lnTo>
                <a:lnTo>
                  <a:pt x="1470101" y="315328"/>
                </a:lnTo>
                <a:lnTo>
                  <a:pt x="1495158" y="320497"/>
                </a:lnTo>
                <a:lnTo>
                  <a:pt x="1524101" y="322224"/>
                </a:lnTo>
                <a:lnTo>
                  <a:pt x="1564690" y="319620"/>
                </a:lnTo>
                <a:lnTo>
                  <a:pt x="1635620" y="298361"/>
                </a:lnTo>
                <a:lnTo>
                  <a:pt x="1687360" y="258927"/>
                </a:lnTo>
                <a:lnTo>
                  <a:pt x="1711350" y="224650"/>
                </a:lnTo>
                <a:lnTo>
                  <a:pt x="1726984" y="152679"/>
                </a:lnTo>
                <a:lnTo>
                  <a:pt x="1726984" y="134391"/>
                </a:lnTo>
                <a:close/>
              </a:path>
              <a:path extrusionOk="0" h="327025" w="2049145">
                <a:moveTo>
                  <a:pt x="2048916" y="216789"/>
                </a:moveTo>
                <a:lnTo>
                  <a:pt x="2047773" y="158242"/>
                </a:lnTo>
                <a:lnTo>
                  <a:pt x="2044344" y="114490"/>
                </a:lnTo>
                <a:lnTo>
                  <a:pt x="2036330" y="68414"/>
                </a:lnTo>
                <a:lnTo>
                  <a:pt x="1999691" y="15735"/>
                </a:lnTo>
                <a:lnTo>
                  <a:pt x="1971103" y="9144"/>
                </a:lnTo>
                <a:lnTo>
                  <a:pt x="1938705" y="13995"/>
                </a:lnTo>
                <a:lnTo>
                  <a:pt x="1900897" y="28448"/>
                </a:lnTo>
                <a:lnTo>
                  <a:pt x="1857387" y="52336"/>
                </a:lnTo>
                <a:lnTo>
                  <a:pt x="1807845" y="85534"/>
                </a:lnTo>
                <a:lnTo>
                  <a:pt x="1807845" y="82486"/>
                </a:lnTo>
                <a:lnTo>
                  <a:pt x="1809369" y="76390"/>
                </a:lnTo>
                <a:lnTo>
                  <a:pt x="1809369" y="67144"/>
                </a:lnTo>
                <a:lnTo>
                  <a:pt x="1810245" y="59410"/>
                </a:lnTo>
                <a:lnTo>
                  <a:pt x="1810702" y="52095"/>
                </a:lnTo>
                <a:lnTo>
                  <a:pt x="1810893" y="38188"/>
                </a:lnTo>
                <a:lnTo>
                  <a:pt x="1810016" y="21259"/>
                </a:lnTo>
                <a:lnTo>
                  <a:pt x="1807273" y="9347"/>
                </a:lnTo>
                <a:lnTo>
                  <a:pt x="1802536" y="2311"/>
                </a:lnTo>
                <a:lnTo>
                  <a:pt x="1795653" y="0"/>
                </a:lnTo>
                <a:lnTo>
                  <a:pt x="1789645" y="596"/>
                </a:lnTo>
                <a:lnTo>
                  <a:pt x="1762023" y="59524"/>
                </a:lnTo>
                <a:lnTo>
                  <a:pt x="1759927" y="113398"/>
                </a:lnTo>
                <a:lnTo>
                  <a:pt x="1758975" y="192405"/>
                </a:lnTo>
                <a:lnTo>
                  <a:pt x="1759559" y="237909"/>
                </a:lnTo>
                <a:lnTo>
                  <a:pt x="1761274" y="273685"/>
                </a:lnTo>
                <a:lnTo>
                  <a:pt x="1764169" y="299732"/>
                </a:lnTo>
                <a:lnTo>
                  <a:pt x="1768221" y="316039"/>
                </a:lnTo>
                <a:lnTo>
                  <a:pt x="1810893" y="316039"/>
                </a:lnTo>
                <a:lnTo>
                  <a:pt x="1810893" y="140487"/>
                </a:lnTo>
                <a:lnTo>
                  <a:pt x="1816938" y="127901"/>
                </a:lnTo>
                <a:lnTo>
                  <a:pt x="1845652" y="102692"/>
                </a:lnTo>
                <a:lnTo>
                  <a:pt x="1894230" y="79997"/>
                </a:lnTo>
                <a:lnTo>
                  <a:pt x="1942541" y="63792"/>
                </a:lnTo>
                <a:lnTo>
                  <a:pt x="1983295" y="58000"/>
                </a:lnTo>
                <a:lnTo>
                  <a:pt x="1997011" y="58000"/>
                </a:lnTo>
                <a:lnTo>
                  <a:pt x="2001583" y="61048"/>
                </a:lnTo>
                <a:lnTo>
                  <a:pt x="1998535" y="67144"/>
                </a:lnTo>
                <a:lnTo>
                  <a:pt x="2001659" y="88061"/>
                </a:lnTo>
                <a:lnTo>
                  <a:pt x="2004060" y="113969"/>
                </a:lnTo>
                <a:lnTo>
                  <a:pt x="2005609" y="144729"/>
                </a:lnTo>
                <a:lnTo>
                  <a:pt x="2006155" y="180213"/>
                </a:lnTo>
                <a:lnTo>
                  <a:pt x="2006155" y="268693"/>
                </a:lnTo>
                <a:lnTo>
                  <a:pt x="2007349" y="282448"/>
                </a:lnTo>
                <a:lnTo>
                  <a:pt x="2008822" y="296037"/>
                </a:lnTo>
                <a:lnTo>
                  <a:pt x="2010867" y="309333"/>
                </a:lnTo>
                <a:lnTo>
                  <a:pt x="2013775" y="322224"/>
                </a:lnTo>
                <a:lnTo>
                  <a:pt x="2019871" y="322224"/>
                </a:lnTo>
                <a:lnTo>
                  <a:pt x="2025967" y="323748"/>
                </a:lnTo>
                <a:lnTo>
                  <a:pt x="2030628" y="323748"/>
                </a:lnTo>
                <a:lnTo>
                  <a:pt x="2035200" y="325272"/>
                </a:lnTo>
                <a:lnTo>
                  <a:pt x="2038248" y="325272"/>
                </a:lnTo>
                <a:lnTo>
                  <a:pt x="2038248" y="326796"/>
                </a:lnTo>
                <a:lnTo>
                  <a:pt x="2041296" y="326796"/>
                </a:lnTo>
                <a:lnTo>
                  <a:pt x="2044344" y="325272"/>
                </a:lnTo>
                <a:lnTo>
                  <a:pt x="2048916" y="322224"/>
                </a:lnTo>
                <a:lnTo>
                  <a:pt x="2048687" y="308457"/>
                </a:lnTo>
                <a:lnTo>
                  <a:pt x="2047633" y="280949"/>
                </a:lnTo>
                <a:lnTo>
                  <a:pt x="2047392" y="267169"/>
                </a:lnTo>
                <a:lnTo>
                  <a:pt x="2048916" y="216789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4" name="Google Shape;684;p8"/>
          <p:cNvSpPr/>
          <p:nvPr/>
        </p:nvSpPr>
        <p:spPr>
          <a:xfrm>
            <a:off x="3470237" y="2026259"/>
            <a:ext cx="1330960" cy="448945"/>
          </a:xfrm>
          <a:custGeom>
            <a:rect b="b" l="l" r="r" t="t"/>
            <a:pathLst>
              <a:path extrusionOk="0" h="448944" w="1330960">
                <a:moveTo>
                  <a:pt x="387578" y="166395"/>
                </a:moveTo>
                <a:lnTo>
                  <a:pt x="382041" y="128600"/>
                </a:lnTo>
                <a:lnTo>
                  <a:pt x="343281" y="75463"/>
                </a:lnTo>
                <a:lnTo>
                  <a:pt x="343281" y="170967"/>
                </a:lnTo>
                <a:lnTo>
                  <a:pt x="342404" y="184746"/>
                </a:lnTo>
                <a:lnTo>
                  <a:pt x="328041" y="225933"/>
                </a:lnTo>
                <a:lnTo>
                  <a:pt x="301713" y="263461"/>
                </a:lnTo>
                <a:lnTo>
                  <a:pt x="266065" y="298272"/>
                </a:lnTo>
                <a:lnTo>
                  <a:pt x="220980" y="330517"/>
                </a:lnTo>
                <a:lnTo>
                  <a:pt x="166306" y="360324"/>
                </a:lnTo>
                <a:lnTo>
                  <a:pt x="104724" y="385711"/>
                </a:lnTo>
                <a:lnTo>
                  <a:pt x="53441" y="393954"/>
                </a:lnTo>
                <a:lnTo>
                  <a:pt x="53441" y="85432"/>
                </a:lnTo>
                <a:lnTo>
                  <a:pt x="77190" y="77419"/>
                </a:lnTo>
                <a:lnTo>
                  <a:pt x="102819" y="71526"/>
                </a:lnTo>
                <a:lnTo>
                  <a:pt x="130454" y="67652"/>
                </a:lnTo>
                <a:lnTo>
                  <a:pt x="160210" y="65620"/>
                </a:lnTo>
                <a:lnTo>
                  <a:pt x="170878" y="65620"/>
                </a:lnTo>
                <a:lnTo>
                  <a:pt x="231355" y="71145"/>
                </a:lnTo>
                <a:lnTo>
                  <a:pt x="279184" y="86956"/>
                </a:lnTo>
                <a:lnTo>
                  <a:pt x="324980" y="121539"/>
                </a:lnTo>
                <a:lnTo>
                  <a:pt x="343281" y="170967"/>
                </a:lnTo>
                <a:lnTo>
                  <a:pt x="343281" y="75463"/>
                </a:lnTo>
                <a:lnTo>
                  <a:pt x="290639" y="44069"/>
                </a:lnTo>
                <a:lnTo>
                  <a:pt x="235724" y="30467"/>
                </a:lnTo>
                <a:lnTo>
                  <a:pt x="170878" y="26009"/>
                </a:lnTo>
                <a:lnTo>
                  <a:pt x="166306" y="25996"/>
                </a:lnTo>
                <a:lnTo>
                  <a:pt x="132219" y="27025"/>
                </a:lnTo>
                <a:lnTo>
                  <a:pt x="98628" y="30302"/>
                </a:lnTo>
                <a:lnTo>
                  <a:pt x="68757" y="35598"/>
                </a:lnTo>
                <a:lnTo>
                  <a:pt x="42760" y="42760"/>
                </a:lnTo>
                <a:lnTo>
                  <a:pt x="42760" y="39712"/>
                </a:lnTo>
                <a:lnTo>
                  <a:pt x="38188" y="35052"/>
                </a:lnTo>
                <a:lnTo>
                  <a:pt x="32092" y="32004"/>
                </a:lnTo>
                <a:lnTo>
                  <a:pt x="25908" y="28956"/>
                </a:lnTo>
                <a:lnTo>
                  <a:pt x="18288" y="27432"/>
                </a:lnTo>
                <a:lnTo>
                  <a:pt x="0" y="27432"/>
                </a:lnTo>
                <a:lnTo>
                  <a:pt x="0" y="430530"/>
                </a:lnTo>
                <a:lnTo>
                  <a:pt x="6908" y="432523"/>
                </a:lnTo>
                <a:lnTo>
                  <a:pt x="14109" y="433959"/>
                </a:lnTo>
                <a:lnTo>
                  <a:pt x="21894" y="434809"/>
                </a:lnTo>
                <a:lnTo>
                  <a:pt x="30568" y="435102"/>
                </a:lnTo>
                <a:lnTo>
                  <a:pt x="53441" y="433679"/>
                </a:lnTo>
                <a:lnTo>
                  <a:pt x="53962" y="433654"/>
                </a:lnTo>
                <a:lnTo>
                  <a:pt x="109905" y="421601"/>
                </a:lnTo>
                <a:lnTo>
                  <a:pt x="190296" y="389775"/>
                </a:lnTo>
                <a:lnTo>
                  <a:pt x="234797" y="365848"/>
                </a:lnTo>
                <a:lnTo>
                  <a:pt x="275577" y="338785"/>
                </a:lnTo>
                <a:lnTo>
                  <a:pt x="312801" y="308419"/>
                </a:lnTo>
                <a:lnTo>
                  <a:pt x="343281" y="277888"/>
                </a:lnTo>
                <a:lnTo>
                  <a:pt x="345706" y="275463"/>
                </a:lnTo>
                <a:lnTo>
                  <a:pt x="369049" y="242938"/>
                </a:lnTo>
                <a:lnTo>
                  <a:pt x="382955" y="210693"/>
                </a:lnTo>
                <a:lnTo>
                  <a:pt x="387578" y="178587"/>
                </a:lnTo>
                <a:lnTo>
                  <a:pt x="387578" y="166395"/>
                </a:lnTo>
                <a:close/>
              </a:path>
              <a:path extrusionOk="0" h="448944" w="1330960">
                <a:moveTo>
                  <a:pt x="727710" y="435102"/>
                </a:moveTo>
                <a:lnTo>
                  <a:pt x="720001" y="394131"/>
                </a:lnTo>
                <a:lnTo>
                  <a:pt x="718299" y="361149"/>
                </a:lnTo>
                <a:lnTo>
                  <a:pt x="715518" y="290131"/>
                </a:lnTo>
                <a:lnTo>
                  <a:pt x="712089" y="238188"/>
                </a:lnTo>
                <a:lnTo>
                  <a:pt x="706374" y="200025"/>
                </a:lnTo>
                <a:lnTo>
                  <a:pt x="686943" y="160883"/>
                </a:lnTo>
                <a:lnTo>
                  <a:pt x="672846" y="151269"/>
                </a:lnTo>
                <a:lnTo>
                  <a:pt x="672846" y="232029"/>
                </a:lnTo>
                <a:lnTo>
                  <a:pt x="671436" y="246354"/>
                </a:lnTo>
                <a:lnTo>
                  <a:pt x="651510" y="294703"/>
                </a:lnTo>
                <a:lnTo>
                  <a:pt x="624192" y="332676"/>
                </a:lnTo>
                <a:lnTo>
                  <a:pt x="586727" y="366699"/>
                </a:lnTo>
                <a:lnTo>
                  <a:pt x="531799" y="393585"/>
                </a:lnTo>
                <a:lnTo>
                  <a:pt x="503491" y="397002"/>
                </a:lnTo>
                <a:lnTo>
                  <a:pt x="483717" y="391553"/>
                </a:lnTo>
                <a:lnTo>
                  <a:pt x="469912" y="382092"/>
                </a:lnTo>
                <a:lnTo>
                  <a:pt x="461835" y="368630"/>
                </a:lnTo>
                <a:lnTo>
                  <a:pt x="459193" y="351180"/>
                </a:lnTo>
                <a:lnTo>
                  <a:pt x="460908" y="336600"/>
                </a:lnTo>
                <a:lnTo>
                  <a:pt x="485203" y="285457"/>
                </a:lnTo>
                <a:lnTo>
                  <a:pt x="514997" y="250317"/>
                </a:lnTo>
                <a:lnTo>
                  <a:pt x="552411" y="219684"/>
                </a:lnTo>
                <a:lnTo>
                  <a:pt x="602742" y="196786"/>
                </a:lnTo>
                <a:lnTo>
                  <a:pt x="627024" y="193929"/>
                </a:lnTo>
                <a:lnTo>
                  <a:pt x="633120" y="193929"/>
                </a:lnTo>
                <a:lnTo>
                  <a:pt x="634644" y="195453"/>
                </a:lnTo>
                <a:lnTo>
                  <a:pt x="651586" y="197739"/>
                </a:lnTo>
                <a:lnTo>
                  <a:pt x="663498" y="204597"/>
                </a:lnTo>
                <a:lnTo>
                  <a:pt x="670534" y="216027"/>
                </a:lnTo>
                <a:lnTo>
                  <a:pt x="672846" y="232029"/>
                </a:lnTo>
                <a:lnTo>
                  <a:pt x="672846" y="151269"/>
                </a:lnTo>
                <a:lnTo>
                  <a:pt x="656082" y="148107"/>
                </a:lnTo>
                <a:lnTo>
                  <a:pt x="649427" y="147231"/>
                </a:lnTo>
                <a:lnTo>
                  <a:pt x="643140" y="146799"/>
                </a:lnTo>
                <a:lnTo>
                  <a:pt x="636066" y="146608"/>
                </a:lnTo>
                <a:lnTo>
                  <a:pt x="627024" y="146646"/>
                </a:lnTo>
                <a:lnTo>
                  <a:pt x="567385" y="159423"/>
                </a:lnTo>
                <a:lnTo>
                  <a:pt x="512457" y="191046"/>
                </a:lnTo>
                <a:lnTo>
                  <a:pt x="474713" y="225475"/>
                </a:lnTo>
                <a:lnTo>
                  <a:pt x="445477" y="264121"/>
                </a:lnTo>
                <a:lnTo>
                  <a:pt x="425119" y="304076"/>
                </a:lnTo>
                <a:lnTo>
                  <a:pt x="415531" y="346760"/>
                </a:lnTo>
                <a:lnTo>
                  <a:pt x="414997" y="354228"/>
                </a:lnTo>
                <a:lnTo>
                  <a:pt x="415264" y="361708"/>
                </a:lnTo>
                <a:lnTo>
                  <a:pt x="415950" y="368325"/>
                </a:lnTo>
                <a:lnTo>
                  <a:pt x="416928" y="374383"/>
                </a:lnTo>
                <a:lnTo>
                  <a:pt x="418045" y="380136"/>
                </a:lnTo>
                <a:lnTo>
                  <a:pt x="419506" y="392150"/>
                </a:lnTo>
                <a:lnTo>
                  <a:pt x="423951" y="402704"/>
                </a:lnTo>
                <a:lnTo>
                  <a:pt x="431558" y="411530"/>
                </a:lnTo>
                <a:lnTo>
                  <a:pt x="442429" y="418338"/>
                </a:lnTo>
                <a:lnTo>
                  <a:pt x="448525" y="422910"/>
                </a:lnTo>
                <a:lnTo>
                  <a:pt x="456145" y="425958"/>
                </a:lnTo>
                <a:lnTo>
                  <a:pt x="459193" y="426567"/>
                </a:lnTo>
                <a:lnTo>
                  <a:pt x="463765" y="427482"/>
                </a:lnTo>
                <a:lnTo>
                  <a:pt x="473011" y="429006"/>
                </a:lnTo>
                <a:lnTo>
                  <a:pt x="480631" y="430530"/>
                </a:lnTo>
                <a:lnTo>
                  <a:pt x="514997" y="430403"/>
                </a:lnTo>
                <a:lnTo>
                  <a:pt x="584225" y="414629"/>
                </a:lnTo>
                <a:lnTo>
                  <a:pt x="618261" y="394462"/>
                </a:lnTo>
                <a:lnTo>
                  <a:pt x="648309" y="367144"/>
                </a:lnTo>
                <a:lnTo>
                  <a:pt x="672846" y="334810"/>
                </a:lnTo>
                <a:lnTo>
                  <a:pt x="674370" y="332803"/>
                </a:lnTo>
                <a:lnTo>
                  <a:pt x="676630" y="343458"/>
                </a:lnTo>
                <a:lnTo>
                  <a:pt x="678751" y="354799"/>
                </a:lnTo>
                <a:lnTo>
                  <a:pt x="680580" y="366979"/>
                </a:lnTo>
                <a:lnTo>
                  <a:pt x="681990" y="380136"/>
                </a:lnTo>
                <a:lnTo>
                  <a:pt x="685038" y="395478"/>
                </a:lnTo>
                <a:lnTo>
                  <a:pt x="685038" y="404622"/>
                </a:lnTo>
                <a:lnTo>
                  <a:pt x="686181" y="411746"/>
                </a:lnTo>
                <a:lnTo>
                  <a:pt x="689610" y="435102"/>
                </a:lnTo>
                <a:lnTo>
                  <a:pt x="727710" y="435102"/>
                </a:lnTo>
                <a:close/>
              </a:path>
              <a:path extrusionOk="0" h="448944" w="1330960">
                <a:moveTo>
                  <a:pt x="999363" y="177063"/>
                </a:moveTo>
                <a:lnTo>
                  <a:pt x="993178" y="178587"/>
                </a:lnTo>
                <a:lnTo>
                  <a:pt x="942886" y="178587"/>
                </a:lnTo>
                <a:lnTo>
                  <a:pt x="932586" y="178854"/>
                </a:lnTo>
                <a:lnTo>
                  <a:pt x="922299" y="179539"/>
                </a:lnTo>
                <a:lnTo>
                  <a:pt x="901636" y="181635"/>
                </a:lnTo>
                <a:lnTo>
                  <a:pt x="900760" y="171335"/>
                </a:lnTo>
                <a:lnTo>
                  <a:pt x="900303" y="160870"/>
                </a:lnTo>
                <a:lnTo>
                  <a:pt x="900112" y="138874"/>
                </a:lnTo>
                <a:lnTo>
                  <a:pt x="899515" y="99098"/>
                </a:lnTo>
                <a:lnTo>
                  <a:pt x="894321" y="35013"/>
                </a:lnTo>
                <a:lnTo>
                  <a:pt x="877252" y="0"/>
                </a:lnTo>
                <a:lnTo>
                  <a:pt x="865060" y="0"/>
                </a:lnTo>
                <a:lnTo>
                  <a:pt x="860488" y="3048"/>
                </a:lnTo>
                <a:lnTo>
                  <a:pt x="849820" y="13716"/>
                </a:lnTo>
                <a:lnTo>
                  <a:pt x="848296" y="16764"/>
                </a:lnTo>
                <a:lnTo>
                  <a:pt x="846772" y="21336"/>
                </a:lnTo>
                <a:lnTo>
                  <a:pt x="846772" y="187731"/>
                </a:lnTo>
                <a:lnTo>
                  <a:pt x="749147" y="187731"/>
                </a:lnTo>
                <a:lnTo>
                  <a:pt x="750671" y="232029"/>
                </a:lnTo>
                <a:lnTo>
                  <a:pt x="851344" y="232029"/>
                </a:lnTo>
                <a:lnTo>
                  <a:pt x="853351" y="241541"/>
                </a:lnTo>
                <a:lnTo>
                  <a:pt x="854773" y="251739"/>
                </a:lnTo>
                <a:lnTo>
                  <a:pt x="855637" y="262775"/>
                </a:lnTo>
                <a:lnTo>
                  <a:pt x="855916" y="274789"/>
                </a:lnTo>
                <a:lnTo>
                  <a:pt x="854392" y="377088"/>
                </a:lnTo>
                <a:lnTo>
                  <a:pt x="856399" y="408927"/>
                </a:lnTo>
                <a:lnTo>
                  <a:pt x="862393" y="431330"/>
                </a:lnTo>
                <a:lnTo>
                  <a:pt x="872401" y="444563"/>
                </a:lnTo>
                <a:lnTo>
                  <a:pt x="886396" y="448906"/>
                </a:lnTo>
                <a:lnTo>
                  <a:pt x="892492" y="448906"/>
                </a:lnTo>
                <a:lnTo>
                  <a:pt x="898588" y="447382"/>
                </a:lnTo>
                <a:lnTo>
                  <a:pt x="906208" y="444334"/>
                </a:lnTo>
                <a:lnTo>
                  <a:pt x="903160" y="221361"/>
                </a:lnTo>
                <a:lnTo>
                  <a:pt x="997750" y="224409"/>
                </a:lnTo>
                <a:lnTo>
                  <a:pt x="999363" y="177063"/>
                </a:lnTo>
                <a:close/>
              </a:path>
              <a:path extrusionOk="0" h="448944" w="1330960">
                <a:moveTo>
                  <a:pt x="1330363" y="435102"/>
                </a:moveTo>
                <a:lnTo>
                  <a:pt x="1322641" y="394131"/>
                </a:lnTo>
                <a:lnTo>
                  <a:pt x="1320952" y="361149"/>
                </a:lnTo>
                <a:lnTo>
                  <a:pt x="1318171" y="290131"/>
                </a:lnTo>
                <a:lnTo>
                  <a:pt x="1315313" y="238188"/>
                </a:lnTo>
                <a:lnTo>
                  <a:pt x="1309027" y="200025"/>
                </a:lnTo>
                <a:lnTo>
                  <a:pt x="1289583" y="160883"/>
                </a:lnTo>
                <a:lnTo>
                  <a:pt x="1275549" y="151282"/>
                </a:lnTo>
                <a:lnTo>
                  <a:pt x="1275486" y="232029"/>
                </a:lnTo>
                <a:lnTo>
                  <a:pt x="1274089" y="246354"/>
                </a:lnTo>
                <a:lnTo>
                  <a:pt x="1254061" y="294703"/>
                </a:lnTo>
                <a:lnTo>
                  <a:pt x="1228344" y="332676"/>
                </a:lnTo>
                <a:lnTo>
                  <a:pt x="1190663" y="366699"/>
                </a:lnTo>
                <a:lnTo>
                  <a:pt x="1134681" y="393585"/>
                </a:lnTo>
                <a:lnTo>
                  <a:pt x="1106131" y="397002"/>
                </a:lnTo>
                <a:lnTo>
                  <a:pt x="1086967" y="391553"/>
                </a:lnTo>
                <a:lnTo>
                  <a:pt x="1073099" y="382092"/>
                </a:lnTo>
                <a:lnTo>
                  <a:pt x="1064679" y="368630"/>
                </a:lnTo>
                <a:lnTo>
                  <a:pt x="1061847" y="351180"/>
                </a:lnTo>
                <a:lnTo>
                  <a:pt x="1063536" y="336600"/>
                </a:lnTo>
                <a:lnTo>
                  <a:pt x="1087843" y="285457"/>
                </a:lnTo>
                <a:lnTo>
                  <a:pt x="1118501" y="250317"/>
                </a:lnTo>
                <a:lnTo>
                  <a:pt x="1155661" y="219684"/>
                </a:lnTo>
                <a:lnTo>
                  <a:pt x="1205395" y="196786"/>
                </a:lnTo>
                <a:lnTo>
                  <a:pt x="1229677" y="193929"/>
                </a:lnTo>
                <a:lnTo>
                  <a:pt x="1235773" y="193929"/>
                </a:lnTo>
                <a:lnTo>
                  <a:pt x="1238821" y="195453"/>
                </a:lnTo>
                <a:lnTo>
                  <a:pt x="1254874" y="197739"/>
                </a:lnTo>
                <a:lnTo>
                  <a:pt x="1266342" y="204597"/>
                </a:lnTo>
                <a:lnTo>
                  <a:pt x="1273200" y="216027"/>
                </a:lnTo>
                <a:lnTo>
                  <a:pt x="1275486" y="232029"/>
                </a:lnTo>
                <a:lnTo>
                  <a:pt x="1275486" y="151282"/>
                </a:lnTo>
                <a:lnTo>
                  <a:pt x="1258633" y="148107"/>
                </a:lnTo>
                <a:lnTo>
                  <a:pt x="1252651" y="147231"/>
                </a:lnTo>
                <a:lnTo>
                  <a:pt x="1246251" y="146773"/>
                </a:lnTo>
                <a:lnTo>
                  <a:pt x="1239558" y="146608"/>
                </a:lnTo>
                <a:lnTo>
                  <a:pt x="1228344" y="146735"/>
                </a:lnTo>
                <a:lnTo>
                  <a:pt x="1171498" y="159423"/>
                </a:lnTo>
                <a:lnTo>
                  <a:pt x="1115974" y="191046"/>
                </a:lnTo>
                <a:lnTo>
                  <a:pt x="1077963" y="225475"/>
                </a:lnTo>
                <a:lnTo>
                  <a:pt x="1048131" y="264121"/>
                </a:lnTo>
                <a:lnTo>
                  <a:pt x="1028623" y="304076"/>
                </a:lnTo>
                <a:lnTo>
                  <a:pt x="1018197" y="346760"/>
                </a:lnTo>
                <a:lnTo>
                  <a:pt x="1017651" y="354228"/>
                </a:lnTo>
                <a:lnTo>
                  <a:pt x="1017917" y="361708"/>
                </a:lnTo>
                <a:lnTo>
                  <a:pt x="1018603" y="368325"/>
                </a:lnTo>
                <a:lnTo>
                  <a:pt x="1019581" y="374383"/>
                </a:lnTo>
                <a:lnTo>
                  <a:pt x="1020699" y="380136"/>
                </a:lnTo>
                <a:lnTo>
                  <a:pt x="1022146" y="392150"/>
                </a:lnTo>
                <a:lnTo>
                  <a:pt x="1026604" y="402704"/>
                </a:lnTo>
                <a:lnTo>
                  <a:pt x="1034199" y="411530"/>
                </a:lnTo>
                <a:lnTo>
                  <a:pt x="1045083" y="418338"/>
                </a:lnTo>
                <a:lnTo>
                  <a:pt x="1051179" y="422910"/>
                </a:lnTo>
                <a:lnTo>
                  <a:pt x="1058799" y="425958"/>
                </a:lnTo>
                <a:lnTo>
                  <a:pt x="1061847" y="426466"/>
                </a:lnTo>
                <a:lnTo>
                  <a:pt x="1067943" y="427482"/>
                </a:lnTo>
                <a:lnTo>
                  <a:pt x="1083183" y="430530"/>
                </a:lnTo>
                <a:lnTo>
                  <a:pt x="1118501" y="430415"/>
                </a:lnTo>
                <a:lnTo>
                  <a:pt x="1122667" y="430263"/>
                </a:lnTo>
                <a:lnTo>
                  <a:pt x="1186865" y="414629"/>
                </a:lnTo>
                <a:lnTo>
                  <a:pt x="1220914" y="394462"/>
                </a:lnTo>
                <a:lnTo>
                  <a:pt x="1250962" y="367144"/>
                </a:lnTo>
                <a:lnTo>
                  <a:pt x="1275486" y="334810"/>
                </a:lnTo>
                <a:lnTo>
                  <a:pt x="1277010" y="332803"/>
                </a:lnTo>
                <a:lnTo>
                  <a:pt x="1279309" y="343458"/>
                </a:lnTo>
                <a:lnTo>
                  <a:pt x="1281595" y="354799"/>
                </a:lnTo>
                <a:lnTo>
                  <a:pt x="1283881" y="366979"/>
                </a:lnTo>
                <a:lnTo>
                  <a:pt x="1286167" y="380136"/>
                </a:lnTo>
                <a:lnTo>
                  <a:pt x="1286167" y="387756"/>
                </a:lnTo>
                <a:lnTo>
                  <a:pt x="1287691" y="395478"/>
                </a:lnTo>
                <a:lnTo>
                  <a:pt x="1287691" y="404622"/>
                </a:lnTo>
                <a:lnTo>
                  <a:pt x="1288834" y="411746"/>
                </a:lnTo>
                <a:lnTo>
                  <a:pt x="1292263" y="435102"/>
                </a:lnTo>
                <a:lnTo>
                  <a:pt x="1330363" y="435102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5" name="Google Shape;685;p8"/>
          <p:cNvSpPr/>
          <p:nvPr/>
        </p:nvSpPr>
        <p:spPr>
          <a:xfrm>
            <a:off x="5084343" y="2024735"/>
            <a:ext cx="3425190" cy="459740"/>
          </a:xfrm>
          <a:custGeom>
            <a:rect b="b" l="l" r="r" t="t"/>
            <a:pathLst>
              <a:path extrusionOk="0" h="459739" w="3425190">
                <a:moveTo>
                  <a:pt x="396722" y="33528"/>
                </a:moveTo>
                <a:lnTo>
                  <a:pt x="395833" y="22402"/>
                </a:lnTo>
                <a:lnTo>
                  <a:pt x="393103" y="14287"/>
                </a:lnTo>
                <a:lnTo>
                  <a:pt x="388353" y="9309"/>
                </a:lnTo>
                <a:lnTo>
                  <a:pt x="381482" y="7620"/>
                </a:lnTo>
                <a:lnTo>
                  <a:pt x="373164" y="9309"/>
                </a:lnTo>
                <a:lnTo>
                  <a:pt x="364134" y="14287"/>
                </a:lnTo>
                <a:lnTo>
                  <a:pt x="354215" y="22402"/>
                </a:lnTo>
                <a:lnTo>
                  <a:pt x="343281" y="33528"/>
                </a:lnTo>
                <a:lnTo>
                  <a:pt x="335572" y="51955"/>
                </a:lnTo>
                <a:lnTo>
                  <a:pt x="323850" y="77673"/>
                </a:lnTo>
                <a:lnTo>
                  <a:pt x="288417" y="152679"/>
                </a:lnTo>
                <a:lnTo>
                  <a:pt x="218414" y="298792"/>
                </a:lnTo>
                <a:lnTo>
                  <a:pt x="195554" y="342950"/>
                </a:lnTo>
                <a:lnTo>
                  <a:pt x="189268" y="352704"/>
                </a:lnTo>
                <a:lnTo>
                  <a:pt x="173469" y="331825"/>
                </a:lnTo>
                <a:lnTo>
                  <a:pt x="155841" y="303796"/>
                </a:lnTo>
                <a:lnTo>
                  <a:pt x="136232" y="268909"/>
                </a:lnTo>
                <a:lnTo>
                  <a:pt x="114490" y="227457"/>
                </a:lnTo>
                <a:lnTo>
                  <a:pt x="104432" y="208864"/>
                </a:lnTo>
                <a:lnTo>
                  <a:pt x="94627" y="189687"/>
                </a:lnTo>
                <a:lnTo>
                  <a:pt x="54013" y="107632"/>
                </a:lnTo>
                <a:lnTo>
                  <a:pt x="43268" y="86499"/>
                </a:lnTo>
                <a:lnTo>
                  <a:pt x="32105" y="65620"/>
                </a:lnTo>
                <a:lnTo>
                  <a:pt x="18084" y="71958"/>
                </a:lnTo>
                <a:lnTo>
                  <a:pt x="8051" y="77431"/>
                </a:lnTo>
                <a:lnTo>
                  <a:pt x="2019" y="82346"/>
                </a:lnTo>
                <a:lnTo>
                  <a:pt x="0" y="86956"/>
                </a:lnTo>
                <a:lnTo>
                  <a:pt x="2044" y="96659"/>
                </a:lnTo>
                <a:lnTo>
                  <a:pt x="8242" y="113919"/>
                </a:lnTo>
                <a:lnTo>
                  <a:pt x="18719" y="138315"/>
                </a:lnTo>
                <a:lnTo>
                  <a:pt x="33629" y="169443"/>
                </a:lnTo>
                <a:lnTo>
                  <a:pt x="75031" y="249770"/>
                </a:lnTo>
                <a:lnTo>
                  <a:pt x="118224" y="335470"/>
                </a:lnTo>
                <a:lnTo>
                  <a:pt x="136398" y="373126"/>
                </a:lnTo>
                <a:lnTo>
                  <a:pt x="150850" y="404774"/>
                </a:lnTo>
                <a:lnTo>
                  <a:pt x="161734" y="430530"/>
                </a:lnTo>
                <a:lnTo>
                  <a:pt x="165735" y="436587"/>
                </a:lnTo>
                <a:lnTo>
                  <a:pt x="170891" y="440905"/>
                </a:lnTo>
                <a:lnTo>
                  <a:pt x="177203" y="443484"/>
                </a:lnTo>
                <a:lnTo>
                  <a:pt x="184696" y="444334"/>
                </a:lnTo>
                <a:lnTo>
                  <a:pt x="193281" y="443788"/>
                </a:lnTo>
                <a:lnTo>
                  <a:pt x="200888" y="442239"/>
                </a:lnTo>
                <a:lnTo>
                  <a:pt x="207619" y="439801"/>
                </a:lnTo>
                <a:lnTo>
                  <a:pt x="213652" y="436626"/>
                </a:lnTo>
                <a:lnTo>
                  <a:pt x="396722" y="33528"/>
                </a:lnTo>
                <a:close/>
              </a:path>
              <a:path extrusionOk="0" h="459739" w="3425190">
                <a:moveTo>
                  <a:pt x="479107" y="44284"/>
                </a:moveTo>
                <a:lnTo>
                  <a:pt x="477583" y="39624"/>
                </a:lnTo>
                <a:lnTo>
                  <a:pt x="477583" y="35052"/>
                </a:lnTo>
                <a:lnTo>
                  <a:pt x="471563" y="31292"/>
                </a:lnTo>
                <a:lnTo>
                  <a:pt x="464820" y="28956"/>
                </a:lnTo>
                <a:lnTo>
                  <a:pt x="457225" y="27762"/>
                </a:lnTo>
                <a:lnTo>
                  <a:pt x="448627" y="27432"/>
                </a:lnTo>
                <a:lnTo>
                  <a:pt x="436867" y="28867"/>
                </a:lnTo>
                <a:lnTo>
                  <a:pt x="428815" y="33159"/>
                </a:lnTo>
                <a:lnTo>
                  <a:pt x="424192" y="40335"/>
                </a:lnTo>
                <a:lnTo>
                  <a:pt x="422719" y="50380"/>
                </a:lnTo>
                <a:lnTo>
                  <a:pt x="425767" y="56476"/>
                </a:lnTo>
                <a:lnTo>
                  <a:pt x="430339" y="61048"/>
                </a:lnTo>
                <a:lnTo>
                  <a:pt x="437959" y="64096"/>
                </a:lnTo>
                <a:lnTo>
                  <a:pt x="444055" y="67144"/>
                </a:lnTo>
                <a:lnTo>
                  <a:pt x="451675" y="68668"/>
                </a:lnTo>
                <a:lnTo>
                  <a:pt x="465391" y="68668"/>
                </a:lnTo>
                <a:lnTo>
                  <a:pt x="469963" y="65620"/>
                </a:lnTo>
                <a:lnTo>
                  <a:pt x="477583" y="58000"/>
                </a:lnTo>
                <a:lnTo>
                  <a:pt x="479107" y="53428"/>
                </a:lnTo>
                <a:lnTo>
                  <a:pt x="479107" y="44284"/>
                </a:lnTo>
                <a:close/>
              </a:path>
              <a:path extrusionOk="0" h="459739" w="3425190">
                <a:moveTo>
                  <a:pt x="495871" y="416814"/>
                </a:moveTo>
                <a:lnTo>
                  <a:pt x="492315" y="315531"/>
                </a:lnTo>
                <a:lnTo>
                  <a:pt x="487743" y="222377"/>
                </a:lnTo>
                <a:lnTo>
                  <a:pt x="482155" y="137350"/>
                </a:lnTo>
                <a:lnTo>
                  <a:pt x="441007" y="137350"/>
                </a:lnTo>
                <a:lnTo>
                  <a:pt x="441007" y="425958"/>
                </a:lnTo>
                <a:lnTo>
                  <a:pt x="442531" y="430530"/>
                </a:lnTo>
                <a:lnTo>
                  <a:pt x="445579" y="432054"/>
                </a:lnTo>
                <a:lnTo>
                  <a:pt x="450151" y="435102"/>
                </a:lnTo>
                <a:lnTo>
                  <a:pt x="456247" y="436626"/>
                </a:lnTo>
                <a:lnTo>
                  <a:pt x="465391" y="436626"/>
                </a:lnTo>
                <a:lnTo>
                  <a:pt x="477659" y="435457"/>
                </a:lnTo>
                <a:lnTo>
                  <a:pt x="486918" y="431863"/>
                </a:lnTo>
                <a:lnTo>
                  <a:pt x="493039" y="425691"/>
                </a:lnTo>
                <a:lnTo>
                  <a:pt x="495871" y="416814"/>
                </a:lnTo>
                <a:close/>
              </a:path>
              <a:path extrusionOk="0" h="459739" w="3425190">
                <a:moveTo>
                  <a:pt x="816292" y="309943"/>
                </a:moveTo>
                <a:lnTo>
                  <a:pt x="811733" y="294767"/>
                </a:lnTo>
                <a:lnTo>
                  <a:pt x="798144" y="283756"/>
                </a:lnTo>
                <a:lnTo>
                  <a:pt x="775703" y="277063"/>
                </a:lnTo>
                <a:lnTo>
                  <a:pt x="744562" y="274789"/>
                </a:lnTo>
                <a:lnTo>
                  <a:pt x="724814" y="275628"/>
                </a:lnTo>
                <a:lnTo>
                  <a:pt x="702043" y="278028"/>
                </a:lnTo>
                <a:lnTo>
                  <a:pt x="676122" y="281863"/>
                </a:lnTo>
                <a:lnTo>
                  <a:pt x="646938" y="286981"/>
                </a:lnTo>
                <a:lnTo>
                  <a:pt x="599592" y="293179"/>
                </a:lnTo>
                <a:lnTo>
                  <a:pt x="588479" y="292023"/>
                </a:lnTo>
                <a:lnTo>
                  <a:pt x="580351" y="288556"/>
                </a:lnTo>
                <a:lnTo>
                  <a:pt x="575386" y="282816"/>
                </a:lnTo>
                <a:lnTo>
                  <a:pt x="573684" y="274789"/>
                </a:lnTo>
                <a:lnTo>
                  <a:pt x="576910" y="256463"/>
                </a:lnTo>
                <a:lnTo>
                  <a:pt x="614832" y="213741"/>
                </a:lnTo>
                <a:lnTo>
                  <a:pt x="658558" y="195783"/>
                </a:lnTo>
                <a:lnTo>
                  <a:pt x="712558" y="189255"/>
                </a:lnTo>
                <a:lnTo>
                  <a:pt x="736003" y="190423"/>
                </a:lnTo>
                <a:lnTo>
                  <a:pt x="758291" y="193878"/>
                </a:lnTo>
                <a:lnTo>
                  <a:pt x="779475" y="199631"/>
                </a:lnTo>
                <a:lnTo>
                  <a:pt x="799528" y="207645"/>
                </a:lnTo>
                <a:lnTo>
                  <a:pt x="799261" y="192963"/>
                </a:lnTo>
                <a:lnTo>
                  <a:pt x="798563" y="180886"/>
                </a:lnTo>
                <a:lnTo>
                  <a:pt x="797560" y="171119"/>
                </a:lnTo>
                <a:lnTo>
                  <a:pt x="794854" y="154203"/>
                </a:lnTo>
                <a:lnTo>
                  <a:pt x="788758" y="149631"/>
                </a:lnTo>
                <a:lnTo>
                  <a:pt x="778090" y="149631"/>
                </a:lnTo>
                <a:lnTo>
                  <a:pt x="768718" y="147637"/>
                </a:lnTo>
                <a:lnTo>
                  <a:pt x="759040" y="146202"/>
                </a:lnTo>
                <a:lnTo>
                  <a:pt x="749376" y="145351"/>
                </a:lnTo>
                <a:lnTo>
                  <a:pt x="739990" y="145059"/>
                </a:lnTo>
                <a:lnTo>
                  <a:pt x="705954" y="147040"/>
                </a:lnTo>
                <a:lnTo>
                  <a:pt x="640207" y="162420"/>
                </a:lnTo>
                <a:lnTo>
                  <a:pt x="595807" y="181559"/>
                </a:lnTo>
                <a:lnTo>
                  <a:pt x="563016" y="203073"/>
                </a:lnTo>
                <a:lnTo>
                  <a:pt x="532536" y="235077"/>
                </a:lnTo>
                <a:lnTo>
                  <a:pt x="520255" y="271741"/>
                </a:lnTo>
                <a:lnTo>
                  <a:pt x="521665" y="282054"/>
                </a:lnTo>
                <a:lnTo>
                  <a:pt x="554812" y="322986"/>
                </a:lnTo>
                <a:lnTo>
                  <a:pt x="599592" y="335851"/>
                </a:lnTo>
                <a:lnTo>
                  <a:pt x="634187" y="328091"/>
                </a:lnTo>
                <a:lnTo>
                  <a:pt x="664464" y="322897"/>
                </a:lnTo>
                <a:lnTo>
                  <a:pt x="690168" y="319989"/>
                </a:lnTo>
                <a:lnTo>
                  <a:pt x="711034" y="319087"/>
                </a:lnTo>
                <a:lnTo>
                  <a:pt x="727925" y="319938"/>
                </a:lnTo>
                <a:lnTo>
                  <a:pt x="739800" y="322516"/>
                </a:lnTo>
                <a:lnTo>
                  <a:pt x="746836" y="326796"/>
                </a:lnTo>
                <a:lnTo>
                  <a:pt x="749134" y="332803"/>
                </a:lnTo>
                <a:lnTo>
                  <a:pt x="747141" y="341172"/>
                </a:lnTo>
                <a:lnTo>
                  <a:pt x="717130" y="370992"/>
                </a:lnTo>
                <a:lnTo>
                  <a:pt x="662940" y="404228"/>
                </a:lnTo>
                <a:lnTo>
                  <a:pt x="595020" y="430530"/>
                </a:lnTo>
                <a:lnTo>
                  <a:pt x="598068" y="433578"/>
                </a:lnTo>
                <a:lnTo>
                  <a:pt x="601116" y="439762"/>
                </a:lnTo>
                <a:lnTo>
                  <a:pt x="604164" y="444334"/>
                </a:lnTo>
                <a:lnTo>
                  <a:pt x="608736" y="450430"/>
                </a:lnTo>
                <a:lnTo>
                  <a:pt x="611784" y="456526"/>
                </a:lnTo>
                <a:lnTo>
                  <a:pt x="614832" y="459574"/>
                </a:lnTo>
                <a:lnTo>
                  <a:pt x="617880" y="459574"/>
                </a:lnTo>
                <a:lnTo>
                  <a:pt x="665441" y="442112"/>
                </a:lnTo>
                <a:lnTo>
                  <a:pt x="707555" y="421957"/>
                </a:lnTo>
                <a:lnTo>
                  <a:pt x="744499" y="399224"/>
                </a:lnTo>
                <a:lnTo>
                  <a:pt x="776566" y="374040"/>
                </a:lnTo>
                <a:lnTo>
                  <a:pt x="806183" y="339712"/>
                </a:lnTo>
                <a:lnTo>
                  <a:pt x="813739" y="324243"/>
                </a:lnTo>
                <a:lnTo>
                  <a:pt x="816292" y="309943"/>
                </a:lnTo>
                <a:close/>
              </a:path>
              <a:path extrusionOk="0" h="459739" w="3425190">
                <a:moveTo>
                  <a:pt x="1153477" y="435102"/>
                </a:moveTo>
                <a:lnTo>
                  <a:pt x="1152359" y="423100"/>
                </a:lnTo>
                <a:lnTo>
                  <a:pt x="1151382" y="409943"/>
                </a:lnTo>
                <a:lnTo>
                  <a:pt x="1150696" y="395630"/>
                </a:lnTo>
                <a:lnTo>
                  <a:pt x="1150429" y="380136"/>
                </a:lnTo>
                <a:lnTo>
                  <a:pt x="1150429" y="316039"/>
                </a:lnTo>
                <a:lnTo>
                  <a:pt x="1150150" y="299135"/>
                </a:lnTo>
                <a:lnTo>
                  <a:pt x="1149426" y="282651"/>
                </a:lnTo>
                <a:lnTo>
                  <a:pt x="1147279" y="250405"/>
                </a:lnTo>
                <a:lnTo>
                  <a:pt x="1146733" y="235813"/>
                </a:lnTo>
                <a:lnTo>
                  <a:pt x="1139659" y="196977"/>
                </a:lnTo>
                <a:lnTo>
                  <a:pt x="1124419" y="164871"/>
                </a:lnTo>
                <a:lnTo>
                  <a:pt x="1119847" y="158775"/>
                </a:lnTo>
                <a:lnTo>
                  <a:pt x="1113751" y="155727"/>
                </a:lnTo>
                <a:lnTo>
                  <a:pt x="1103083" y="155727"/>
                </a:lnTo>
                <a:lnTo>
                  <a:pt x="1096987" y="157251"/>
                </a:lnTo>
                <a:lnTo>
                  <a:pt x="1092415" y="160299"/>
                </a:lnTo>
                <a:lnTo>
                  <a:pt x="1092682" y="172605"/>
                </a:lnTo>
                <a:lnTo>
                  <a:pt x="1093368" y="184353"/>
                </a:lnTo>
                <a:lnTo>
                  <a:pt x="1096378" y="216357"/>
                </a:lnTo>
                <a:lnTo>
                  <a:pt x="1097610" y="235737"/>
                </a:lnTo>
                <a:lnTo>
                  <a:pt x="1099400" y="253720"/>
                </a:lnTo>
                <a:lnTo>
                  <a:pt x="1099845" y="263550"/>
                </a:lnTo>
                <a:lnTo>
                  <a:pt x="1100035" y="283933"/>
                </a:lnTo>
                <a:lnTo>
                  <a:pt x="1099731" y="295948"/>
                </a:lnTo>
                <a:lnTo>
                  <a:pt x="1093939" y="335851"/>
                </a:lnTo>
                <a:lnTo>
                  <a:pt x="1045857" y="373240"/>
                </a:lnTo>
                <a:lnTo>
                  <a:pt x="1006690" y="388366"/>
                </a:lnTo>
                <a:lnTo>
                  <a:pt x="961161" y="395478"/>
                </a:lnTo>
                <a:lnTo>
                  <a:pt x="933691" y="392633"/>
                </a:lnTo>
                <a:lnTo>
                  <a:pt x="898156" y="370319"/>
                </a:lnTo>
                <a:lnTo>
                  <a:pt x="888009" y="319087"/>
                </a:lnTo>
                <a:lnTo>
                  <a:pt x="889419" y="296456"/>
                </a:lnTo>
                <a:lnTo>
                  <a:pt x="893533" y="272122"/>
                </a:lnTo>
                <a:lnTo>
                  <a:pt x="900226" y="246087"/>
                </a:lnTo>
                <a:lnTo>
                  <a:pt x="909345" y="218313"/>
                </a:lnTo>
                <a:lnTo>
                  <a:pt x="913536" y="202882"/>
                </a:lnTo>
                <a:lnTo>
                  <a:pt x="914920" y="196240"/>
                </a:lnTo>
                <a:lnTo>
                  <a:pt x="915441" y="190881"/>
                </a:lnTo>
                <a:lnTo>
                  <a:pt x="915441" y="183159"/>
                </a:lnTo>
                <a:lnTo>
                  <a:pt x="884872" y="158775"/>
                </a:lnTo>
                <a:lnTo>
                  <a:pt x="872540" y="161353"/>
                </a:lnTo>
                <a:lnTo>
                  <a:pt x="849820" y="200025"/>
                </a:lnTo>
                <a:lnTo>
                  <a:pt x="845248" y="241261"/>
                </a:lnTo>
                <a:lnTo>
                  <a:pt x="845489" y="252679"/>
                </a:lnTo>
                <a:lnTo>
                  <a:pt x="846531" y="274916"/>
                </a:lnTo>
                <a:lnTo>
                  <a:pt x="846772" y="285457"/>
                </a:lnTo>
                <a:lnTo>
                  <a:pt x="848868" y="307263"/>
                </a:lnTo>
                <a:lnTo>
                  <a:pt x="849553" y="317271"/>
                </a:lnTo>
                <a:lnTo>
                  <a:pt x="849820" y="326707"/>
                </a:lnTo>
                <a:lnTo>
                  <a:pt x="850696" y="335318"/>
                </a:lnTo>
                <a:lnTo>
                  <a:pt x="851154" y="342950"/>
                </a:lnTo>
                <a:lnTo>
                  <a:pt x="851344" y="355752"/>
                </a:lnTo>
                <a:lnTo>
                  <a:pt x="854481" y="372922"/>
                </a:lnTo>
                <a:lnTo>
                  <a:pt x="874204" y="410718"/>
                </a:lnTo>
                <a:lnTo>
                  <a:pt x="912393" y="435102"/>
                </a:lnTo>
                <a:lnTo>
                  <a:pt x="945921" y="439762"/>
                </a:lnTo>
                <a:lnTo>
                  <a:pt x="959446" y="439572"/>
                </a:lnTo>
                <a:lnTo>
                  <a:pt x="999604" y="433603"/>
                </a:lnTo>
                <a:lnTo>
                  <a:pt x="1049985" y="418223"/>
                </a:lnTo>
                <a:lnTo>
                  <a:pt x="1081392" y="402475"/>
                </a:lnTo>
                <a:lnTo>
                  <a:pt x="1089177" y="398145"/>
                </a:lnTo>
                <a:lnTo>
                  <a:pt x="1095540" y="394385"/>
                </a:lnTo>
                <a:lnTo>
                  <a:pt x="1100035" y="390906"/>
                </a:lnTo>
                <a:lnTo>
                  <a:pt x="1107490" y="412927"/>
                </a:lnTo>
                <a:lnTo>
                  <a:pt x="1116228" y="428675"/>
                </a:lnTo>
                <a:lnTo>
                  <a:pt x="1126401" y="438137"/>
                </a:lnTo>
                <a:lnTo>
                  <a:pt x="1138135" y="441286"/>
                </a:lnTo>
                <a:lnTo>
                  <a:pt x="1142707" y="441286"/>
                </a:lnTo>
                <a:lnTo>
                  <a:pt x="1147279" y="439762"/>
                </a:lnTo>
                <a:lnTo>
                  <a:pt x="1153477" y="435102"/>
                </a:lnTo>
                <a:close/>
              </a:path>
              <a:path extrusionOk="0" h="459739" w="3425190">
                <a:moveTo>
                  <a:pt x="1496669" y="436626"/>
                </a:moveTo>
                <a:lnTo>
                  <a:pt x="1488948" y="395655"/>
                </a:lnTo>
                <a:lnTo>
                  <a:pt x="1487258" y="362673"/>
                </a:lnTo>
                <a:lnTo>
                  <a:pt x="1484477" y="291655"/>
                </a:lnTo>
                <a:lnTo>
                  <a:pt x="1481048" y="239712"/>
                </a:lnTo>
                <a:lnTo>
                  <a:pt x="1475333" y="201549"/>
                </a:lnTo>
                <a:lnTo>
                  <a:pt x="1455902" y="162407"/>
                </a:lnTo>
                <a:lnTo>
                  <a:pt x="1441792" y="152793"/>
                </a:lnTo>
                <a:lnTo>
                  <a:pt x="1441792" y="233553"/>
                </a:lnTo>
                <a:lnTo>
                  <a:pt x="1440395" y="247878"/>
                </a:lnTo>
                <a:lnTo>
                  <a:pt x="1420456" y="296227"/>
                </a:lnTo>
                <a:lnTo>
                  <a:pt x="1394002" y="334200"/>
                </a:lnTo>
                <a:lnTo>
                  <a:pt x="1356321" y="368223"/>
                </a:lnTo>
                <a:lnTo>
                  <a:pt x="1300772" y="395109"/>
                </a:lnTo>
                <a:lnTo>
                  <a:pt x="1272438" y="398526"/>
                </a:lnTo>
                <a:lnTo>
                  <a:pt x="1253312" y="393077"/>
                </a:lnTo>
                <a:lnTo>
                  <a:pt x="1239443" y="383616"/>
                </a:lnTo>
                <a:lnTo>
                  <a:pt x="1230998" y="370154"/>
                </a:lnTo>
                <a:lnTo>
                  <a:pt x="1228153" y="352704"/>
                </a:lnTo>
                <a:lnTo>
                  <a:pt x="1229842" y="338124"/>
                </a:lnTo>
                <a:lnTo>
                  <a:pt x="1254150" y="286981"/>
                </a:lnTo>
                <a:lnTo>
                  <a:pt x="1284160" y="251841"/>
                </a:lnTo>
                <a:lnTo>
                  <a:pt x="1321358" y="221208"/>
                </a:lnTo>
                <a:lnTo>
                  <a:pt x="1371688" y="198310"/>
                </a:lnTo>
                <a:lnTo>
                  <a:pt x="1395984" y="195453"/>
                </a:lnTo>
                <a:lnTo>
                  <a:pt x="1402080" y="195453"/>
                </a:lnTo>
                <a:lnTo>
                  <a:pt x="1405128" y="196977"/>
                </a:lnTo>
                <a:lnTo>
                  <a:pt x="1421180" y="199263"/>
                </a:lnTo>
                <a:lnTo>
                  <a:pt x="1432648" y="206121"/>
                </a:lnTo>
                <a:lnTo>
                  <a:pt x="1439506" y="217551"/>
                </a:lnTo>
                <a:lnTo>
                  <a:pt x="1441792" y="233553"/>
                </a:lnTo>
                <a:lnTo>
                  <a:pt x="1441792" y="152793"/>
                </a:lnTo>
                <a:lnTo>
                  <a:pt x="1425028" y="149631"/>
                </a:lnTo>
                <a:lnTo>
                  <a:pt x="1419047" y="148755"/>
                </a:lnTo>
                <a:lnTo>
                  <a:pt x="1412760" y="148310"/>
                </a:lnTo>
                <a:lnTo>
                  <a:pt x="1405877" y="148132"/>
                </a:lnTo>
                <a:lnTo>
                  <a:pt x="1395984" y="148209"/>
                </a:lnTo>
                <a:lnTo>
                  <a:pt x="1337627" y="160947"/>
                </a:lnTo>
                <a:lnTo>
                  <a:pt x="1281645" y="192570"/>
                </a:lnTo>
                <a:lnTo>
                  <a:pt x="1243660" y="226999"/>
                </a:lnTo>
                <a:lnTo>
                  <a:pt x="1214437" y="265645"/>
                </a:lnTo>
                <a:lnTo>
                  <a:pt x="1194079" y="305600"/>
                </a:lnTo>
                <a:lnTo>
                  <a:pt x="1184478" y="348284"/>
                </a:lnTo>
                <a:lnTo>
                  <a:pt x="1183957" y="355752"/>
                </a:lnTo>
                <a:lnTo>
                  <a:pt x="1184224" y="363232"/>
                </a:lnTo>
                <a:lnTo>
                  <a:pt x="1184910" y="369849"/>
                </a:lnTo>
                <a:lnTo>
                  <a:pt x="1185887" y="375907"/>
                </a:lnTo>
                <a:lnTo>
                  <a:pt x="1187005" y="381660"/>
                </a:lnTo>
                <a:lnTo>
                  <a:pt x="1188453" y="393674"/>
                </a:lnTo>
                <a:lnTo>
                  <a:pt x="1192911" y="404228"/>
                </a:lnTo>
                <a:lnTo>
                  <a:pt x="1200505" y="413054"/>
                </a:lnTo>
                <a:lnTo>
                  <a:pt x="1211389" y="419862"/>
                </a:lnTo>
                <a:lnTo>
                  <a:pt x="1217485" y="424434"/>
                </a:lnTo>
                <a:lnTo>
                  <a:pt x="1225105" y="427482"/>
                </a:lnTo>
                <a:lnTo>
                  <a:pt x="1228153" y="428091"/>
                </a:lnTo>
                <a:lnTo>
                  <a:pt x="1232725" y="429006"/>
                </a:lnTo>
                <a:lnTo>
                  <a:pt x="1241958" y="430530"/>
                </a:lnTo>
                <a:lnTo>
                  <a:pt x="1249578" y="432054"/>
                </a:lnTo>
                <a:lnTo>
                  <a:pt x="1284160" y="431965"/>
                </a:lnTo>
                <a:lnTo>
                  <a:pt x="1353172" y="416153"/>
                </a:lnTo>
                <a:lnTo>
                  <a:pt x="1387221" y="395986"/>
                </a:lnTo>
                <a:lnTo>
                  <a:pt x="1417269" y="368668"/>
                </a:lnTo>
                <a:lnTo>
                  <a:pt x="1441792" y="336334"/>
                </a:lnTo>
                <a:lnTo>
                  <a:pt x="1443329" y="334327"/>
                </a:lnTo>
                <a:lnTo>
                  <a:pt x="1445590" y="344982"/>
                </a:lnTo>
                <a:lnTo>
                  <a:pt x="1447711" y="356323"/>
                </a:lnTo>
                <a:lnTo>
                  <a:pt x="1449539" y="368503"/>
                </a:lnTo>
                <a:lnTo>
                  <a:pt x="1450949" y="381660"/>
                </a:lnTo>
                <a:lnTo>
                  <a:pt x="1453997" y="397002"/>
                </a:lnTo>
                <a:lnTo>
                  <a:pt x="1453997" y="406146"/>
                </a:lnTo>
                <a:lnTo>
                  <a:pt x="1455140" y="413270"/>
                </a:lnTo>
                <a:lnTo>
                  <a:pt x="1458569" y="436626"/>
                </a:lnTo>
                <a:lnTo>
                  <a:pt x="1496669" y="436626"/>
                </a:lnTo>
                <a:close/>
              </a:path>
              <a:path extrusionOk="0" h="459739" w="3425190">
                <a:moveTo>
                  <a:pt x="1591246" y="412242"/>
                </a:moveTo>
                <a:lnTo>
                  <a:pt x="1590725" y="357009"/>
                </a:lnTo>
                <a:lnTo>
                  <a:pt x="1589341" y="301523"/>
                </a:lnTo>
                <a:lnTo>
                  <a:pt x="1587385" y="246049"/>
                </a:lnTo>
                <a:lnTo>
                  <a:pt x="1585150" y="190881"/>
                </a:lnTo>
                <a:lnTo>
                  <a:pt x="1577962" y="107569"/>
                </a:lnTo>
                <a:lnTo>
                  <a:pt x="1569910" y="47904"/>
                </a:lnTo>
                <a:lnTo>
                  <a:pt x="1550098" y="0"/>
                </a:lnTo>
                <a:lnTo>
                  <a:pt x="1542478" y="0"/>
                </a:lnTo>
                <a:lnTo>
                  <a:pt x="1537906" y="3048"/>
                </a:lnTo>
                <a:lnTo>
                  <a:pt x="1533334" y="7620"/>
                </a:lnTo>
                <a:lnTo>
                  <a:pt x="1527238" y="16764"/>
                </a:lnTo>
                <a:lnTo>
                  <a:pt x="1522666" y="22860"/>
                </a:lnTo>
                <a:lnTo>
                  <a:pt x="1530858" y="64668"/>
                </a:lnTo>
                <a:lnTo>
                  <a:pt x="1533575" y="94729"/>
                </a:lnTo>
                <a:lnTo>
                  <a:pt x="1534617" y="115341"/>
                </a:lnTo>
                <a:lnTo>
                  <a:pt x="1534858" y="128206"/>
                </a:lnTo>
                <a:lnTo>
                  <a:pt x="1535760" y="142532"/>
                </a:lnTo>
                <a:lnTo>
                  <a:pt x="1537004" y="173990"/>
                </a:lnTo>
                <a:lnTo>
                  <a:pt x="1537906" y="190881"/>
                </a:lnTo>
                <a:lnTo>
                  <a:pt x="1538147" y="208318"/>
                </a:lnTo>
                <a:lnTo>
                  <a:pt x="1539189" y="244932"/>
                </a:lnTo>
                <a:lnTo>
                  <a:pt x="1539430" y="264121"/>
                </a:lnTo>
                <a:lnTo>
                  <a:pt x="1540332" y="284429"/>
                </a:lnTo>
                <a:lnTo>
                  <a:pt x="1541576" y="330250"/>
                </a:lnTo>
                <a:lnTo>
                  <a:pt x="1543354" y="380720"/>
                </a:lnTo>
                <a:lnTo>
                  <a:pt x="1543812" y="403098"/>
                </a:lnTo>
                <a:lnTo>
                  <a:pt x="1544002" y="441286"/>
                </a:lnTo>
                <a:lnTo>
                  <a:pt x="1550098" y="441286"/>
                </a:lnTo>
                <a:lnTo>
                  <a:pt x="1568107" y="439534"/>
                </a:lnTo>
                <a:lnTo>
                  <a:pt x="1580959" y="434200"/>
                </a:lnTo>
                <a:lnTo>
                  <a:pt x="1588681" y="425145"/>
                </a:lnTo>
                <a:lnTo>
                  <a:pt x="1591246" y="412242"/>
                </a:lnTo>
                <a:close/>
              </a:path>
              <a:path extrusionOk="0" h="459739" w="3425190">
                <a:moveTo>
                  <a:pt x="1684401" y="39624"/>
                </a:moveTo>
                <a:lnTo>
                  <a:pt x="1653819" y="27432"/>
                </a:lnTo>
                <a:lnTo>
                  <a:pt x="1642706" y="28867"/>
                </a:lnTo>
                <a:lnTo>
                  <a:pt x="1634578" y="33159"/>
                </a:lnTo>
                <a:lnTo>
                  <a:pt x="1629613" y="40335"/>
                </a:lnTo>
                <a:lnTo>
                  <a:pt x="1627911" y="50380"/>
                </a:lnTo>
                <a:lnTo>
                  <a:pt x="1630959" y="56476"/>
                </a:lnTo>
                <a:lnTo>
                  <a:pt x="1637055" y="61048"/>
                </a:lnTo>
                <a:lnTo>
                  <a:pt x="1643151" y="64096"/>
                </a:lnTo>
                <a:lnTo>
                  <a:pt x="1650771" y="67144"/>
                </a:lnTo>
                <a:lnTo>
                  <a:pt x="1656867" y="68668"/>
                </a:lnTo>
                <a:lnTo>
                  <a:pt x="1670583" y="68668"/>
                </a:lnTo>
                <a:lnTo>
                  <a:pt x="1676679" y="65620"/>
                </a:lnTo>
                <a:lnTo>
                  <a:pt x="1679727" y="62572"/>
                </a:lnTo>
                <a:lnTo>
                  <a:pt x="1682877" y="58000"/>
                </a:lnTo>
                <a:lnTo>
                  <a:pt x="1684401" y="53428"/>
                </a:lnTo>
                <a:lnTo>
                  <a:pt x="1684401" y="39624"/>
                </a:lnTo>
                <a:close/>
              </a:path>
              <a:path extrusionOk="0" h="459739" w="3425190">
                <a:moveTo>
                  <a:pt x="1702689" y="416814"/>
                </a:moveTo>
                <a:lnTo>
                  <a:pt x="1693087" y="222377"/>
                </a:lnTo>
                <a:lnTo>
                  <a:pt x="1687449" y="137350"/>
                </a:lnTo>
                <a:lnTo>
                  <a:pt x="1647723" y="137350"/>
                </a:lnTo>
                <a:lnTo>
                  <a:pt x="1647723" y="430530"/>
                </a:lnTo>
                <a:lnTo>
                  <a:pt x="1652295" y="432054"/>
                </a:lnTo>
                <a:lnTo>
                  <a:pt x="1656867" y="435102"/>
                </a:lnTo>
                <a:lnTo>
                  <a:pt x="1661439" y="436626"/>
                </a:lnTo>
                <a:lnTo>
                  <a:pt x="1670583" y="436626"/>
                </a:lnTo>
                <a:lnTo>
                  <a:pt x="1682927" y="435457"/>
                </a:lnTo>
                <a:lnTo>
                  <a:pt x="1692389" y="431863"/>
                </a:lnTo>
                <a:lnTo>
                  <a:pt x="1698967" y="425691"/>
                </a:lnTo>
                <a:lnTo>
                  <a:pt x="1702689" y="416814"/>
                </a:lnTo>
                <a:close/>
              </a:path>
              <a:path extrusionOk="0" h="459739" w="3425190">
                <a:moveTo>
                  <a:pt x="2035302" y="409194"/>
                </a:moveTo>
                <a:lnTo>
                  <a:pt x="2000148" y="393954"/>
                </a:lnTo>
                <a:lnTo>
                  <a:pt x="1955952" y="392430"/>
                </a:lnTo>
                <a:lnTo>
                  <a:pt x="1849081" y="397002"/>
                </a:lnTo>
                <a:lnTo>
                  <a:pt x="1839633" y="396760"/>
                </a:lnTo>
                <a:lnTo>
                  <a:pt x="1818436" y="395719"/>
                </a:lnTo>
                <a:lnTo>
                  <a:pt x="1806409" y="395478"/>
                </a:lnTo>
                <a:lnTo>
                  <a:pt x="1817039" y="383971"/>
                </a:lnTo>
                <a:lnTo>
                  <a:pt x="1830806" y="370039"/>
                </a:lnTo>
                <a:lnTo>
                  <a:pt x="1848027" y="353555"/>
                </a:lnTo>
                <a:lnTo>
                  <a:pt x="1868995" y="334327"/>
                </a:lnTo>
                <a:lnTo>
                  <a:pt x="1891550" y="313982"/>
                </a:lnTo>
                <a:lnTo>
                  <a:pt x="1913394" y="293890"/>
                </a:lnTo>
                <a:lnTo>
                  <a:pt x="1954428" y="253453"/>
                </a:lnTo>
                <a:lnTo>
                  <a:pt x="1988718" y="213360"/>
                </a:lnTo>
                <a:lnTo>
                  <a:pt x="2000148" y="184683"/>
                </a:lnTo>
                <a:lnTo>
                  <a:pt x="1998179" y="175539"/>
                </a:lnTo>
                <a:lnTo>
                  <a:pt x="1992337" y="168681"/>
                </a:lnTo>
                <a:lnTo>
                  <a:pt x="1982800" y="164109"/>
                </a:lnTo>
                <a:lnTo>
                  <a:pt x="1969668" y="161823"/>
                </a:lnTo>
                <a:lnTo>
                  <a:pt x="1924989" y="165239"/>
                </a:lnTo>
                <a:lnTo>
                  <a:pt x="1886902" y="168490"/>
                </a:lnTo>
                <a:lnTo>
                  <a:pt x="1829269" y="174015"/>
                </a:lnTo>
                <a:lnTo>
                  <a:pt x="1800771" y="176161"/>
                </a:lnTo>
                <a:lnTo>
                  <a:pt x="1794217" y="177063"/>
                </a:lnTo>
                <a:lnTo>
                  <a:pt x="1785073" y="178587"/>
                </a:lnTo>
                <a:lnTo>
                  <a:pt x="1777453" y="178587"/>
                </a:lnTo>
                <a:lnTo>
                  <a:pt x="1772881" y="180111"/>
                </a:lnTo>
                <a:lnTo>
                  <a:pt x="1768221" y="180111"/>
                </a:lnTo>
                <a:lnTo>
                  <a:pt x="1765173" y="181635"/>
                </a:lnTo>
                <a:lnTo>
                  <a:pt x="1751457" y="181635"/>
                </a:lnTo>
                <a:lnTo>
                  <a:pt x="1745361" y="184683"/>
                </a:lnTo>
                <a:lnTo>
                  <a:pt x="1737741" y="190881"/>
                </a:lnTo>
                <a:lnTo>
                  <a:pt x="1728597" y="196977"/>
                </a:lnTo>
                <a:lnTo>
                  <a:pt x="1724025" y="204597"/>
                </a:lnTo>
                <a:lnTo>
                  <a:pt x="1724025" y="216789"/>
                </a:lnTo>
                <a:lnTo>
                  <a:pt x="1731645" y="219837"/>
                </a:lnTo>
                <a:lnTo>
                  <a:pt x="1745361" y="219837"/>
                </a:lnTo>
                <a:lnTo>
                  <a:pt x="1802015" y="216623"/>
                </a:lnTo>
                <a:lnTo>
                  <a:pt x="1844649" y="211734"/>
                </a:lnTo>
                <a:lnTo>
                  <a:pt x="1856562" y="210312"/>
                </a:lnTo>
                <a:lnTo>
                  <a:pt x="1868195" y="209448"/>
                </a:lnTo>
                <a:lnTo>
                  <a:pt x="1879663" y="209169"/>
                </a:lnTo>
                <a:lnTo>
                  <a:pt x="1889620" y="208292"/>
                </a:lnTo>
                <a:lnTo>
                  <a:pt x="1898713" y="207835"/>
                </a:lnTo>
                <a:lnTo>
                  <a:pt x="1906663" y="207670"/>
                </a:lnTo>
                <a:lnTo>
                  <a:pt x="1929955" y="207645"/>
                </a:lnTo>
                <a:lnTo>
                  <a:pt x="1914855" y="225374"/>
                </a:lnTo>
                <a:lnTo>
                  <a:pt x="1877199" y="264299"/>
                </a:lnTo>
                <a:lnTo>
                  <a:pt x="1815553" y="320611"/>
                </a:lnTo>
                <a:lnTo>
                  <a:pt x="1803844" y="330365"/>
                </a:lnTo>
                <a:lnTo>
                  <a:pt x="1791550" y="341426"/>
                </a:lnTo>
                <a:lnTo>
                  <a:pt x="1752295" y="381990"/>
                </a:lnTo>
                <a:lnTo>
                  <a:pt x="1736217" y="415290"/>
                </a:lnTo>
                <a:lnTo>
                  <a:pt x="1740242" y="428193"/>
                </a:lnTo>
                <a:lnTo>
                  <a:pt x="1752422" y="437248"/>
                </a:lnTo>
                <a:lnTo>
                  <a:pt x="1772907" y="442582"/>
                </a:lnTo>
                <a:lnTo>
                  <a:pt x="1801837" y="444334"/>
                </a:lnTo>
                <a:lnTo>
                  <a:pt x="1817281" y="444055"/>
                </a:lnTo>
                <a:lnTo>
                  <a:pt x="1836140" y="443191"/>
                </a:lnTo>
                <a:lnTo>
                  <a:pt x="1858467" y="441769"/>
                </a:lnTo>
                <a:lnTo>
                  <a:pt x="1884235" y="439762"/>
                </a:lnTo>
                <a:lnTo>
                  <a:pt x="1921967" y="437400"/>
                </a:lnTo>
                <a:lnTo>
                  <a:pt x="1989124" y="432320"/>
                </a:lnTo>
                <a:lnTo>
                  <a:pt x="1998624" y="432054"/>
                </a:lnTo>
                <a:lnTo>
                  <a:pt x="2007514" y="432320"/>
                </a:lnTo>
                <a:lnTo>
                  <a:pt x="2015959" y="433006"/>
                </a:lnTo>
                <a:lnTo>
                  <a:pt x="2032152" y="435102"/>
                </a:lnTo>
                <a:lnTo>
                  <a:pt x="2033778" y="429006"/>
                </a:lnTo>
                <a:lnTo>
                  <a:pt x="2035302" y="424434"/>
                </a:lnTo>
                <a:lnTo>
                  <a:pt x="2035302" y="409194"/>
                </a:lnTo>
                <a:close/>
              </a:path>
              <a:path extrusionOk="0" h="459739" w="3425190">
                <a:moveTo>
                  <a:pt x="2363254" y="436626"/>
                </a:moveTo>
                <a:lnTo>
                  <a:pt x="2355532" y="395655"/>
                </a:lnTo>
                <a:lnTo>
                  <a:pt x="2353843" y="362673"/>
                </a:lnTo>
                <a:lnTo>
                  <a:pt x="2351062" y="291655"/>
                </a:lnTo>
                <a:lnTo>
                  <a:pt x="2348204" y="239712"/>
                </a:lnTo>
                <a:lnTo>
                  <a:pt x="2341918" y="201549"/>
                </a:lnTo>
                <a:lnTo>
                  <a:pt x="2322474" y="162407"/>
                </a:lnTo>
                <a:lnTo>
                  <a:pt x="2308441" y="152806"/>
                </a:lnTo>
                <a:lnTo>
                  <a:pt x="2308377" y="233553"/>
                </a:lnTo>
                <a:lnTo>
                  <a:pt x="2306980" y="247878"/>
                </a:lnTo>
                <a:lnTo>
                  <a:pt x="2286952" y="296227"/>
                </a:lnTo>
                <a:lnTo>
                  <a:pt x="2260587" y="334200"/>
                </a:lnTo>
                <a:lnTo>
                  <a:pt x="2222906" y="368223"/>
                </a:lnTo>
                <a:lnTo>
                  <a:pt x="2167356" y="395109"/>
                </a:lnTo>
                <a:lnTo>
                  <a:pt x="2139023" y="398526"/>
                </a:lnTo>
                <a:lnTo>
                  <a:pt x="2119858" y="393077"/>
                </a:lnTo>
                <a:lnTo>
                  <a:pt x="2105990" y="383616"/>
                </a:lnTo>
                <a:lnTo>
                  <a:pt x="2097570" y="370154"/>
                </a:lnTo>
                <a:lnTo>
                  <a:pt x="2094738" y="352704"/>
                </a:lnTo>
                <a:lnTo>
                  <a:pt x="2096427" y="338124"/>
                </a:lnTo>
                <a:lnTo>
                  <a:pt x="2120646" y="286981"/>
                </a:lnTo>
                <a:lnTo>
                  <a:pt x="2151392" y="251841"/>
                </a:lnTo>
                <a:lnTo>
                  <a:pt x="2188553" y="221208"/>
                </a:lnTo>
                <a:lnTo>
                  <a:pt x="2238286" y="198310"/>
                </a:lnTo>
                <a:lnTo>
                  <a:pt x="2262568" y="195453"/>
                </a:lnTo>
                <a:lnTo>
                  <a:pt x="2268664" y="195453"/>
                </a:lnTo>
                <a:lnTo>
                  <a:pt x="2271712" y="196977"/>
                </a:lnTo>
                <a:lnTo>
                  <a:pt x="2287727" y="199263"/>
                </a:lnTo>
                <a:lnTo>
                  <a:pt x="2299195" y="206121"/>
                </a:lnTo>
                <a:lnTo>
                  <a:pt x="2306078" y="217551"/>
                </a:lnTo>
                <a:lnTo>
                  <a:pt x="2308377" y="233553"/>
                </a:lnTo>
                <a:lnTo>
                  <a:pt x="2308377" y="152806"/>
                </a:lnTo>
                <a:lnTo>
                  <a:pt x="2291524" y="149631"/>
                </a:lnTo>
                <a:lnTo>
                  <a:pt x="2285542" y="148755"/>
                </a:lnTo>
                <a:lnTo>
                  <a:pt x="2279307" y="148310"/>
                </a:lnTo>
                <a:lnTo>
                  <a:pt x="2272449" y="148132"/>
                </a:lnTo>
                <a:lnTo>
                  <a:pt x="2262568" y="148209"/>
                </a:lnTo>
                <a:lnTo>
                  <a:pt x="2204389" y="160947"/>
                </a:lnTo>
                <a:lnTo>
                  <a:pt x="2148865" y="192570"/>
                </a:lnTo>
                <a:lnTo>
                  <a:pt x="2110854" y="226999"/>
                </a:lnTo>
                <a:lnTo>
                  <a:pt x="2081022" y="265645"/>
                </a:lnTo>
                <a:lnTo>
                  <a:pt x="2061298" y="305600"/>
                </a:lnTo>
                <a:lnTo>
                  <a:pt x="2051088" y="348284"/>
                </a:lnTo>
                <a:lnTo>
                  <a:pt x="2050542" y="355752"/>
                </a:lnTo>
                <a:lnTo>
                  <a:pt x="2050808" y="363232"/>
                </a:lnTo>
                <a:lnTo>
                  <a:pt x="2051494" y="369849"/>
                </a:lnTo>
                <a:lnTo>
                  <a:pt x="2052472" y="375907"/>
                </a:lnTo>
                <a:lnTo>
                  <a:pt x="2053590" y="381660"/>
                </a:lnTo>
                <a:lnTo>
                  <a:pt x="2055037" y="393674"/>
                </a:lnTo>
                <a:lnTo>
                  <a:pt x="2059495" y="404228"/>
                </a:lnTo>
                <a:lnTo>
                  <a:pt x="2067090" y="413054"/>
                </a:lnTo>
                <a:lnTo>
                  <a:pt x="2077974" y="419862"/>
                </a:lnTo>
                <a:lnTo>
                  <a:pt x="2084070" y="424434"/>
                </a:lnTo>
                <a:lnTo>
                  <a:pt x="2091690" y="427482"/>
                </a:lnTo>
                <a:lnTo>
                  <a:pt x="2094738" y="428091"/>
                </a:lnTo>
                <a:lnTo>
                  <a:pt x="2099310" y="429006"/>
                </a:lnTo>
                <a:lnTo>
                  <a:pt x="2108454" y="430530"/>
                </a:lnTo>
                <a:lnTo>
                  <a:pt x="2116074" y="432054"/>
                </a:lnTo>
                <a:lnTo>
                  <a:pt x="2151392" y="431939"/>
                </a:lnTo>
                <a:lnTo>
                  <a:pt x="2219756" y="416153"/>
                </a:lnTo>
                <a:lnTo>
                  <a:pt x="2253805" y="395986"/>
                </a:lnTo>
                <a:lnTo>
                  <a:pt x="2283853" y="368668"/>
                </a:lnTo>
                <a:lnTo>
                  <a:pt x="2308377" y="336334"/>
                </a:lnTo>
                <a:lnTo>
                  <a:pt x="2309901" y="334327"/>
                </a:lnTo>
                <a:lnTo>
                  <a:pt x="2312200" y="344982"/>
                </a:lnTo>
                <a:lnTo>
                  <a:pt x="2314486" y="356323"/>
                </a:lnTo>
                <a:lnTo>
                  <a:pt x="2316772" y="368503"/>
                </a:lnTo>
                <a:lnTo>
                  <a:pt x="2319058" y="381660"/>
                </a:lnTo>
                <a:lnTo>
                  <a:pt x="2319058" y="389280"/>
                </a:lnTo>
                <a:lnTo>
                  <a:pt x="2320582" y="397002"/>
                </a:lnTo>
                <a:lnTo>
                  <a:pt x="2320582" y="406146"/>
                </a:lnTo>
                <a:lnTo>
                  <a:pt x="2321725" y="413270"/>
                </a:lnTo>
                <a:lnTo>
                  <a:pt x="2325154" y="436626"/>
                </a:lnTo>
                <a:lnTo>
                  <a:pt x="2363254" y="436626"/>
                </a:lnTo>
                <a:close/>
              </a:path>
              <a:path extrusionOk="0" h="459739" w="3425190">
                <a:moveTo>
                  <a:pt x="2634805" y="178587"/>
                </a:moveTo>
                <a:lnTo>
                  <a:pt x="2628709" y="180111"/>
                </a:lnTo>
                <a:lnTo>
                  <a:pt x="2579941" y="180111"/>
                </a:lnTo>
                <a:lnTo>
                  <a:pt x="2568752" y="180378"/>
                </a:lnTo>
                <a:lnTo>
                  <a:pt x="2557983" y="181063"/>
                </a:lnTo>
                <a:lnTo>
                  <a:pt x="2537180" y="183159"/>
                </a:lnTo>
                <a:lnTo>
                  <a:pt x="2536939" y="172859"/>
                </a:lnTo>
                <a:lnTo>
                  <a:pt x="2535885" y="151625"/>
                </a:lnTo>
                <a:lnTo>
                  <a:pt x="2535059" y="100622"/>
                </a:lnTo>
                <a:lnTo>
                  <a:pt x="2533180" y="66001"/>
                </a:lnTo>
                <a:lnTo>
                  <a:pt x="2524988" y="12192"/>
                </a:lnTo>
                <a:lnTo>
                  <a:pt x="2512796" y="1524"/>
                </a:lnTo>
                <a:lnTo>
                  <a:pt x="2500604" y="1524"/>
                </a:lnTo>
                <a:lnTo>
                  <a:pt x="2496032" y="4572"/>
                </a:lnTo>
                <a:lnTo>
                  <a:pt x="2489936" y="10668"/>
                </a:lnTo>
                <a:lnTo>
                  <a:pt x="2486888" y="15240"/>
                </a:lnTo>
                <a:lnTo>
                  <a:pt x="2483840" y="18288"/>
                </a:lnTo>
                <a:lnTo>
                  <a:pt x="2482316" y="22860"/>
                </a:lnTo>
                <a:lnTo>
                  <a:pt x="2482316" y="189255"/>
                </a:lnTo>
                <a:lnTo>
                  <a:pt x="2386114" y="189255"/>
                </a:lnTo>
                <a:lnTo>
                  <a:pt x="2386114" y="233553"/>
                </a:lnTo>
                <a:lnTo>
                  <a:pt x="2486888" y="233553"/>
                </a:lnTo>
                <a:lnTo>
                  <a:pt x="2488882" y="243065"/>
                </a:lnTo>
                <a:lnTo>
                  <a:pt x="2490317" y="253263"/>
                </a:lnTo>
                <a:lnTo>
                  <a:pt x="2491168" y="264299"/>
                </a:lnTo>
                <a:lnTo>
                  <a:pt x="2491460" y="276313"/>
                </a:lnTo>
                <a:lnTo>
                  <a:pt x="2489936" y="378612"/>
                </a:lnTo>
                <a:lnTo>
                  <a:pt x="2491930" y="410451"/>
                </a:lnTo>
                <a:lnTo>
                  <a:pt x="2497937" y="432854"/>
                </a:lnTo>
                <a:lnTo>
                  <a:pt x="2507932" y="446087"/>
                </a:lnTo>
                <a:lnTo>
                  <a:pt x="2521940" y="450430"/>
                </a:lnTo>
                <a:lnTo>
                  <a:pt x="2528036" y="450430"/>
                </a:lnTo>
                <a:lnTo>
                  <a:pt x="2534132" y="448906"/>
                </a:lnTo>
                <a:lnTo>
                  <a:pt x="2541752" y="445858"/>
                </a:lnTo>
                <a:lnTo>
                  <a:pt x="2538704" y="222885"/>
                </a:lnTo>
                <a:lnTo>
                  <a:pt x="2633281" y="225933"/>
                </a:lnTo>
                <a:lnTo>
                  <a:pt x="2634805" y="178587"/>
                </a:lnTo>
                <a:close/>
              </a:path>
              <a:path extrusionOk="0" h="459739" w="3425190">
                <a:moveTo>
                  <a:pt x="2714142" y="39624"/>
                </a:moveTo>
                <a:lnTo>
                  <a:pt x="2683662" y="27432"/>
                </a:lnTo>
                <a:lnTo>
                  <a:pt x="2672499" y="28867"/>
                </a:lnTo>
                <a:lnTo>
                  <a:pt x="2664345" y="33159"/>
                </a:lnTo>
                <a:lnTo>
                  <a:pt x="2659354" y="40335"/>
                </a:lnTo>
                <a:lnTo>
                  <a:pt x="2657665" y="50380"/>
                </a:lnTo>
                <a:lnTo>
                  <a:pt x="2660713" y="56476"/>
                </a:lnTo>
                <a:lnTo>
                  <a:pt x="2666809" y="61048"/>
                </a:lnTo>
                <a:lnTo>
                  <a:pt x="2672905" y="64096"/>
                </a:lnTo>
                <a:lnTo>
                  <a:pt x="2680614" y="67144"/>
                </a:lnTo>
                <a:lnTo>
                  <a:pt x="2686710" y="68668"/>
                </a:lnTo>
                <a:lnTo>
                  <a:pt x="2700426" y="68668"/>
                </a:lnTo>
                <a:lnTo>
                  <a:pt x="2706522" y="65620"/>
                </a:lnTo>
                <a:lnTo>
                  <a:pt x="2709570" y="62572"/>
                </a:lnTo>
                <a:lnTo>
                  <a:pt x="2712618" y="58000"/>
                </a:lnTo>
                <a:lnTo>
                  <a:pt x="2714142" y="53428"/>
                </a:lnTo>
                <a:lnTo>
                  <a:pt x="2714142" y="39624"/>
                </a:lnTo>
                <a:close/>
              </a:path>
              <a:path extrusionOk="0" h="459739" w="3425190">
                <a:moveTo>
                  <a:pt x="2732443" y="416814"/>
                </a:moveTo>
                <a:lnTo>
                  <a:pt x="2722842" y="222377"/>
                </a:lnTo>
                <a:lnTo>
                  <a:pt x="2717203" y="137350"/>
                </a:lnTo>
                <a:lnTo>
                  <a:pt x="2677566" y="137350"/>
                </a:lnTo>
                <a:lnTo>
                  <a:pt x="2677566" y="425958"/>
                </a:lnTo>
                <a:lnTo>
                  <a:pt x="2679090" y="430530"/>
                </a:lnTo>
                <a:lnTo>
                  <a:pt x="2682138" y="432054"/>
                </a:lnTo>
                <a:lnTo>
                  <a:pt x="2686710" y="435102"/>
                </a:lnTo>
                <a:lnTo>
                  <a:pt x="2691282" y="436626"/>
                </a:lnTo>
                <a:lnTo>
                  <a:pt x="2700426" y="436626"/>
                </a:lnTo>
                <a:lnTo>
                  <a:pt x="2712720" y="435457"/>
                </a:lnTo>
                <a:lnTo>
                  <a:pt x="2722156" y="431863"/>
                </a:lnTo>
                <a:lnTo>
                  <a:pt x="2728722" y="425691"/>
                </a:lnTo>
                <a:lnTo>
                  <a:pt x="2732443" y="416814"/>
                </a:lnTo>
                <a:close/>
              </a:path>
              <a:path extrusionOk="0" h="459739" w="3425190">
                <a:moveTo>
                  <a:pt x="3103245" y="253453"/>
                </a:moveTo>
                <a:lnTo>
                  <a:pt x="3084220" y="201726"/>
                </a:lnTo>
                <a:lnTo>
                  <a:pt x="3063621" y="180606"/>
                </a:lnTo>
                <a:lnTo>
                  <a:pt x="3063621" y="276313"/>
                </a:lnTo>
                <a:lnTo>
                  <a:pt x="3060484" y="307251"/>
                </a:lnTo>
                <a:lnTo>
                  <a:pt x="3035897" y="355358"/>
                </a:lnTo>
                <a:lnTo>
                  <a:pt x="3003016" y="379044"/>
                </a:lnTo>
                <a:lnTo>
                  <a:pt x="2962846" y="392430"/>
                </a:lnTo>
                <a:lnTo>
                  <a:pt x="2914408" y="398221"/>
                </a:lnTo>
                <a:lnTo>
                  <a:pt x="2895295" y="398513"/>
                </a:lnTo>
                <a:lnTo>
                  <a:pt x="2877731" y="397929"/>
                </a:lnTo>
                <a:lnTo>
                  <a:pt x="2840837" y="387756"/>
                </a:lnTo>
                <a:lnTo>
                  <a:pt x="2820898" y="352361"/>
                </a:lnTo>
                <a:lnTo>
                  <a:pt x="2819501" y="334327"/>
                </a:lnTo>
                <a:lnTo>
                  <a:pt x="2829496" y="294271"/>
                </a:lnTo>
                <a:lnTo>
                  <a:pt x="2861538" y="235356"/>
                </a:lnTo>
                <a:lnTo>
                  <a:pt x="2895295" y="209626"/>
                </a:lnTo>
                <a:lnTo>
                  <a:pt x="2931604" y="197154"/>
                </a:lnTo>
                <a:lnTo>
                  <a:pt x="2944952" y="193789"/>
                </a:lnTo>
                <a:lnTo>
                  <a:pt x="2957563" y="191020"/>
                </a:lnTo>
                <a:lnTo>
                  <a:pt x="2970161" y="188544"/>
                </a:lnTo>
                <a:lnTo>
                  <a:pt x="2982760" y="186207"/>
                </a:lnTo>
                <a:lnTo>
                  <a:pt x="3000184" y="187947"/>
                </a:lnTo>
                <a:lnTo>
                  <a:pt x="3042196" y="213741"/>
                </a:lnTo>
                <a:lnTo>
                  <a:pt x="3062211" y="257759"/>
                </a:lnTo>
                <a:lnTo>
                  <a:pt x="3063621" y="276313"/>
                </a:lnTo>
                <a:lnTo>
                  <a:pt x="3063621" y="180606"/>
                </a:lnTo>
                <a:lnTo>
                  <a:pt x="3023908" y="158775"/>
                </a:lnTo>
                <a:lnTo>
                  <a:pt x="2985808" y="151155"/>
                </a:lnTo>
                <a:lnTo>
                  <a:pt x="2967520" y="151155"/>
                </a:lnTo>
                <a:lnTo>
                  <a:pt x="2898991" y="165836"/>
                </a:lnTo>
                <a:lnTo>
                  <a:pt x="2840837" y="195453"/>
                </a:lnTo>
                <a:lnTo>
                  <a:pt x="2792018" y="249237"/>
                </a:lnTo>
                <a:lnTo>
                  <a:pt x="2775204" y="319087"/>
                </a:lnTo>
                <a:lnTo>
                  <a:pt x="2777210" y="349783"/>
                </a:lnTo>
                <a:lnTo>
                  <a:pt x="2783217" y="375602"/>
                </a:lnTo>
                <a:lnTo>
                  <a:pt x="2793250" y="396836"/>
                </a:lnTo>
                <a:lnTo>
                  <a:pt x="2807309" y="413766"/>
                </a:lnTo>
                <a:lnTo>
                  <a:pt x="2819501" y="422021"/>
                </a:lnTo>
                <a:lnTo>
                  <a:pt x="2825026" y="425767"/>
                </a:lnTo>
                <a:lnTo>
                  <a:pt x="2846362" y="434390"/>
                </a:lnTo>
                <a:lnTo>
                  <a:pt x="2871419" y="439559"/>
                </a:lnTo>
                <a:lnTo>
                  <a:pt x="2900362" y="441286"/>
                </a:lnTo>
                <a:lnTo>
                  <a:pt x="2940951" y="438683"/>
                </a:lnTo>
                <a:lnTo>
                  <a:pt x="2978137" y="430771"/>
                </a:lnTo>
                <a:lnTo>
                  <a:pt x="3011881" y="417423"/>
                </a:lnTo>
                <a:lnTo>
                  <a:pt x="3042196" y="398526"/>
                </a:lnTo>
                <a:lnTo>
                  <a:pt x="3063621" y="377990"/>
                </a:lnTo>
                <a:lnTo>
                  <a:pt x="3068485" y="373329"/>
                </a:lnTo>
                <a:lnTo>
                  <a:pt x="3087611" y="343712"/>
                </a:lnTo>
                <a:lnTo>
                  <a:pt x="3099295" y="309803"/>
                </a:lnTo>
                <a:lnTo>
                  <a:pt x="3103245" y="271741"/>
                </a:lnTo>
                <a:lnTo>
                  <a:pt x="3103245" y="253453"/>
                </a:lnTo>
                <a:close/>
              </a:path>
              <a:path extrusionOk="0" h="459739" w="3425190">
                <a:moveTo>
                  <a:pt x="3425101" y="335851"/>
                </a:moveTo>
                <a:lnTo>
                  <a:pt x="3423958" y="277304"/>
                </a:lnTo>
                <a:lnTo>
                  <a:pt x="3420529" y="233553"/>
                </a:lnTo>
                <a:lnTo>
                  <a:pt x="3412515" y="187477"/>
                </a:lnTo>
                <a:lnTo>
                  <a:pt x="3375901" y="134797"/>
                </a:lnTo>
                <a:lnTo>
                  <a:pt x="3347275" y="128206"/>
                </a:lnTo>
                <a:lnTo>
                  <a:pt x="3314928" y="133057"/>
                </a:lnTo>
                <a:lnTo>
                  <a:pt x="3277120" y="147510"/>
                </a:lnTo>
                <a:lnTo>
                  <a:pt x="3233610" y="171399"/>
                </a:lnTo>
                <a:lnTo>
                  <a:pt x="3184118" y="204597"/>
                </a:lnTo>
                <a:lnTo>
                  <a:pt x="3184118" y="201549"/>
                </a:lnTo>
                <a:lnTo>
                  <a:pt x="3185642" y="195453"/>
                </a:lnTo>
                <a:lnTo>
                  <a:pt x="3185642" y="186207"/>
                </a:lnTo>
                <a:lnTo>
                  <a:pt x="3187738" y="171157"/>
                </a:lnTo>
                <a:lnTo>
                  <a:pt x="3188424" y="164134"/>
                </a:lnTo>
                <a:lnTo>
                  <a:pt x="3188690" y="157251"/>
                </a:lnTo>
                <a:lnTo>
                  <a:pt x="3187560" y="140322"/>
                </a:lnTo>
                <a:lnTo>
                  <a:pt x="3184296" y="128409"/>
                </a:lnTo>
                <a:lnTo>
                  <a:pt x="3179000" y="121373"/>
                </a:lnTo>
                <a:lnTo>
                  <a:pt x="3171825" y="119062"/>
                </a:lnTo>
                <a:lnTo>
                  <a:pt x="3165830" y="119659"/>
                </a:lnTo>
                <a:lnTo>
                  <a:pt x="3140964" y="159385"/>
                </a:lnTo>
                <a:lnTo>
                  <a:pt x="3139821" y="178587"/>
                </a:lnTo>
                <a:lnTo>
                  <a:pt x="3137827" y="202387"/>
                </a:lnTo>
                <a:lnTo>
                  <a:pt x="3136392" y="232460"/>
                </a:lnTo>
                <a:lnTo>
                  <a:pt x="3135541" y="268820"/>
                </a:lnTo>
                <a:lnTo>
                  <a:pt x="3135249" y="311467"/>
                </a:lnTo>
                <a:lnTo>
                  <a:pt x="3135820" y="356971"/>
                </a:lnTo>
                <a:lnTo>
                  <a:pt x="3137535" y="392747"/>
                </a:lnTo>
                <a:lnTo>
                  <a:pt x="3140392" y="418795"/>
                </a:lnTo>
                <a:lnTo>
                  <a:pt x="3144393" y="435102"/>
                </a:lnTo>
                <a:lnTo>
                  <a:pt x="3187166" y="435102"/>
                </a:lnTo>
                <a:lnTo>
                  <a:pt x="3187166" y="259549"/>
                </a:lnTo>
                <a:lnTo>
                  <a:pt x="3193211" y="246964"/>
                </a:lnTo>
                <a:lnTo>
                  <a:pt x="3221875" y="221754"/>
                </a:lnTo>
                <a:lnTo>
                  <a:pt x="3270453" y="199059"/>
                </a:lnTo>
                <a:lnTo>
                  <a:pt x="3318751" y="182854"/>
                </a:lnTo>
                <a:lnTo>
                  <a:pt x="3359569" y="177063"/>
                </a:lnTo>
                <a:lnTo>
                  <a:pt x="3373285" y="177063"/>
                </a:lnTo>
                <a:lnTo>
                  <a:pt x="3377857" y="180111"/>
                </a:lnTo>
                <a:lnTo>
                  <a:pt x="3374809" y="186207"/>
                </a:lnTo>
                <a:lnTo>
                  <a:pt x="3378568" y="207124"/>
                </a:lnTo>
                <a:lnTo>
                  <a:pt x="3380905" y="233032"/>
                </a:lnTo>
                <a:lnTo>
                  <a:pt x="3382086" y="263791"/>
                </a:lnTo>
                <a:lnTo>
                  <a:pt x="3382429" y="299275"/>
                </a:lnTo>
                <a:lnTo>
                  <a:pt x="3382429" y="387756"/>
                </a:lnTo>
                <a:lnTo>
                  <a:pt x="3383610" y="401510"/>
                </a:lnTo>
                <a:lnTo>
                  <a:pt x="3385096" y="415099"/>
                </a:lnTo>
                <a:lnTo>
                  <a:pt x="3387140" y="428396"/>
                </a:lnTo>
                <a:lnTo>
                  <a:pt x="3390049" y="441286"/>
                </a:lnTo>
                <a:lnTo>
                  <a:pt x="3397669" y="441286"/>
                </a:lnTo>
                <a:lnTo>
                  <a:pt x="3402241" y="442810"/>
                </a:lnTo>
                <a:lnTo>
                  <a:pt x="3406813" y="442810"/>
                </a:lnTo>
                <a:lnTo>
                  <a:pt x="3411385" y="444334"/>
                </a:lnTo>
                <a:lnTo>
                  <a:pt x="3414433" y="444334"/>
                </a:lnTo>
                <a:lnTo>
                  <a:pt x="3414433" y="445858"/>
                </a:lnTo>
                <a:lnTo>
                  <a:pt x="3417481" y="445858"/>
                </a:lnTo>
                <a:lnTo>
                  <a:pt x="3420529" y="444334"/>
                </a:lnTo>
                <a:lnTo>
                  <a:pt x="3425101" y="441286"/>
                </a:lnTo>
                <a:lnTo>
                  <a:pt x="3424859" y="427520"/>
                </a:lnTo>
                <a:lnTo>
                  <a:pt x="3423805" y="400011"/>
                </a:lnTo>
                <a:lnTo>
                  <a:pt x="3423577" y="386232"/>
                </a:lnTo>
                <a:lnTo>
                  <a:pt x="3425101" y="335851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6" name="Google Shape;686;p8"/>
          <p:cNvSpPr/>
          <p:nvPr/>
        </p:nvSpPr>
        <p:spPr>
          <a:xfrm>
            <a:off x="3494621" y="2837027"/>
            <a:ext cx="1130935" cy="462915"/>
          </a:xfrm>
          <a:custGeom>
            <a:rect b="b" l="l" r="r" t="t"/>
            <a:pathLst>
              <a:path extrusionOk="0" h="462914" w="1130935">
                <a:moveTo>
                  <a:pt x="428726" y="161823"/>
                </a:moveTo>
                <a:lnTo>
                  <a:pt x="427558" y="151828"/>
                </a:lnTo>
                <a:lnTo>
                  <a:pt x="423964" y="144678"/>
                </a:lnTo>
                <a:lnTo>
                  <a:pt x="417791" y="140398"/>
                </a:lnTo>
                <a:lnTo>
                  <a:pt x="408914" y="138963"/>
                </a:lnTo>
                <a:lnTo>
                  <a:pt x="396722" y="138963"/>
                </a:lnTo>
                <a:lnTo>
                  <a:pt x="384530" y="142011"/>
                </a:lnTo>
                <a:lnTo>
                  <a:pt x="378434" y="142011"/>
                </a:lnTo>
                <a:lnTo>
                  <a:pt x="375386" y="140487"/>
                </a:lnTo>
                <a:lnTo>
                  <a:pt x="367296" y="141630"/>
                </a:lnTo>
                <a:lnTo>
                  <a:pt x="358762" y="142773"/>
                </a:lnTo>
                <a:lnTo>
                  <a:pt x="349364" y="143916"/>
                </a:lnTo>
                <a:lnTo>
                  <a:pt x="338709" y="145059"/>
                </a:lnTo>
                <a:lnTo>
                  <a:pt x="324726" y="147662"/>
                </a:lnTo>
                <a:lnTo>
                  <a:pt x="303453" y="150964"/>
                </a:lnTo>
                <a:lnTo>
                  <a:pt x="239547" y="160299"/>
                </a:lnTo>
                <a:lnTo>
                  <a:pt x="204990" y="165468"/>
                </a:lnTo>
                <a:lnTo>
                  <a:pt x="162102" y="172986"/>
                </a:lnTo>
                <a:lnTo>
                  <a:pt x="127533" y="199428"/>
                </a:lnTo>
                <a:lnTo>
                  <a:pt x="126682" y="204597"/>
                </a:lnTo>
                <a:lnTo>
                  <a:pt x="126682" y="207645"/>
                </a:lnTo>
                <a:lnTo>
                  <a:pt x="128206" y="210693"/>
                </a:lnTo>
                <a:lnTo>
                  <a:pt x="137350" y="215265"/>
                </a:lnTo>
                <a:lnTo>
                  <a:pt x="138874" y="216789"/>
                </a:lnTo>
                <a:lnTo>
                  <a:pt x="164731" y="211353"/>
                </a:lnTo>
                <a:lnTo>
                  <a:pt x="189496" y="206286"/>
                </a:lnTo>
                <a:lnTo>
                  <a:pt x="221259" y="200025"/>
                </a:lnTo>
                <a:lnTo>
                  <a:pt x="253263" y="193167"/>
                </a:lnTo>
                <a:lnTo>
                  <a:pt x="278879" y="188404"/>
                </a:lnTo>
                <a:lnTo>
                  <a:pt x="298081" y="185661"/>
                </a:lnTo>
                <a:lnTo>
                  <a:pt x="311277" y="184785"/>
                </a:lnTo>
                <a:lnTo>
                  <a:pt x="311277" y="279463"/>
                </a:lnTo>
                <a:lnTo>
                  <a:pt x="290055" y="316763"/>
                </a:lnTo>
                <a:lnTo>
                  <a:pt x="242595" y="348132"/>
                </a:lnTo>
                <a:lnTo>
                  <a:pt x="187502" y="371424"/>
                </a:lnTo>
                <a:lnTo>
                  <a:pt x="144970" y="378714"/>
                </a:lnTo>
                <a:lnTo>
                  <a:pt x="126161" y="377291"/>
                </a:lnTo>
                <a:lnTo>
                  <a:pt x="79336" y="357276"/>
                </a:lnTo>
                <a:lnTo>
                  <a:pt x="55130" y="308762"/>
                </a:lnTo>
                <a:lnTo>
                  <a:pt x="53428" y="285559"/>
                </a:lnTo>
                <a:lnTo>
                  <a:pt x="54571" y="260604"/>
                </a:lnTo>
                <a:lnTo>
                  <a:pt x="63715" y="211874"/>
                </a:lnTo>
                <a:lnTo>
                  <a:pt x="82638" y="164604"/>
                </a:lnTo>
                <a:lnTo>
                  <a:pt x="109093" y="122758"/>
                </a:lnTo>
                <a:lnTo>
                  <a:pt x="142024" y="86639"/>
                </a:lnTo>
                <a:lnTo>
                  <a:pt x="180924" y="58521"/>
                </a:lnTo>
                <a:lnTo>
                  <a:pt x="226148" y="37299"/>
                </a:lnTo>
                <a:lnTo>
                  <a:pt x="274815" y="25184"/>
                </a:lnTo>
                <a:lnTo>
                  <a:pt x="300609" y="22860"/>
                </a:lnTo>
                <a:lnTo>
                  <a:pt x="299745" y="12852"/>
                </a:lnTo>
                <a:lnTo>
                  <a:pt x="294894" y="5715"/>
                </a:lnTo>
                <a:lnTo>
                  <a:pt x="286029" y="1422"/>
                </a:lnTo>
                <a:lnTo>
                  <a:pt x="273177" y="0"/>
                </a:lnTo>
                <a:lnTo>
                  <a:pt x="253263" y="0"/>
                </a:lnTo>
                <a:lnTo>
                  <a:pt x="198018" y="6870"/>
                </a:lnTo>
                <a:lnTo>
                  <a:pt x="149542" y="27520"/>
                </a:lnTo>
                <a:lnTo>
                  <a:pt x="108051" y="56667"/>
                </a:lnTo>
                <a:lnTo>
                  <a:pt x="72872" y="93700"/>
                </a:lnTo>
                <a:lnTo>
                  <a:pt x="44005" y="138493"/>
                </a:lnTo>
                <a:lnTo>
                  <a:pt x="21424" y="190881"/>
                </a:lnTo>
                <a:lnTo>
                  <a:pt x="6718" y="244119"/>
                </a:lnTo>
                <a:lnTo>
                  <a:pt x="0" y="296227"/>
                </a:lnTo>
                <a:lnTo>
                  <a:pt x="2298" y="319925"/>
                </a:lnTo>
                <a:lnTo>
                  <a:pt x="20650" y="363867"/>
                </a:lnTo>
                <a:lnTo>
                  <a:pt x="53428" y="397294"/>
                </a:lnTo>
                <a:lnTo>
                  <a:pt x="99288" y="417576"/>
                </a:lnTo>
                <a:lnTo>
                  <a:pt x="123634" y="419862"/>
                </a:lnTo>
                <a:lnTo>
                  <a:pt x="145110" y="418096"/>
                </a:lnTo>
                <a:lnTo>
                  <a:pt x="193789" y="403148"/>
                </a:lnTo>
                <a:lnTo>
                  <a:pt x="235216" y="380796"/>
                </a:lnTo>
                <a:lnTo>
                  <a:pt x="277456" y="353301"/>
                </a:lnTo>
                <a:lnTo>
                  <a:pt x="305181" y="334416"/>
                </a:lnTo>
                <a:lnTo>
                  <a:pt x="305181" y="451954"/>
                </a:lnTo>
                <a:lnTo>
                  <a:pt x="308229" y="459574"/>
                </a:lnTo>
                <a:lnTo>
                  <a:pt x="311277" y="461098"/>
                </a:lnTo>
                <a:lnTo>
                  <a:pt x="314325" y="462622"/>
                </a:lnTo>
                <a:lnTo>
                  <a:pt x="326517" y="462622"/>
                </a:lnTo>
                <a:lnTo>
                  <a:pt x="335661" y="462038"/>
                </a:lnTo>
                <a:lnTo>
                  <a:pt x="344817" y="460146"/>
                </a:lnTo>
                <a:lnTo>
                  <a:pt x="353987" y="456844"/>
                </a:lnTo>
                <a:lnTo>
                  <a:pt x="363194" y="451954"/>
                </a:lnTo>
                <a:lnTo>
                  <a:pt x="363194" y="332892"/>
                </a:lnTo>
                <a:lnTo>
                  <a:pt x="363804" y="282435"/>
                </a:lnTo>
                <a:lnTo>
                  <a:pt x="365861" y="240868"/>
                </a:lnTo>
                <a:lnTo>
                  <a:pt x="369620" y="207899"/>
                </a:lnTo>
                <a:lnTo>
                  <a:pt x="375386" y="183261"/>
                </a:lnTo>
                <a:lnTo>
                  <a:pt x="428726" y="161823"/>
                </a:lnTo>
                <a:close/>
              </a:path>
              <a:path extrusionOk="0" h="462914" w="1130935">
                <a:moveTo>
                  <a:pt x="794854" y="140487"/>
                </a:moveTo>
                <a:lnTo>
                  <a:pt x="793330" y="132867"/>
                </a:lnTo>
                <a:lnTo>
                  <a:pt x="788758" y="126771"/>
                </a:lnTo>
                <a:lnTo>
                  <a:pt x="781138" y="119062"/>
                </a:lnTo>
                <a:lnTo>
                  <a:pt x="736942" y="119062"/>
                </a:lnTo>
                <a:lnTo>
                  <a:pt x="688251" y="122174"/>
                </a:lnTo>
                <a:lnTo>
                  <a:pt x="642835" y="131445"/>
                </a:lnTo>
                <a:lnTo>
                  <a:pt x="600710" y="146799"/>
                </a:lnTo>
                <a:lnTo>
                  <a:pt x="561886" y="168160"/>
                </a:lnTo>
                <a:lnTo>
                  <a:pt x="526351" y="195453"/>
                </a:lnTo>
                <a:lnTo>
                  <a:pt x="524827" y="190881"/>
                </a:lnTo>
                <a:lnTo>
                  <a:pt x="523303" y="184785"/>
                </a:lnTo>
                <a:lnTo>
                  <a:pt x="523303" y="175641"/>
                </a:lnTo>
                <a:lnTo>
                  <a:pt x="520827" y="161074"/>
                </a:lnTo>
                <a:lnTo>
                  <a:pt x="505015" y="120586"/>
                </a:lnTo>
                <a:lnTo>
                  <a:pt x="492823" y="109918"/>
                </a:lnTo>
                <a:lnTo>
                  <a:pt x="483679" y="109918"/>
                </a:lnTo>
                <a:lnTo>
                  <a:pt x="473671" y="110794"/>
                </a:lnTo>
                <a:lnTo>
                  <a:pt x="466534" y="113550"/>
                </a:lnTo>
                <a:lnTo>
                  <a:pt x="462241" y="118313"/>
                </a:lnTo>
                <a:lnTo>
                  <a:pt x="460819" y="125247"/>
                </a:lnTo>
                <a:lnTo>
                  <a:pt x="462483" y="142392"/>
                </a:lnTo>
                <a:lnTo>
                  <a:pt x="468109" y="189839"/>
                </a:lnTo>
                <a:lnTo>
                  <a:pt x="471487" y="219837"/>
                </a:lnTo>
                <a:lnTo>
                  <a:pt x="472871" y="234772"/>
                </a:lnTo>
                <a:lnTo>
                  <a:pt x="476199" y="265188"/>
                </a:lnTo>
                <a:lnTo>
                  <a:pt x="477583" y="280987"/>
                </a:lnTo>
                <a:lnTo>
                  <a:pt x="479628" y="295579"/>
                </a:lnTo>
                <a:lnTo>
                  <a:pt x="483158" y="323672"/>
                </a:lnTo>
                <a:lnTo>
                  <a:pt x="485203" y="337464"/>
                </a:lnTo>
                <a:lnTo>
                  <a:pt x="488632" y="371373"/>
                </a:lnTo>
                <a:lnTo>
                  <a:pt x="491299" y="392430"/>
                </a:lnTo>
                <a:lnTo>
                  <a:pt x="491299" y="400050"/>
                </a:lnTo>
                <a:lnTo>
                  <a:pt x="492823" y="403098"/>
                </a:lnTo>
                <a:lnTo>
                  <a:pt x="495871" y="412242"/>
                </a:lnTo>
                <a:lnTo>
                  <a:pt x="498919" y="419862"/>
                </a:lnTo>
                <a:lnTo>
                  <a:pt x="505015" y="426046"/>
                </a:lnTo>
                <a:lnTo>
                  <a:pt x="508063" y="427570"/>
                </a:lnTo>
                <a:lnTo>
                  <a:pt x="520255" y="427570"/>
                </a:lnTo>
                <a:lnTo>
                  <a:pt x="526351" y="426046"/>
                </a:lnTo>
                <a:lnTo>
                  <a:pt x="530923" y="422910"/>
                </a:lnTo>
                <a:lnTo>
                  <a:pt x="547776" y="422910"/>
                </a:lnTo>
                <a:lnTo>
                  <a:pt x="543928" y="376796"/>
                </a:lnTo>
                <a:lnTo>
                  <a:pt x="538568" y="346951"/>
                </a:lnTo>
                <a:lnTo>
                  <a:pt x="536155" y="334035"/>
                </a:lnTo>
                <a:lnTo>
                  <a:pt x="534619" y="322808"/>
                </a:lnTo>
                <a:lnTo>
                  <a:pt x="534060" y="312991"/>
                </a:lnTo>
                <a:lnTo>
                  <a:pt x="534060" y="291655"/>
                </a:lnTo>
                <a:lnTo>
                  <a:pt x="544728" y="250405"/>
                </a:lnTo>
                <a:lnTo>
                  <a:pt x="579221" y="211277"/>
                </a:lnTo>
                <a:lnTo>
                  <a:pt x="633222" y="180213"/>
                </a:lnTo>
                <a:lnTo>
                  <a:pt x="687870" y="167259"/>
                </a:lnTo>
                <a:lnTo>
                  <a:pt x="707898" y="166395"/>
                </a:lnTo>
                <a:lnTo>
                  <a:pt x="727913" y="167551"/>
                </a:lnTo>
                <a:lnTo>
                  <a:pt x="746467" y="170980"/>
                </a:lnTo>
                <a:lnTo>
                  <a:pt x="763282" y="176733"/>
                </a:lnTo>
                <a:lnTo>
                  <a:pt x="778090" y="184785"/>
                </a:lnTo>
                <a:lnTo>
                  <a:pt x="785215" y="181648"/>
                </a:lnTo>
                <a:lnTo>
                  <a:pt x="790473" y="174637"/>
                </a:lnTo>
                <a:lnTo>
                  <a:pt x="793737" y="163918"/>
                </a:lnTo>
                <a:lnTo>
                  <a:pt x="794854" y="149631"/>
                </a:lnTo>
                <a:lnTo>
                  <a:pt x="794854" y="140487"/>
                </a:lnTo>
                <a:close/>
              </a:path>
              <a:path extrusionOk="0" h="462914" w="1130935">
                <a:moveTo>
                  <a:pt x="1130528" y="416814"/>
                </a:moveTo>
                <a:lnTo>
                  <a:pt x="1127404" y="403720"/>
                </a:lnTo>
                <a:lnTo>
                  <a:pt x="1125004" y="389750"/>
                </a:lnTo>
                <a:lnTo>
                  <a:pt x="1123454" y="375196"/>
                </a:lnTo>
                <a:lnTo>
                  <a:pt x="1122908" y="360324"/>
                </a:lnTo>
                <a:lnTo>
                  <a:pt x="1121778" y="342620"/>
                </a:lnTo>
                <a:lnTo>
                  <a:pt x="1120813" y="321602"/>
                </a:lnTo>
                <a:lnTo>
                  <a:pt x="1120114" y="297421"/>
                </a:lnTo>
                <a:lnTo>
                  <a:pt x="1119860" y="270217"/>
                </a:lnTo>
                <a:lnTo>
                  <a:pt x="1118400" y="243090"/>
                </a:lnTo>
                <a:lnTo>
                  <a:pt x="1113205" y="197916"/>
                </a:lnTo>
                <a:lnTo>
                  <a:pt x="1100899" y="158153"/>
                </a:lnTo>
                <a:lnTo>
                  <a:pt x="1075715" y="132969"/>
                </a:lnTo>
                <a:lnTo>
                  <a:pt x="1075651" y="213741"/>
                </a:lnTo>
                <a:lnTo>
                  <a:pt x="1074496" y="227850"/>
                </a:lnTo>
                <a:lnTo>
                  <a:pt x="1055751" y="276415"/>
                </a:lnTo>
                <a:lnTo>
                  <a:pt x="1028534" y="313740"/>
                </a:lnTo>
                <a:lnTo>
                  <a:pt x="991031" y="348195"/>
                </a:lnTo>
                <a:lnTo>
                  <a:pt x="935494" y="374650"/>
                </a:lnTo>
                <a:lnTo>
                  <a:pt x="906297" y="378714"/>
                </a:lnTo>
                <a:lnTo>
                  <a:pt x="887361" y="373265"/>
                </a:lnTo>
                <a:lnTo>
                  <a:pt x="874026" y="363804"/>
                </a:lnTo>
                <a:lnTo>
                  <a:pt x="866127" y="350342"/>
                </a:lnTo>
                <a:lnTo>
                  <a:pt x="863536" y="332892"/>
                </a:lnTo>
                <a:lnTo>
                  <a:pt x="864984" y="317677"/>
                </a:lnTo>
                <a:lnTo>
                  <a:pt x="888009" y="267169"/>
                </a:lnTo>
                <a:lnTo>
                  <a:pt x="918667" y="231343"/>
                </a:lnTo>
                <a:lnTo>
                  <a:pt x="956678" y="201358"/>
                </a:lnTo>
                <a:lnTo>
                  <a:pt x="1006424" y="178498"/>
                </a:lnTo>
                <a:lnTo>
                  <a:pt x="1029843" y="175641"/>
                </a:lnTo>
                <a:lnTo>
                  <a:pt x="1039723" y="175755"/>
                </a:lnTo>
                <a:lnTo>
                  <a:pt x="1055039" y="178168"/>
                </a:lnTo>
                <a:lnTo>
                  <a:pt x="1066507" y="185547"/>
                </a:lnTo>
                <a:lnTo>
                  <a:pt x="1073365" y="197497"/>
                </a:lnTo>
                <a:lnTo>
                  <a:pt x="1075651" y="213741"/>
                </a:lnTo>
                <a:lnTo>
                  <a:pt x="1075651" y="132969"/>
                </a:lnTo>
                <a:lnTo>
                  <a:pt x="1058799" y="129819"/>
                </a:lnTo>
                <a:lnTo>
                  <a:pt x="1052817" y="128943"/>
                </a:lnTo>
                <a:lnTo>
                  <a:pt x="1046416" y="128485"/>
                </a:lnTo>
                <a:lnTo>
                  <a:pt x="1039723" y="128320"/>
                </a:lnTo>
                <a:lnTo>
                  <a:pt x="1025740" y="128346"/>
                </a:lnTo>
                <a:lnTo>
                  <a:pt x="971689" y="140500"/>
                </a:lnTo>
                <a:lnTo>
                  <a:pt x="916787" y="172542"/>
                </a:lnTo>
                <a:lnTo>
                  <a:pt x="878979" y="207187"/>
                </a:lnTo>
                <a:lnTo>
                  <a:pt x="848296" y="245833"/>
                </a:lnTo>
                <a:lnTo>
                  <a:pt x="829437" y="285140"/>
                </a:lnTo>
                <a:lnTo>
                  <a:pt x="819645" y="328269"/>
                </a:lnTo>
                <a:lnTo>
                  <a:pt x="819340" y="335940"/>
                </a:lnTo>
                <a:lnTo>
                  <a:pt x="819365" y="342785"/>
                </a:lnTo>
                <a:lnTo>
                  <a:pt x="827341" y="383844"/>
                </a:lnTo>
                <a:lnTo>
                  <a:pt x="860488" y="407670"/>
                </a:lnTo>
                <a:lnTo>
                  <a:pt x="863536" y="408279"/>
                </a:lnTo>
                <a:lnTo>
                  <a:pt x="875728" y="410718"/>
                </a:lnTo>
                <a:lnTo>
                  <a:pt x="883348" y="410718"/>
                </a:lnTo>
                <a:lnTo>
                  <a:pt x="889533" y="412242"/>
                </a:lnTo>
                <a:lnTo>
                  <a:pt x="918667" y="412127"/>
                </a:lnTo>
                <a:lnTo>
                  <a:pt x="987920" y="395033"/>
                </a:lnTo>
                <a:lnTo>
                  <a:pt x="1022413" y="375221"/>
                </a:lnTo>
                <a:lnTo>
                  <a:pt x="1052626" y="347967"/>
                </a:lnTo>
                <a:lnTo>
                  <a:pt x="1075651" y="317080"/>
                </a:lnTo>
                <a:lnTo>
                  <a:pt x="1078712" y="312991"/>
                </a:lnTo>
                <a:lnTo>
                  <a:pt x="1080973" y="323646"/>
                </a:lnTo>
                <a:lnTo>
                  <a:pt x="1083094" y="334987"/>
                </a:lnTo>
                <a:lnTo>
                  <a:pt x="1084922" y="347167"/>
                </a:lnTo>
                <a:lnTo>
                  <a:pt x="1086332" y="360324"/>
                </a:lnTo>
                <a:lnTo>
                  <a:pt x="1087234" y="366318"/>
                </a:lnTo>
                <a:lnTo>
                  <a:pt x="1088466" y="379488"/>
                </a:lnTo>
                <a:lnTo>
                  <a:pt x="1089380" y="386334"/>
                </a:lnTo>
                <a:lnTo>
                  <a:pt x="1089634" y="393458"/>
                </a:lnTo>
                <a:lnTo>
                  <a:pt x="1090333" y="401002"/>
                </a:lnTo>
                <a:lnTo>
                  <a:pt x="1091298" y="408838"/>
                </a:lnTo>
                <a:lnTo>
                  <a:pt x="1092428" y="416814"/>
                </a:lnTo>
                <a:lnTo>
                  <a:pt x="1130528" y="416814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7" name="Google Shape;687;p8"/>
          <p:cNvSpPr/>
          <p:nvPr/>
        </p:nvSpPr>
        <p:spPr>
          <a:xfrm>
            <a:off x="4677054" y="2826359"/>
            <a:ext cx="964565" cy="678180"/>
          </a:xfrm>
          <a:custGeom>
            <a:rect b="b" l="l" r="r" t="t"/>
            <a:pathLst>
              <a:path extrusionOk="0" h="678179" w="964564">
                <a:moveTo>
                  <a:pt x="312712" y="227457"/>
                </a:moveTo>
                <a:lnTo>
                  <a:pt x="300520" y="184683"/>
                </a:lnTo>
                <a:lnTo>
                  <a:pt x="263944" y="154952"/>
                </a:lnTo>
                <a:lnTo>
                  <a:pt x="263944" y="247357"/>
                </a:lnTo>
                <a:lnTo>
                  <a:pt x="261937" y="263359"/>
                </a:lnTo>
                <a:lnTo>
                  <a:pt x="231838" y="309943"/>
                </a:lnTo>
                <a:lnTo>
                  <a:pt x="199288" y="334860"/>
                </a:lnTo>
                <a:lnTo>
                  <a:pt x="156718" y="356895"/>
                </a:lnTo>
                <a:lnTo>
                  <a:pt x="104419" y="376085"/>
                </a:lnTo>
                <a:lnTo>
                  <a:pt x="42672" y="392430"/>
                </a:lnTo>
                <a:lnTo>
                  <a:pt x="42672" y="276313"/>
                </a:lnTo>
                <a:lnTo>
                  <a:pt x="54864" y="235077"/>
                </a:lnTo>
                <a:lnTo>
                  <a:pt x="87718" y="205359"/>
                </a:lnTo>
                <a:lnTo>
                  <a:pt x="134213" y="189357"/>
                </a:lnTo>
                <a:lnTo>
                  <a:pt x="183070" y="184683"/>
                </a:lnTo>
                <a:lnTo>
                  <a:pt x="195364" y="185305"/>
                </a:lnTo>
                <a:lnTo>
                  <a:pt x="243967" y="205473"/>
                </a:lnTo>
                <a:lnTo>
                  <a:pt x="263944" y="247357"/>
                </a:lnTo>
                <a:lnTo>
                  <a:pt x="263944" y="154952"/>
                </a:lnTo>
                <a:lnTo>
                  <a:pt x="259549" y="152488"/>
                </a:lnTo>
                <a:lnTo>
                  <a:pt x="229108" y="144614"/>
                </a:lnTo>
                <a:lnTo>
                  <a:pt x="192214" y="142011"/>
                </a:lnTo>
                <a:lnTo>
                  <a:pt x="158737" y="143992"/>
                </a:lnTo>
                <a:lnTo>
                  <a:pt x="122237" y="149821"/>
                </a:lnTo>
                <a:lnTo>
                  <a:pt x="82575" y="159372"/>
                </a:lnTo>
                <a:lnTo>
                  <a:pt x="39624" y="172491"/>
                </a:lnTo>
                <a:lnTo>
                  <a:pt x="38100" y="164871"/>
                </a:lnTo>
                <a:lnTo>
                  <a:pt x="35052" y="158775"/>
                </a:lnTo>
                <a:lnTo>
                  <a:pt x="32004" y="155727"/>
                </a:lnTo>
                <a:lnTo>
                  <a:pt x="27432" y="152679"/>
                </a:lnTo>
                <a:lnTo>
                  <a:pt x="22860" y="151155"/>
                </a:lnTo>
                <a:lnTo>
                  <a:pt x="9144" y="151155"/>
                </a:lnTo>
                <a:lnTo>
                  <a:pt x="4572" y="154203"/>
                </a:lnTo>
                <a:lnTo>
                  <a:pt x="0" y="158775"/>
                </a:lnTo>
                <a:lnTo>
                  <a:pt x="10668" y="677887"/>
                </a:lnTo>
                <a:lnTo>
                  <a:pt x="16764" y="677887"/>
                </a:lnTo>
                <a:lnTo>
                  <a:pt x="25336" y="677557"/>
                </a:lnTo>
                <a:lnTo>
                  <a:pt x="32766" y="676363"/>
                </a:lnTo>
                <a:lnTo>
                  <a:pt x="39052" y="674039"/>
                </a:lnTo>
                <a:lnTo>
                  <a:pt x="42672" y="671385"/>
                </a:lnTo>
                <a:lnTo>
                  <a:pt x="44196" y="670267"/>
                </a:lnTo>
                <a:lnTo>
                  <a:pt x="48768" y="665695"/>
                </a:lnTo>
                <a:lnTo>
                  <a:pt x="49072" y="665391"/>
                </a:lnTo>
                <a:lnTo>
                  <a:pt x="52387" y="659790"/>
                </a:lnTo>
                <a:lnTo>
                  <a:pt x="54267" y="653338"/>
                </a:lnTo>
                <a:lnTo>
                  <a:pt x="54864" y="645883"/>
                </a:lnTo>
                <a:lnTo>
                  <a:pt x="54864" y="639787"/>
                </a:lnTo>
                <a:lnTo>
                  <a:pt x="53340" y="635215"/>
                </a:lnTo>
                <a:lnTo>
                  <a:pt x="53073" y="628256"/>
                </a:lnTo>
                <a:lnTo>
                  <a:pt x="50292" y="577113"/>
                </a:lnTo>
                <a:lnTo>
                  <a:pt x="50292" y="535965"/>
                </a:lnTo>
                <a:lnTo>
                  <a:pt x="50266" y="524776"/>
                </a:lnTo>
                <a:lnTo>
                  <a:pt x="50101" y="514172"/>
                </a:lnTo>
                <a:lnTo>
                  <a:pt x="49644" y="504164"/>
                </a:lnTo>
                <a:lnTo>
                  <a:pt x="48768" y="494728"/>
                </a:lnTo>
                <a:lnTo>
                  <a:pt x="48768" y="436714"/>
                </a:lnTo>
                <a:lnTo>
                  <a:pt x="102590" y="425780"/>
                </a:lnTo>
                <a:lnTo>
                  <a:pt x="151968" y="409003"/>
                </a:lnTo>
                <a:lnTo>
                  <a:pt x="197078" y="386219"/>
                </a:lnTo>
                <a:lnTo>
                  <a:pt x="238036" y="357276"/>
                </a:lnTo>
                <a:lnTo>
                  <a:pt x="263944" y="332308"/>
                </a:lnTo>
                <a:lnTo>
                  <a:pt x="268897" y="327139"/>
                </a:lnTo>
                <a:lnTo>
                  <a:pt x="292900" y="294703"/>
                </a:lnTo>
                <a:lnTo>
                  <a:pt x="311327" y="243776"/>
                </a:lnTo>
                <a:lnTo>
                  <a:pt x="312712" y="227457"/>
                </a:lnTo>
                <a:close/>
              </a:path>
              <a:path extrusionOk="0" h="678179" w="964564">
                <a:moveTo>
                  <a:pt x="648360" y="422910"/>
                </a:moveTo>
                <a:lnTo>
                  <a:pt x="643788" y="378460"/>
                </a:lnTo>
                <a:lnTo>
                  <a:pt x="639216" y="314515"/>
                </a:lnTo>
                <a:lnTo>
                  <a:pt x="638962" y="303631"/>
                </a:lnTo>
                <a:lnTo>
                  <a:pt x="638263" y="293738"/>
                </a:lnTo>
                <a:lnTo>
                  <a:pt x="637298" y="284683"/>
                </a:lnTo>
                <a:lnTo>
                  <a:pt x="636168" y="276313"/>
                </a:lnTo>
                <a:lnTo>
                  <a:pt x="635622" y="267462"/>
                </a:lnTo>
                <a:lnTo>
                  <a:pt x="618553" y="229920"/>
                </a:lnTo>
                <a:lnTo>
                  <a:pt x="586511" y="203504"/>
                </a:lnTo>
                <a:lnTo>
                  <a:pt x="542544" y="188214"/>
                </a:lnTo>
                <a:lnTo>
                  <a:pt x="521779" y="187833"/>
                </a:lnTo>
                <a:lnTo>
                  <a:pt x="491121" y="190144"/>
                </a:lnTo>
                <a:lnTo>
                  <a:pt x="460908" y="197167"/>
                </a:lnTo>
                <a:lnTo>
                  <a:pt x="430987" y="209054"/>
                </a:lnTo>
                <a:lnTo>
                  <a:pt x="401193" y="225933"/>
                </a:lnTo>
                <a:lnTo>
                  <a:pt x="399186" y="209296"/>
                </a:lnTo>
                <a:lnTo>
                  <a:pt x="397764" y="188925"/>
                </a:lnTo>
                <a:lnTo>
                  <a:pt x="396900" y="164553"/>
                </a:lnTo>
                <a:lnTo>
                  <a:pt x="396621" y="135915"/>
                </a:lnTo>
                <a:lnTo>
                  <a:pt x="399669" y="28956"/>
                </a:lnTo>
                <a:lnTo>
                  <a:pt x="398145" y="24384"/>
                </a:lnTo>
                <a:lnTo>
                  <a:pt x="395097" y="18288"/>
                </a:lnTo>
                <a:lnTo>
                  <a:pt x="390525" y="10668"/>
                </a:lnTo>
                <a:lnTo>
                  <a:pt x="384429" y="3048"/>
                </a:lnTo>
                <a:lnTo>
                  <a:pt x="376809" y="0"/>
                </a:lnTo>
                <a:lnTo>
                  <a:pt x="358521" y="0"/>
                </a:lnTo>
                <a:lnTo>
                  <a:pt x="344424" y="47879"/>
                </a:lnTo>
                <a:lnTo>
                  <a:pt x="343281" y="87058"/>
                </a:lnTo>
                <a:lnTo>
                  <a:pt x="343547" y="108788"/>
                </a:lnTo>
                <a:lnTo>
                  <a:pt x="344233" y="132842"/>
                </a:lnTo>
                <a:lnTo>
                  <a:pt x="348424" y="238175"/>
                </a:lnTo>
                <a:lnTo>
                  <a:pt x="349110" y="261632"/>
                </a:lnTo>
                <a:lnTo>
                  <a:pt x="349377" y="283933"/>
                </a:lnTo>
                <a:lnTo>
                  <a:pt x="350253" y="304888"/>
                </a:lnTo>
                <a:lnTo>
                  <a:pt x="350710" y="324269"/>
                </a:lnTo>
                <a:lnTo>
                  <a:pt x="350875" y="342188"/>
                </a:lnTo>
                <a:lnTo>
                  <a:pt x="350710" y="391998"/>
                </a:lnTo>
                <a:lnTo>
                  <a:pt x="350253" y="409460"/>
                </a:lnTo>
                <a:lnTo>
                  <a:pt x="349377" y="427482"/>
                </a:lnTo>
                <a:lnTo>
                  <a:pt x="399669" y="427482"/>
                </a:lnTo>
                <a:lnTo>
                  <a:pt x="405396" y="360895"/>
                </a:lnTo>
                <a:lnTo>
                  <a:pt x="413473" y="311467"/>
                </a:lnTo>
                <a:lnTo>
                  <a:pt x="433844" y="263156"/>
                </a:lnTo>
                <a:lnTo>
                  <a:pt x="464527" y="239699"/>
                </a:lnTo>
                <a:lnTo>
                  <a:pt x="491197" y="235077"/>
                </a:lnTo>
                <a:lnTo>
                  <a:pt x="507022" y="235661"/>
                </a:lnTo>
                <a:lnTo>
                  <a:pt x="544880" y="240296"/>
                </a:lnTo>
                <a:lnTo>
                  <a:pt x="582599" y="263563"/>
                </a:lnTo>
                <a:lnTo>
                  <a:pt x="591972" y="311467"/>
                </a:lnTo>
                <a:lnTo>
                  <a:pt x="594067" y="351536"/>
                </a:lnTo>
                <a:lnTo>
                  <a:pt x="595020" y="416814"/>
                </a:lnTo>
                <a:lnTo>
                  <a:pt x="596480" y="423938"/>
                </a:lnTo>
                <a:lnTo>
                  <a:pt x="600925" y="429196"/>
                </a:lnTo>
                <a:lnTo>
                  <a:pt x="608533" y="432460"/>
                </a:lnTo>
                <a:lnTo>
                  <a:pt x="619404" y="433578"/>
                </a:lnTo>
                <a:lnTo>
                  <a:pt x="629932" y="432981"/>
                </a:lnTo>
                <a:lnTo>
                  <a:pt x="638454" y="431101"/>
                </a:lnTo>
                <a:lnTo>
                  <a:pt x="644702" y="427786"/>
                </a:lnTo>
                <a:lnTo>
                  <a:pt x="648360" y="422910"/>
                </a:lnTo>
                <a:close/>
              </a:path>
              <a:path extrusionOk="0" h="678179" w="964564">
                <a:moveTo>
                  <a:pt x="964222" y="300799"/>
                </a:moveTo>
                <a:lnTo>
                  <a:pt x="959904" y="284975"/>
                </a:lnTo>
                <a:lnTo>
                  <a:pt x="946873" y="274040"/>
                </a:lnTo>
                <a:lnTo>
                  <a:pt x="924953" y="267703"/>
                </a:lnTo>
                <a:lnTo>
                  <a:pt x="894016" y="265645"/>
                </a:lnTo>
                <a:lnTo>
                  <a:pt x="874052" y="266268"/>
                </a:lnTo>
                <a:lnTo>
                  <a:pt x="850912" y="268312"/>
                </a:lnTo>
                <a:lnTo>
                  <a:pt x="824928" y="272084"/>
                </a:lnTo>
                <a:lnTo>
                  <a:pt x="796391" y="277837"/>
                </a:lnTo>
                <a:lnTo>
                  <a:pt x="749046" y="282409"/>
                </a:lnTo>
                <a:lnTo>
                  <a:pt x="737285" y="281292"/>
                </a:lnTo>
                <a:lnTo>
                  <a:pt x="729234" y="278028"/>
                </a:lnTo>
                <a:lnTo>
                  <a:pt x="724611" y="272770"/>
                </a:lnTo>
                <a:lnTo>
                  <a:pt x="723138" y="265645"/>
                </a:lnTo>
                <a:lnTo>
                  <a:pt x="725716" y="247319"/>
                </a:lnTo>
                <a:lnTo>
                  <a:pt x="764387" y="204597"/>
                </a:lnTo>
                <a:lnTo>
                  <a:pt x="808012" y="186067"/>
                </a:lnTo>
                <a:lnTo>
                  <a:pt x="862012" y="180111"/>
                </a:lnTo>
                <a:lnTo>
                  <a:pt x="885418" y="181279"/>
                </a:lnTo>
                <a:lnTo>
                  <a:pt x="907554" y="184734"/>
                </a:lnTo>
                <a:lnTo>
                  <a:pt x="928281" y="190487"/>
                </a:lnTo>
                <a:lnTo>
                  <a:pt x="947458" y="198501"/>
                </a:lnTo>
                <a:lnTo>
                  <a:pt x="947267" y="170980"/>
                </a:lnTo>
                <a:lnTo>
                  <a:pt x="946810" y="160693"/>
                </a:lnTo>
                <a:lnTo>
                  <a:pt x="945934" y="152679"/>
                </a:lnTo>
                <a:lnTo>
                  <a:pt x="942886" y="143535"/>
                </a:lnTo>
                <a:lnTo>
                  <a:pt x="938212" y="138963"/>
                </a:lnTo>
                <a:lnTo>
                  <a:pt x="927544" y="138963"/>
                </a:lnTo>
                <a:lnTo>
                  <a:pt x="908304" y="136867"/>
                </a:lnTo>
                <a:lnTo>
                  <a:pt x="898182" y="136182"/>
                </a:lnTo>
                <a:lnTo>
                  <a:pt x="887920" y="135915"/>
                </a:lnTo>
                <a:lnTo>
                  <a:pt x="854760" y="137896"/>
                </a:lnTo>
                <a:lnTo>
                  <a:pt x="789635" y="153276"/>
                </a:lnTo>
                <a:lnTo>
                  <a:pt x="745045" y="172402"/>
                </a:lnTo>
                <a:lnTo>
                  <a:pt x="712470" y="193929"/>
                </a:lnTo>
                <a:lnTo>
                  <a:pt x="702995" y="201053"/>
                </a:lnTo>
                <a:lnTo>
                  <a:pt x="676173" y="233629"/>
                </a:lnTo>
                <a:lnTo>
                  <a:pt x="669709" y="262597"/>
                </a:lnTo>
                <a:lnTo>
                  <a:pt x="671118" y="272884"/>
                </a:lnTo>
                <a:lnTo>
                  <a:pt x="704037" y="312559"/>
                </a:lnTo>
                <a:lnTo>
                  <a:pt x="749046" y="326707"/>
                </a:lnTo>
                <a:lnTo>
                  <a:pt x="783628" y="318706"/>
                </a:lnTo>
                <a:lnTo>
                  <a:pt x="813917" y="312991"/>
                </a:lnTo>
                <a:lnTo>
                  <a:pt x="839622" y="309562"/>
                </a:lnTo>
                <a:lnTo>
                  <a:pt x="860488" y="308419"/>
                </a:lnTo>
                <a:lnTo>
                  <a:pt x="877366" y="309511"/>
                </a:lnTo>
                <a:lnTo>
                  <a:pt x="889254" y="312610"/>
                </a:lnTo>
                <a:lnTo>
                  <a:pt x="896277" y="317423"/>
                </a:lnTo>
                <a:lnTo>
                  <a:pt x="898588" y="323659"/>
                </a:lnTo>
                <a:lnTo>
                  <a:pt x="896594" y="331990"/>
                </a:lnTo>
                <a:lnTo>
                  <a:pt x="866584" y="361848"/>
                </a:lnTo>
                <a:lnTo>
                  <a:pt x="811822" y="393941"/>
                </a:lnTo>
                <a:lnTo>
                  <a:pt x="744474" y="421386"/>
                </a:lnTo>
                <a:lnTo>
                  <a:pt x="747522" y="424434"/>
                </a:lnTo>
                <a:lnTo>
                  <a:pt x="750570" y="430530"/>
                </a:lnTo>
                <a:lnTo>
                  <a:pt x="753618" y="435190"/>
                </a:lnTo>
                <a:lnTo>
                  <a:pt x="756666" y="441286"/>
                </a:lnTo>
                <a:lnTo>
                  <a:pt x="761238" y="447382"/>
                </a:lnTo>
                <a:lnTo>
                  <a:pt x="764387" y="450430"/>
                </a:lnTo>
                <a:lnTo>
                  <a:pt x="767435" y="450430"/>
                </a:lnTo>
                <a:lnTo>
                  <a:pt x="814285" y="432968"/>
                </a:lnTo>
                <a:lnTo>
                  <a:pt x="856437" y="412813"/>
                </a:lnTo>
                <a:lnTo>
                  <a:pt x="893737" y="390080"/>
                </a:lnTo>
                <a:lnTo>
                  <a:pt x="926020" y="364896"/>
                </a:lnTo>
                <a:lnTo>
                  <a:pt x="954874" y="330568"/>
                </a:lnTo>
                <a:lnTo>
                  <a:pt x="961910" y="315099"/>
                </a:lnTo>
                <a:lnTo>
                  <a:pt x="964222" y="300799"/>
                </a:lnTo>
                <a:close/>
              </a:path>
            </a:pathLst>
          </a:custGeom>
          <a:solidFill>
            <a:srgbClr val="741A4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9"/>
          <p:cNvGrpSpPr/>
          <p:nvPr/>
        </p:nvGrpSpPr>
        <p:grpSpPr>
          <a:xfrm>
            <a:off x="237458" y="357364"/>
            <a:ext cx="788764" cy="308337"/>
            <a:chOff x="237458" y="357364"/>
            <a:chExt cx="788764" cy="308337"/>
          </a:xfrm>
        </p:grpSpPr>
        <p:sp>
          <p:nvSpPr>
            <p:cNvPr id="693" name="Google Shape;693;p9"/>
            <p:cNvSpPr/>
            <p:nvPr/>
          </p:nvSpPr>
          <p:spPr>
            <a:xfrm>
              <a:off x="237458" y="357364"/>
              <a:ext cx="304165" cy="307340"/>
            </a:xfrm>
            <a:custGeom>
              <a:rect b="b" l="l" r="r" t="t"/>
              <a:pathLst>
                <a:path extrusionOk="0" h="307340" w="304165">
                  <a:moveTo>
                    <a:pt x="141827" y="157687"/>
                  </a:moveTo>
                  <a:lnTo>
                    <a:pt x="141827" y="132792"/>
                  </a:lnTo>
                  <a:lnTo>
                    <a:pt x="189307" y="137125"/>
                  </a:lnTo>
                  <a:lnTo>
                    <a:pt x="228635" y="143460"/>
                  </a:lnTo>
                  <a:lnTo>
                    <a:pt x="282225" y="163272"/>
                  </a:lnTo>
                  <a:lnTo>
                    <a:pt x="303561" y="193847"/>
                  </a:lnTo>
                  <a:lnTo>
                    <a:pt x="301537" y="206220"/>
                  </a:lnTo>
                  <a:lnTo>
                    <a:pt x="295370" y="218469"/>
                  </a:lnTo>
                  <a:lnTo>
                    <a:pt x="284916" y="231003"/>
                  </a:lnTo>
                  <a:lnTo>
                    <a:pt x="270033" y="244234"/>
                  </a:lnTo>
                  <a:lnTo>
                    <a:pt x="260889" y="250135"/>
                  </a:lnTo>
                  <a:lnTo>
                    <a:pt x="260889" y="198419"/>
                  </a:lnTo>
                  <a:lnTo>
                    <a:pt x="259184" y="189608"/>
                  </a:lnTo>
                  <a:lnTo>
                    <a:pt x="218883" y="164288"/>
                  </a:lnTo>
                  <a:lnTo>
                    <a:pt x="180022" y="158015"/>
                  </a:lnTo>
                  <a:lnTo>
                    <a:pt x="157067" y="157176"/>
                  </a:lnTo>
                  <a:lnTo>
                    <a:pt x="141827" y="157687"/>
                  </a:lnTo>
                  <a:close/>
                </a:path>
                <a:path extrusionOk="0" h="307340" w="304165">
                  <a:moveTo>
                    <a:pt x="45720" y="304523"/>
                  </a:moveTo>
                  <a:lnTo>
                    <a:pt x="45720" y="169463"/>
                  </a:lnTo>
                  <a:lnTo>
                    <a:pt x="56388" y="274809"/>
                  </a:lnTo>
                  <a:lnTo>
                    <a:pt x="90424" y="271950"/>
                  </a:lnTo>
                  <a:lnTo>
                    <a:pt x="149319" y="262768"/>
                  </a:lnTo>
                  <a:lnTo>
                    <a:pt x="195333" y="250211"/>
                  </a:lnTo>
                  <a:lnTo>
                    <a:pt x="240982" y="228994"/>
                  </a:lnTo>
                  <a:lnTo>
                    <a:pt x="260889" y="198419"/>
                  </a:lnTo>
                  <a:lnTo>
                    <a:pt x="260889" y="250135"/>
                  </a:lnTo>
                  <a:lnTo>
                    <a:pt x="227278" y="269428"/>
                  </a:lnTo>
                  <a:lnTo>
                    <a:pt x="175450" y="290049"/>
                  </a:lnTo>
                  <a:lnTo>
                    <a:pt x="123539" y="302432"/>
                  </a:lnTo>
                  <a:lnTo>
                    <a:pt x="76200" y="306813"/>
                  </a:lnTo>
                  <a:lnTo>
                    <a:pt x="59626" y="306218"/>
                  </a:lnTo>
                  <a:lnTo>
                    <a:pt x="45720" y="304523"/>
                  </a:lnTo>
                  <a:close/>
                </a:path>
                <a:path extrusionOk="0" h="307340" w="304165">
                  <a:moveTo>
                    <a:pt x="0" y="22873"/>
                  </a:moveTo>
                  <a:lnTo>
                    <a:pt x="0" y="10586"/>
                  </a:lnTo>
                  <a:lnTo>
                    <a:pt x="6096" y="7538"/>
                  </a:lnTo>
                  <a:lnTo>
                    <a:pt x="16764" y="7538"/>
                  </a:lnTo>
                  <a:lnTo>
                    <a:pt x="32742" y="3775"/>
                  </a:lnTo>
                  <a:lnTo>
                    <a:pt x="48577" y="1442"/>
                  </a:lnTo>
                  <a:lnTo>
                    <a:pt x="64127" y="251"/>
                  </a:lnTo>
                  <a:lnTo>
                    <a:pt x="70620" y="108"/>
                  </a:lnTo>
                  <a:lnTo>
                    <a:pt x="97631" y="0"/>
                  </a:lnTo>
                  <a:lnTo>
                    <a:pt x="106775" y="122"/>
                  </a:lnTo>
                  <a:lnTo>
                    <a:pt x="154031" y="4871"/>
                  </a:lnTo>
                  <a:lnTo>
                    <a:pt x="199572" y="18070"/>
                  </a:lnTo>
                  <a:lnTo>
                    <a:pt x="237934" y="47257"/>
                  </a:lnTo>
                  <a:lnTo>
                    <a:pt x="239458" y="51829"/>
                  </a:lnTo>
                  <a:lnTo>
                    <a:pt x="240982" y="54877"/>
                  </a:lnTo>
                  <a:lnTo>
                    <a:pt x="240982" y="59449"/>
                  </a:lnTo>
                  <a:lnTo>
                    <a:pt x="238958" y="69815"/>
                  </a:lnTo>
                  <a:lnTo>
                    <a:pt x="232791" y="80297"/>
                  </a:lnTo>
                  <a:lnTo>
                    <a:pt x="222337" y="91047"/>
                  </a:lnTo>
                  <a:lnTo>
                    <a:pt x="207454" y="102216"/>
                  </a:lnTo>
                  <a:lnTo>
                    <a:pt x="202882" y="104992"/>
                  </a:lnTo>
                  <a:lnTo>
                    <a:pt x="202882" y="56401"/>
                  </a:lnTo>
                  <a:lnTo>
                    <a:pt x="201358" y="51829"/>
                  </a:lnTo>
                  <a:lnTo>
                    <a:pt x="166211" y="35065"/>
                  </a:lnTo>
                  <a:lnTo>
                    <a:pt x="156796" y="33487"/>
                  </a:lnTo>
                  <a:lnTo>
                    <a:pt x="141827" y="30493"/>
                  </a:lnTo>
                  <a:lnTo>
                    <a:pt x="134207" y="30493"/>
                  </a:lnTo>
                  <a:lnTo>
                    <a:pt x="125063" y="29612"/>
                  </a:lnTo>
                  <a:lnTo>
                    <a:pt x="115919" y="29160"/>
                  </a:lnTo>
                  <a:lnTo>
                    <a:pt x="111308" y="29075"/>
                  </a:lnTo>
                  <a:lnTo>
                    <a:pt x="85963" y="28989"/>
                  </a:lnTo>
                  <a:lnTo>
                    <a:pt x="70620" y="29302"/>
                  </a:lnTo>
                  <a:lnTo>
                    <a:pt x="58304" y="30493"/>
                  </a:lnTo>
                  <a:lnTo>
                    <a:pt x="50007" y="32827"/>
                  </a:lnTo>
                  <a:lnTo>
                    <a:pt x="45720" y="36589"/>
                  </a:lnTo>
                  <a:lnTo>
                    <a:pt x="41148" y="126696"/>
                  </a:lnTo>
                  <a:lnTo>
                    <a:pt x="41148" y="303631"/>
                  </a:lnTo>
                  <a:lnTo>
                    <a:pt x="29908" y="301027"/>
                  </a:lnTo>
                  <a:lnTo>
                    <a:pt x="16764" y="296145"/>
                  </a:lnTo>
                  <a:lnTo>
                    <a:pt x="15859" y="282152"/>
                  </a:lnTo>
                  <a:lnTo>
                    <a:pt x="14620" y="252988"/>
                  </a:lnTo>
                  <a:lnTo>
                    <a:pt x="13716" y="238138"/>
                  </a:lnTo>
                  <a:lnTo>
                    <a:pt x="13716" y="27445"/>
                  </a:lnTo>
                  <a:lnTo>
                    <a:pt x="7620" y="27445"/>
                  </a:lnTo>
                  <a:lnTo>
                    <a:pt x="4572" y="25921"/>
                  </a:lnTo>
                  <a:lnTo>
                    <a:pt x="1524" y="25921"/>
                  </a:lnTo>
                  <a:lnTo>
                    <a:pt x="0" y="22873"/>
                  </a:lnTo>
                  <a:close/>
                </a:path>
                <a:path extrusionOk="0" h="307340" w="304165">
                  <a:moveTo>
                    <a:pt x="41148" y="303631"/>
                  </a:moveTo>
                  <a:lnTo>
                    <a:pt x="41148" y="126696"/>
                  </a:lnTo>
                  <a:lnTo>
                    <a:pt x="62617" y="125527"/>
                  </a:lnTo>
                  <a:lnTo>
                    <a:pt x="85963" y="121921"/>
                  </a:lnTo>
                  <a:lnTo>
                    <a:pt x="138779" y="106788"/>
                  </a:lnTo>
                  <a:lnTo>
                    <a:pt x="184293" y="85571"/>
                  </a:lnTo>
                  <a:lnTo>
                    <a:pt x="193738" y="77832"/>
                  </a:lnTo>
                  <a:lnTo>
                    <a:pt x="199834" y="73260"/>
                  </a:lnTo>
                  <a:lnTo>
                    <a:pt x="202882" y="67164"/>
                  </a:lnTo>
                  <a:lnTo>
                    <a:pt x="202882" y="104992"/>
                  </a:lnTo>
                  <a:lnTo>
                    <a:pt x="194641" y="109994"/>
                  </a:lnTo>
                  <a:lnTo>
                    <a:pt x="179248" y="117504"/>
                  </a:lnTo>
                  <a:lnTo>
                    <a:pt x="161551" y="125014"/>
                  </a:lnTo>
                  <a:lnTo>
                    <a:pt x="141827" y="132792"/>
                  </a:lnTo>
                  <a:lnTo>
                    <a:pt x="141827" y="157687"/>
                  </a:lnTo>
                  <a:lnTo>
                    <a:pt x="132181" y="158010"/>
                  </a:lnTo>
                  <a:lnTo>
                    <a:pt x="105429" y="160426"/>
                  </a:lnTo>
                  <a:lnTo>
                    <a:pt x="76659" y="164288"/>
                  </a:lnTo>
                  <a:lnTo>
                    <a:pt x="45720" y="169463"/>
                  </a:lnTo>
                  <a:lnTo>
                    <a:pt x="45720" y="304523"/>
                  </a:lnTo>
                  <a:lnTo>
                    <a:pt x="44196" y="304337"/>
                  </a:lnTo>
                  <a:lnTo>
                    <a:pt x="41148" y="303631"/>
                  </a:lnTo>
                  <a:close/>
                </a:path>
                <a:path extrusionOk="0" h="307340" w="304165">
                  <a:moveTo>
                    <a:pt x="10668" y="123648"/>
                  </a:moveTo>
                  <a:lnTo>
                    <a:pt x="10715" y="100432"/>
                  </a:lnTo>
                  <a:lnTo>
                    <a:pt x="11049" y="76654"/>
                  </a:lnTo>
                  <a:lnTo>
                    <a:pt x="11953" y="52322"/>
                  </a:lnTo>
                  <a:lnTo>
                    <a:pt x="13716" y="27445"/>
                  </a:lnTo>
                  <a:lnTo>
                    <a:pt x="13716" y="238138"/>
                  </a:lnTo>
                  <a:lnTo>
                    <a:pt x="10929" y="147953"/>
                  </a:lnTo>
                  <a:lnTo>
                    <a:pt x="10668" y="123648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94" name="Google Shape;69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7784" y="458057"/>
              <a:ext cx="215074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289" y="445865"/>
              <a:ext cx="231933" cy="2198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9"/>
          <p:cNvGrpSpPr/>
          <p:nvPr/>
        </p:nvGrpSpPr>
        <p:grpSpPr>
          <a:xfrm>
            <a:off x="1227582" y="361860"/>
            <a:ext cx="1268184" cy="470534"/>
            <a:chOff x="1227582" y="361860"/>
            <a:chExt cx="1268184" cy="470534"/>
          </a:xfrm>
        </p:grpSpPr>
        <p:sp>
          <p:nvSpPr>
            <p:cNvPr id="697" name="Google Shape;697;p9"/>
            <p:cNvSpPr/>
            <p:nvPr/>
          </p:nvSpPr>
          <p:spPr>
            <a:xfrm>
              <a:off x="1227582" y="369474"/>
              <a:ext cx="297815" cy="321310"/>
            </a:xfrm>
            <a:custGeom>
              <a:rect b="b" l="l" r="r" t="t"/>
              <a:pathLst>
                <a:path extrusionOk="0" h="321309" w="297815">
                  <a:moveTo>
                    <a:pt x="0" y="204692"/>
                  </a:moveTo>
                  <a:lnTo>
                    <a:pt x="9215" y="151194"/>
                  </a:lnTo>
                  <a:lnTo>
                    <a:pt x="30352" y="96513"/>
                  </a:lnTo>
                  <a:lnTo>
                    <a:pt x="74899" y="39259"/>
                  </a:lnTo>
                  <a:lnTo>
                    <a:pt x="119397" y="10367"/>
                  </a:lnTo>
                  <a:lnTo>
                    <a:pt x="176974" y="0"/>
                  </a:lnTo>
                  <a:lnTo>
                    <a:pt x="189166" y="0"/>
                  </a:lnTo>
                  <a:lnTo>
                    <a:pt x="198024" y="1134"/>
                  </a:lnTo>
                  <a:lnTo>
                    <a:pt x="204025" y="4429"/>
                  </a:lnTo>
                  <a:lnTo>
                    <a:pt x="207168" y="9724"/>
                  </a:lnTo>
                  <a:lnTo>
                    <a:pt x="207454" y="16859"/>
                  </a:lnTo>
                  <a:lnTo>
                    <a:pt x="189688" y="17954"/>
                  </a:lnTo>
                  <a:lnTo>
                    <a:pt x="172771" y="21050"/>
                  </a:lnTo>
                  <a:lnTo>
                    <a:pt x="124872" y="40662"/>
                  </a:lnTo>
                  <a:lnTo>
                    <a:pt x="85439" y="71818"/>
                  </a:lnTo>
                  <a:lnTo>
                    <a:pt x="56855" y="114118"/>
                  </a:lnTo>
                  <a:lnTo>
                    <a:pt x="40004" y="163591"/>
                  </a:lnTo>
                  <a:lnTo>
                    <a:pt x="36575" y="198501"/>
                  </a:lnTo>
                  <a:lnTo>
                    <a:pt x="37718" y="214319"/>
                  </a:lnTo>
                  <a:lnTo>
                    <a:pt x="63991" y="254301"/>
                  </a:lnTo>
                  <a:lnTo>
                    <a:pt x="100679" y="262699"/>
                  </a:lnTo>
                  <a:lnTo>
                    <a:pt x="113515" y="261293"/>
                  </a:lnTo>
                  <a:lnTo>
                    <a:pt x="167830" y="241268"/>
                  </a:lnTo>
                  <a:lnTo>
                    <a:pt x="200620" y="219408"/>
                  </a:lnTo>
                  <a:lnTo>
                    <a:pt x="207454" y="210788"/>
                  </a:lnTo>
                  <a:lnTo>
                    <a:pt x="212026" y="206216"/>
                  </a:lnTo>
                  <a:lnTo>
                    <a:pt x="215074" y="200025"/>
                  </a:lnTo>
                  <a:lnTo>
                    <a:pt x="215074" y="128301"/>
                  </a:lnTo>
                  <a:lnTo>
                    <a:pt x="205954" y="128897"/>
                  </a:lnTo>
                  <a:lnTo>
                    <a:pt x="192404" y="130778"/>
                  </a:lnTo>
                  <a:lnTo>
                    <a:pt x="174569" y="134088"/>
                  </a:lnTo>
                  <a:lnTo>
                    <a:pt x="152590" y="138969"/>
                  </a:lnTo>
                  <a:lnTo>
                    <a:pt x="102347" y="148828"/>
                  </a:lnTo>
                  <a:lnTo>
                    <a:pt x="96107" y="149637"/>
                  </a:lnTo>
                  <a:lnTo>
                    <a:pt x="94583" y="149637"/>
                  </a:lnTo>
                  <a:lnTo>
                    <a:pt x="93059" y="148113"/>
                  </a:lnTo>
                  <a:lnTo>
                    <a:pt x="90011" y="146589"/>
                  </a:lnTo>
                  <a:lnTo>
                    <a:pt x="88487" y="146589"/>
                  </a:lnTo>
                  <a:lnTo>
                    <a:pt x="86963" y="145065"/>
                  </a:lnTo>
                  <a:lnTo>
                    <a:pt x="86963" y="142017"/>
                  </a:lnTo>
                  <a:lnTo>
                    <a:pt x="88130" y="138279"/>
                  </a:lnTo>
                  <a:lnTo>
                    <a:pt x="123932" y="118014"/>
                  </a:lnTo>
                  <a:lnTo>
                    <a:pt x="166306" y="111537"/>
                  </a:lnTo>
                  <a:lnTo>
                    <a:pt x="190309" y="107498"/>
                  </a:lnTo>
                  <a:lnTo>
                    <a:pt x="234886" y="100774"/>
                  </a:lnTo>
                  <a:lnTo>
                    <a:pt x="253269" y="97726"/>
                  </a:lnTo>
                  <a:lnTo>
                    <a:pt x="270033" y="97726"/>
                  </a:lnTo>
                  <a:lnTo>
                    <a:pt x="274605" y="96202"/>
                  </a:lnTo>
                  <a:lnTo>
                    <a:pt x="292893" y="96202"/>
                  </a:lnTo>
                  <a:lnTo>
                    <a:pt x="297465" y="102298"/>
                  </a:lnTo>
                  <a:lnTo>
                    <a:pt x="295941" y="113061"/>
                  </a:lnTo>
                  <a:lnTo>
                    <a:pt x="259365" y="128301"/>
                  </a:lnTo>
                  <a:lnTo>
                    <a:pt x="255365" y="144272"/>
                  </a:lnTo>
                  <a:lnTo>
                    <a:pt x="252507" y="166842"/>
                  </a:lnTo>
                  <a:lnTo>
                    <a:pt x="250793" y="195716"/>
                  </a:lnTo>
                  <a:lnTo>
                    <a:pt x="250221" y="230600"/>
                  </a:lnTo>
                  <a:lnTo>
                    <a:pt x="251745" y="297751"/>
                  </a:lnTo>
                  <a:lnTo>
                    <a:pt x="251745" y="313086"/>
                  </a:lnTo>
                  <a:lnTo>
                    <a:pt x="244896" y="316206"/>
                  </a:lnTo>
                  <a:lnTo>
                    <a:pt x="238172" y="318611"/>
                  </a:lnTo>
                  <a:lnTo>
                    <a:pt x="231734" y="320159"/>
                  </a:lnTo>
                  <a:lnTo>
                    <a:pt x="225742" y="320706"/>
                  </a:lnTo>
                  <a:lnTo>
                    <a:pt x="216598" y="320706"/>
                  </a:lnTo>
                  <a:lnTo>
                    <a:pt x="212026" y="317658"/>
                  </a:lnTo>
                  <a:lnTo>
                    <a:pt x="212026" y="313086"/>
                  </a:lnTo>
                  <a:lnTo>
                    <a:pt x="212026" y="232124"/>
                  </a:lnTo>
                  <a:lnTo>
                    <a:pt x="192023" y="244950"/>
                  </a:lnTo>
                  <a:lnTo>
                    <a:pt x="162305" y="264351"/>
                  </a:lnTo>
                  <a:lnTo>
                    <a:pt x="152590" y="270319"/>
                  </a:lnTo>
                  <a:lnTo>
                    <a:pt x="133699" y="279439"/>
                  </a:lnTo>
                  <a:lnTo>
                    <a:pt x="116121" y="286131"/>
                  </a:lnTo>
                  <a:lnTo>
                    <a:pt x="99990" y="290250"/>
                  </a:lnTo>
                  <a:lnTo>
                    <a:pt x="85439" y="291655"/>
                  </a:lnTo>
                  <a:lnTo>
                    <a:pt x="67929" y="289964"/>
                  </a:lnTo>
                  <a:lnTo>
                    <a:pt x="24383" y="265747"/>
                  </a:lnTo>
                  <a:lnTo>
                    <a:pt x="1452" y="221505"/>
                  </a:lnTo>
                  <a:lnTo>
                    <a:pt x="0" y="204692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98" name="Google Shape;69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6383" y="445865"/>
              <a:ext cx="463867" cy="219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9"/>
            <p:cNvSpPr/>
            <p:nvPr/>
          </p:nvSpPr>
          <p:spPr>
            <a:xfrm>
              <a:off x="2046821" y="361860"/>
              <a:ext cx="448945" cy="470534"/>
            </a:xfrm>
            <a:custGeom>
              <a:rect b="b" l="l" r="r" t="t"/>
              <a:pathLst>
                <a:path extrusionOk="0" h="470534" w="448944">
                  <a:moveTo>
                    <a:pt x="215176" y="158775"/>
                  </a:moveTo>
                  <a:lnTo>
                    <a:pt x="195122" y="115366"/>
                  </a:lnTo>
                  <a:lnTo>
                    <a:pt x="181546" y="107975"/>
                  </a:lnTo>
                  <a:lnTo>
                    <a:pt x="181546" y="172593"/>
                  </a:lnTo>
                  <a:lnTo>
                    <a:pt x="180136" y="183121"/>
                  </a:lnTo>
                  <a:lnTo>
                    <a:pt x="137363" y="232740"/>
                  </a:lnTo>
                  <a:lnTo>
                    <a:pt x="71577" y="261264"/>
                  </a:lnTo>
                  <a:lnTo>
                    <a:pt x="28956" y="271843"/>
                  </a:lnTo>
                  <a:lnTo>
                    <a:pt x="28956" y="190881"/>
                  </a:lnTo>
                  <a:lnTo>
                    <a:pt x="46939" y="151968"/>
                  </a:lnTo>
                  <a:lnTo>
                    <a:pt x="93065" y="131343"/>
                  </a:lnTo>
                  <a:lnTo>
                    <a:pt x="125069" y="128295"/>
                  </a:lnTo>
                  <a:lnTo>
                    <a:pt x="133972" y="128854"/>
                  </a:lnTo>
                  <a:lnTo>
                    <a:pt x="175641" y="150787"/>
                  </a:lnTo>
                  <a:lnTo>
                    <a:pt x="181546" y="172593"/>
                  </a:lnTo>
                  <a:lnTo>
                    <a:pt x="181546" y="107975"/>
                  </a:lnTo>
                  <a:lnTo>
                    <a:pt x="178498" y="106311"/>
                  </a:lnTo>
                  <a:lnTo>
                    <a:pt x="157302" y="100990"/>
                  </a:lnTo>
                  <a:lnTo>
                    <a:pt x="131254" y="99250"/>
                  </a:lnTo>
                  <a:lnTo>
                    <a:pt x="109067" y="100406"/>
                  </a:lnTo>
                  <a:lnTo>
                    <a:pt x="107759" y="100533"/>
                  </a:lnTo>
                  <a:lnTo>
                    <a:pt x="83350" y="104216"/>
                  </a:lnTo>
                  <a:lnTo>
                    <a:pt x="56324" y="110858"/>
                  </a:lnTo>
                  <a:lnTo>
                    <a:pt x="27432" y="120675"/>
                  </a:lnTo>
                  <a:lnTo>
                    <a:pt x="25908" y="114579"/>
                  </a:lnTo>
                  <a:lnTo>
                    <a:pt x="22860" y="111531"/>
                  </a:lnTo>
                  <a:lnTo>
                    <a:pt x="21336" y="108394"/>
                  </a:lnTo>
                  <a:lnTo>
                    <a:pt x="15240" y="105346"/>
                  </a:lnTo>
                  <a:lnTo>
                    <a:pt x="6096" y="105346"/>
                  </a:lnTo>
                  <a:lnTo>
                    <a:pt x="1524" y="106870"/>
                  </a:lnTo>
                  <a:lnTo>
                    <a:pt x="0" y="109918"/>
                  </a:lnTo>
                  <a:lnTo>
                    <a:pt x="6096" y="470344"/>
                  </a:lnTo>
                  <a:lnTo>
                    <a:pt x="18288" y="470344"/>
                  </a:lnTo>
                  <a:lnTo>
                    <a:pt x="24384" y="468820"/>
                  </a:lnTo>
                  <a:lnTo>
                    <a:pt x="28956" y="465391"/>
                  </a:lnTo>
                  <a:lnTo>
                    <a:pt x="30480" y="464248"/>
                  </a:lnTo>
                  <a:lnTo>
                    <a:pt x="32004" y="463232"/>
                  </a:lnTo>
                  <a:lnTo>
                    <a:pt x="35052" y="461200"/>
                  </a:lnTo>
                  <a:lnTo>
                    <a:pt x="36576" y="455002"/>
                  </a:lnTo>
                  <a:lnTo>
                    <a:pt x="36576" y="439762"/>
                  </a:lnTo>
                  <a:lnTo>
                    <a:pt x="36309" y="435508"/>
                  </a:lnTo>
                  <a:lnTo>
                    <a:pt x="34645" y="415505"/>
                  </a:lnTo>
                  <a:lnTo>
                    <a:pt x="33528" y="400050"/>
                  </a:lnTo>
                  <a:lnTo>
                    <a:pt x="33528" y="325272"/>
                  </a:lnTo>
                  <a:lnTo>
                    <a:pt x="32004" y="317652"/>
                  </a:lnTo>
                  <a:lnTo>
                    <a:pt x="32004" y="302323"/>
                  </a:lnTo>
                  <a:lnTo>
                    <a:pt x="69481" y="294601"/>
                  </a:lnTo>
                  <a:lnTo>
                    <a:pt x="135267" y="267131"/>
                  </a:lnTo>
                  <a:lnTo>
                    <a:pt x="174993" y="237693"/>
                  </a:lnTo>
                  <a:lnTo>
                    <a:pt x="201358" y="204597"/>
                  </a:lnTo>
                  <a:lnTo>
                    <a:pt x="214299" y="169621"/>
                  </a:lnTo>
                  <a:lnTo>
                    <a:pt x="215176" y="158775"/>
                  </a:lnTo>
                  <a:close/>
                </a:path>
                <a:path extrusionOk="0" h="470534" w="448944">
                  <a:moveTo>
                    <a:pt x="448525" y="293179"/>
                  </a:moveTo>
                  <a:lnTo>
                    <a:pt x="446481" y="279133"/>
                  </a:lnTo>
                  <a:lnTo>
                    <a:pt x="444715" y="262077"/>
                  </a:lnTo>
                  <a:lnTo>
                    <a:pt x="440905" y="218401"/>
                  </a:lnTo>
                  <a:lnTo>
                    <a:pt x="440715" y="203466"/>
                  </a:lnTo>
                  <a:lnTo>
                    <a:pt x="440270" y="196888"/>
                  </a:lnTo>
                  <a:lnTo>
                    <a:pt x="439381" y="190881"/>
                  </a:lnTo>
                  <a:lnTo>
                    <a:pt x="439381" y="183261"/>
                  </a:lnTo>
                  <a:lnTo>
                    <a:pt x="436333" y="177165"/>
                  </a:lnTo>
                  <a:lnTo>
                    <a:pt x="404749" y="141160"/>
                  </a:lnTo>
                  <a:lnTo>
                    <a:pt x="367144" y="130086"/>
                  </a:lnTo>
                  <a:lnTo>
                    <a:pt x="360045" y="129819"/>
                  </a:lnTo>
                  <a:lnTo>
                    <a:pt x="338607" y="131533"/>
                  </a:lnTo>
                  <a:lnTo>
                    <a:pt x="317741" y="136677"/>
                  </a:lnTo>
                  <a:lnTo>
                    <a:pt x="297421" y="145249"/>
                  </a:lnTo>
                  <a:lnTo>
                    <a:pt x="277647" y="157251"/>
                  </a:lnTo>
                  <a:lnTo>
                    <a:pt x="275653" y="145567"/>
                  </a:lnTo>
                  <a:lnTo>
                    <a:pt x="274218" y="131152"/>
                  </a:lnTo>
                  <a:lnTo>
                    <a:pt x="273367" y="114134"/>
                  </a:lnTo>
                  <a:lnTo>
                    <a:pt x="273075" y="94678"/>
                  </a:lnTo>
                  <a:lnTo>
                    <a:pt x="274599" y="16852"/>
                  </a:lnTo>
                  <a:lnTo>
                    <a:pt x="273075" y="12280"/>
                  </a:lnTo>
                  <a:lnTo>
                    <a:pt x="268503" y="7620"/>
                  </a:lnTo>
                  <a:lnTo>
                    <a:pt x="265455" y="3048"/>
                  </a:lnTo>
                  <a:lnTo>
                    <a:pt x="259359" y="0"/>
                  </a:lnTo>
                  <a:lnTo>
                    <a:pt x="247167" y="0"/>
                  </a:lnTo>
                  <a:lnTo>
                    <a:pt x="242595" y="3048"/>
                  </a:lnTo>
                  <a:lnTo>
                    <a:pt x="236766" y="47383"/>
                  </a:lnTo>
                  <a:lnTo>
                    <a:pt x="236499" y="61048"/>
                  </a:lnTo>
                  <a:lnTo>
                    <a:pt x="236740" y="75920"/>
                  </a:lnTo>
                  <a:lnTo>
                    <a:pt x="237794" y="111340"/>
                  </a:lnTo>
                  <a:lnTo>
                    <a:pt x="238023" y="131343"/>
                  </a:lnTo>
                  <a:lnTo>
                    <a:pt x="240118" y="165303"/>
                  </a:lnTo>
                  <a:lnTo>
                    <a:pt x="240817" y="181584"/>
                  </a:lnTo>
                  <a:lnTo>
                    <a:pt x="241312" y="211340"/>
                  </a:lnTo>
                  <a:lnTo>
                    <a:pt x="242366" y="237147"/>
                  </a:lnTo>
                  <a:lnTo>
                    <a:pt x="242595" y="248881"/>
                  </a:lnTo>
                  <a:lnTo>
                    <a:pt x="242366" y="260400"/>
                  </a:lnTo>
                  <a:lnTo>
                    <a:pt x="241312" y="283921"/>
                  </a:lnTo>
                  <a:lnTo>
                    <a:pt x="241071" y="296227"/>
                  </a:lnTo>
                  <a:lnTo>
                    <a:pt x="274599" y="296227"/>
                  </a:lnTo>
                  <a:lnTo>
                    <a:pt x="276910" y="271614"/>
                  </a:lnTo>
                  <a:lnTo>
                    <a:pt x="279361" y="250266"/>
                  </a:lnTo>
                  <a:lnTo>
                    <a:pt x="289229" y="203111"/>
                  </a:lnTo>
                  <a:lnTo>
                    <a:pt x="312343" y="170522"/>
                  </a:lnTo>
                  <a:lnTo>
                    <a:pt x="338709" y="163449"/>
                  </a:lnTo>
                  <a:lnTo>
                    <a:pt x="349834" y="163753"/>
                  </a:lnTo>
                  <a:lnTo>
                    <a:pt x="392137" y="169545"/>
                  </a:lnTo>
                  <a:lnTo>
                    <a:pt x="408901" y="216877"/>
                  </a:lnTo>
                  <a:lnTo>
                    <a:pt x="410425" y="296227"/>
                  </a:lnTo>
                  <a:lnTo>
                    <a:pt x="416521" y="300799"/>
                  </a:lnTo>
                  <a:lnTo>
                    <a:pt x="439381" y="300799"/>
                  </a:lnTo>
                  <a:lnTo>
                    <a:pt x="445477" y="297751"/>
                  </a:lnTo>
                  <a:lnTo>
                    <a:pt x="448525" y="293179"/>
                  </a:lnTo>
                  <a:close/>
                </a:path>
              </a:pathLst>
            </a:custGeom>
            <a:solidFill>
              <a:srgbClr val="741A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700" name="Google Shape;70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617" y="1088707"/>
            <a:ext cx="131254" cy="13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9"/>
          <p:cNvGrpSpPr/>
          <p:nvPr/>
        </p:nvGrpSpPr>
        <p:grpSpPr>
          <a:xfrm>
            <a:off x="779049" y="1018413"/>
            <a:ext cx="631602" cy="226028"/>
            <a:chOff x="779049" y="1018413"/>
            <a:chExt cx="631602" cy="226028"/>
          </a:xfrm>
        </p:grpSpPr>
        <p:pic>
          <p:nvPicPr>
            <p:cNvPr id="702" name="Google Shape;702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9049" y="1032224"/>
              <a:ext cx="152495" cy="212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5168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8519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68729" y="1018413"/>
              <a:ext cx="141922" cy="2260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9"/>
          <p:cNvGrpSpPr/>
          <p:nvPr/>
        </p:nvGrpSpPr>
        <p:grpSpPr>
          <a:xfrm>
            <a:off x="1506759" y="1013841"/>
            <a:ext cx="340233" cy="230600"/>
            <a:chOff x="1506759" y="1013841"/>
            <a:chExt cx="340233" cy="230600"/>
          </a:xfrm>
        </p:grpSpPr>
        <p:pic>
          <p:nvPicPr>
            <p:cNvPr id="707" name="Google Shape;707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06759" y="1013841"/>
              <a:ext cx="227361" cy="2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763077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9" name="Google Shape;70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24811" y="1036796"/>
            <a:ext cx="1376076" cy="264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9"/>
          <p:cNvGrpSpPr/>
          <p:nvPr/>
        </p:nvGrpSpPr>
        <p:grpSpPr>
          <a:xfrm>
            <a:off x="3396996" y="1018032"/>
            <a:ext cx="1428242" cy="282892"/>
            <a:chOff x="3396996" y="1018032"/>
            <a:chExt cx="1428242" cy="282892"/>
          </a:xfrm>
        </p:grpSpPr>
        <p:pic>
          <p:nvPicPr>
            <p:cNvPr id="711" name="Google Shape;711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396996" y="1091755"/>
              <a:ext cx="288416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707003" y="1036796"/>
              <a:ext cx="1057021" cy="264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9"/>
            <p:cNvSpPr/>
            <p:nvPr/>
          </p:nvSpPr>
          <p:spPr>
            <a:xfrm>
              <a:off x="4803648" y="1018032"/>
              <a:ext cx="21590" cy="224154"/>
            </a:xfrm>
            <a:custGeom>
              <a:rect b="b" l="l" r="r" t="t"/>
              <a:pathLst>
                <a:path extrusionOk="0" h="224155" w="21589">
                  <a:moveTo>
                    <a:pt x="0" y="224027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21336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14" name="Google Shape;714;p9"/>
          <p:cNvGrpSpPr/>
          <p:nvPr/>
        </p:nvGrpSpPr>
        <p:grpSpPr>
          <a:xfrm>
            <a:off x="4924234" y="1091755"/>
            <a:ext cx="254793" cy="152685"/>
            <a:chOff x="4924234" y="1091755"/>
            <a:chExt cx="254793" cy="152685"/>
          </a:xfrm>
        </p:grpSpPr>
        <p:pic>
          <p:nvPicPr>
            <p:cNvPr id="715" name="Google Shape;715;p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24234" y="1091755"/>
              <a:ext cx="141827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095112" y="1091755"/>
              <a:ext cx="83915" cy="148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" name="Google Shape;717;p9"/>
          <p:cNvGrpSpPr/>
          <p:nvPr/>
        </p:nvGrpSpPr>
        <p:grpSpPr>
          <a:xfrm>
            <a:off x="5249481" y="1036802"/>
            <a:ext cx="547433" cy="207638"/>
            <a:chOff x="5249481" y="1036802"/>
            <a:chExt cx="547433" cy="207638"/>
          </a:xfrm>
        </p:grpSpPr>
        <p:sp>
          <p:nvSpPr>
            <p:cNvPr id="718" name="Google Shape;718;p9"/>
            <p:cNvSpPr/>
            <p:nvPr/>
          </p:nvSpPr>
          <p:spPr>
            <a:xfrm>
              <a:off x="5249481" y="1036802"/>
              <a:ext cx="139065" cy="203200"/>
            </a:xfrm>
            <a:custGeom>
              <a:rect b="b" l="l" r="r" t="t"/>
              <a:pathLst>
                <a:path extrusionOk="0" h="203200" w="139064">
                  <a:moveTo>
                    <a:pt x="78740" y="61150"/>
                  </a:moveTo>
                  <a:lnTo>
                    <a:pt x="45720" y="61150"/>
                  </a:lnTo>
                  <a:lnTo>
                    <a:pt x="45720" y="13804"/>
                  </a:lnTo>
                  <a:lnTo>
                    <a:pt x="24130" y="13804"/>
                  </a:lnTo>
                  <a:lnTo>
                    <a:pt x="24130" y="61150"/>
                  </a:lnTo>
                  <a:lnTo>
                    <a:pt x="0" y="61150"/>
                  </a:lnTo>
                  <a:lnTo>
                    <a:pt x="0" y="79438"/>
                  </a:lnTo>
                  <a:lnTo>
                    <a:pt x="24130" y="79438"/>
                  </a:lnTo>
                  <a:lnTo>
                    <a:pt x="24130" y="203073"/>
                  </a:lnTo>
                  <a:lnTo>
                    <a:pt x="45720" y="203073"/>
                  </a:lnTo>
                  <a:lnTo>
                    <a:pt x="45720" y="79438"/>
                  </a:lnTo>
                  <a:lnTo>
                    <a:pt x="78740" y="79438"/>
                  </a:lnTo>
                  <a:lnTo>
                    <a:pt x="78740" y="61150"/>
                  </a:lnTo>
                  <a:close/>
                </a:path>
                <a:path extrusionOk="0" h="203200" w="139064">
                  <a:moveTo>
                    <a:pt x="132422" y="61048"/>
                  </a:moveTo>
                  <a:lnTo>
                    <a:pt x="112610" y="61048"/>
                  </a:lnTo>
                  <a:lnTo>
                    <a:pt x="112610" y="203073"/>
                  </a:lnTo>
                  <a:lnTo>
                    <a:pt x="132422" y="203073"/>
                  </a:lnTo>
                  <a:lnTo>
                    <a:pt x="132422" y="61048"/>
                  </a:lnTo>
                  <a:close/>
                </a:path>
                <a:path extrusionOk="0" h="203200" w="139064">
                  <a:moveTo>
                    <a:pt x="138518" y="10668"/>
                  </a:moveTo>
                  <a:lnTo>
                    <a:pt x="136994" y="7620"/>
                  </a:lnTo>
                  <a:lnTo>
                    <a:pt x="130898" y="1524"/>
                  </a:lnTo>
                  <a:lnTo>
                    <a:pt x="127850" y="0"/>
                  </a:lnTo>
                  <a:lnTo>
                    <a:pt x="118706" y="0"/>
                  </a:lnTo>
                  <a:lnTo>
                    <a:pt x="114134" y="1524"/>
                  </a:lnTo>
                  <a:lnTo>
                    <a:pt x="108038" y="7620"/>
                  </a:lnTo>
                  <a:lnTo>
                    <a:pt x="106514" y="10668"/>
                  </a:lnTo>
                  <a:lnTo>
                    <a:pt x="106514" y="19812"/>
                  </a:lnTo>
                  <a:lnTo>
                    <a:pt x="108038" y="24384"/>
                  </a:lnTo>
                  <a:lnTo>
                    <a:pt x="114134" y="30480"/>
                  </a:lnTo>
                  <a:lnTo>
                    <a:pt x="118706" y="32004"/>
                  </a:lnTo>
                  <a:lnTo>
                    <a:pt x="127850" y="32004"/>
                  </a:lnTo>
                  <a:lnTo>
                    <a:pt x="130898" y="30480"/>
                  </a:lnTo>
                  <a:lnTo>
                    <a:pt x="136994" y="24384"/>
                  </a:lnTo>
                  <a:lnTo>
                    <a:pt x="138518" y="19812"/>
                  </a:lnTo>
                  <a:lnTo>
                    <a:pt x="138518" y="10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9" name="Google Shape;719;p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432202" y="1091755"/>
              <a:ext cx="19840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658040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9"/>
          <p:cNvGrpSpPr/>
          <p:nvPr/>
        </p:nvGrpSpPr>
        <p:grpSpPr>
          <a:xfrm>
            <a:off x="5885402" y="1036796"/>
            <a:ext cx="767334" cy="207644"/>
            <a:chOff x="5885402" y="1036796"/>
            <a:chExt cx="767334" cy="207644"/>
          </a:xfrm>
        </p:grpSpPr>
        <p:pic>
          <p:nvPicPr>
            <p:cNvPr id="722" name="Google Shape;722;p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885402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028753" y="1091755"/>
              <a:ext cx="137350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196584" y="1091755"/>
              <a:ext cx="85439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9"/>
            <p:cNvSpPr/>
            <p:nvPr/>
          </p:nvSpPr>
          <p:spPr>
            <a:xfrm>
              <a:off x="6306407" y="1036796"/>
              <a:ext cx="32384" cy="203200"/>
            </a:xfrm>
            <a:custGeom>
              <a:rect b="b" l="l" r="r" t="t"/>
              <a:pathLst>
                <a:path extrusionOk="0" h="203200" w="32385">
                  <a:moveTo>
                    <a:pt x="6096" y="203073"/>
                  </a:moveTo>
                  <a:lnTo>
                    <a:pt x="6096" y="61055"/>
                  </a:lnTo>
                  <a:lnTo>
                    <a:pt x="26003" y="61055"/>
                  </a:lnTo>
                  <a:lnTo>
                    <a:pt x="26003" y="203073"/>
                  </a:lnTo>
                  <a:lnTo>
                    <a:pt x="6096" y="203073"/>
                  </a:lnTo>
                  <a:close/>
                </a:path>
                <a:path extrusionOk="0" h="203200" w="32385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9907" y="0"/>
                  </a:lnTo>
                  <a:lnTo>
                    <a:pt x="24479" y="1524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9812"/>
                  </a:lnTo>
                  <a:lnTo>
                    <a:pt x="30575" y="24384"/>
                  </a:lnTo>
                  <a:lnTo>
                    <a:pt x="24479" y="30480"/>
                  </a:lnTo>
                  <a:lnTo>
                    <a:pt x="19907" y="32004"/>
                  </a:lnTo>
                  <a:lnTo>
                    <a:pt x="10668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26" name="Google Shape;726;p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373558" y="1091755"/>
              <a:ext cx="138874" cy="15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532245" y="1091755"/>
              <a:ext cx="120491" cy="15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8" name="Google Shape;728;p9"/>
          <p:cNvGrpSpPr/>
          <p:nvPr/>
        </p:nvGrpSpPr>
        <p:grpSpPr>
          <a:xfrm>
            <a:off x="6751891" y="1036796"/>
            <a:ext cx="773525" cy="264128"/>
            <a:chOff x="6751891" y="1036796"/>
            <a:chExt cx="773525" cy="264128"/>
          </a:xfrm>
        </p:grpSpPr>
        <p:pic>
          <p:nvPicPr>
            <p:cNvPr id="729" name="Google Shape;729;p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751891" y="1091755"/>
              <a:ext cx="141922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915150" y="1091755"/>
              <a:ext cx="140398" cy="152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9"/>
            <p:cNvSpPr/>
            <p:nvPr/>
          </p:nvSpPr>
          <p:spPr>
            <a:xfrm>
              <a:off x="7090600" y="1036796"/>
              <a:ext cx="33655" cy="203200"/>
            </a:xfrm>
            <a:custGeom>
              <a:rect b="b" l="l" r="r" t="t"/>
              <a:pathLst>
                <a:path extrusionOk="0" h="203200" w="33654">
                  <a:moveTo>
                    <a:pt x="6096" y="203073"/>
                  </a:moveTo>
                  <a:lnTo>
                    <a:pt x="6096" y="61055"/>
                  </a:lnTo>
                  <a:lnTo>
                    <a:pt x="27527" y="61055"/>
                  </a:lnTo>
                  <a:lnTo>
                    <a:pt x="27527" y="203073"/>
                  </a:lnTo>
                  <a:lnTo>
                    <a:pt x="6096" y="203073"/>
                  </a:lnTo>
                  <a:close/>
                </a:path>
                <a:path extrusionOk="0" h="203200" w="33654">
                  <a:moveTo>
                    <a:pt x="0" y="19812"/>
                  </a:move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4572"/>
                  </a:lnTo>
                  <a:lnTo>
                    <a:pt x="33623" y="10668"/>
                  </a:lnTo>
                  <a:lnTo>
                    <a:pt x="33623" y="19812"/>
                  </a:lnTo>
                  <a:lnTo>
                    <a:pt x="30575" y="24384"/>
                  </a:lnTo>
                  <a:lnTo>
                    <a:pt x="27527" y="27432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2192" y="32004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32" name="Google Shape;732;p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166896" y="1091755"/>
              <a:ext cx="12353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315168" y="1050512"/>
              <a:ext cx="210248" cy="1939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4" name="Google Shape;734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31135" y="1421891"/>
            <a:ext cx="4748783" cy="356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2024-11-08T04:39:09Z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2024-11-08T00:00:00Z</vt:filetime>
  </property>
  <property fmtid="{D5CDD505-2E9C-101B-9397-08002B2CF9AE}" pid="3" name="Producer">
    <vt:lpwstr>Pdftools SDK</vt:lpwstr>
  </property>
</Properties>
</file>